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4" r:id="rId3"/>
    <p:sldId id="262" r:id="rId4"/>
    <p:sldId id="261" r:id="rId5"/>
    <p:sldId id="263" r:id="rId6"/>
    <p:sldId id="257" r:id="rId7"/>
    <p:sldId id="258" r:id="rId8"/>
    <p:sldId id="259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8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4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3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91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9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2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4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0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4/16/2024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44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lanket on the earth">
            <a:extLst>
              <a:ext uri="{FF2B5EF4-FFF2-40B4-BE49-F238E27FC236}">
                <a16:creationId xmlns:a16="http://schemas.microsoft.com/office/drawing/2014/main" id="{8DCC9268-9DC3-31C3-0B66-DB8B1DBD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934" b="57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90895-1567-B3F0-52EE-6506511B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8258" y="1424473"/>
            <a:ext cx="7714388" cy="285014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Wellbeing and prayer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43C32-D56F-A32F-0A6F-B36389245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918" y="4890602"/>
            <a:ext cx="9149212" cy="1085849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Our Lady of Perpetual Succour Primary School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EDB048-C82F-4E9B-BCE9-3D1DBE5D5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875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0278-AB9E-5CFF-B286-5035833B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have started to make our prayer and wellbeing garden look lovely.  We are getting there…..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E31301-DE50-F5DA-FB01-B34F5329B5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7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42D7-711D-8987-33CB-5F000E7C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91027-4289-199C-4BB8-089BE506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42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36B4-8698-62A3-1154-7D17F6F5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was like this….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3275B69-EA0A-E54E-4EEE-B76E0E9DE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5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A452-8E90-58D4-C3E3-6DE2755C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of weeds and overgrown areas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96A25-4F19-C1B5-E380-2BDBBC3B5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4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2301-E015-0976-A917-088A3403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wanted to change things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C933CA-E6C2-C510-3B0C-BAE6D0739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604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14AC-C974-A9F7-34F4-F9C5F1FAB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it began…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CABBDAD-9897-C6A8-0163-D474D0A3D3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9" y="246675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57200-A26C-6BC9-97B7-FA6C1E5E7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980" y="2520360"/>
            <a:ext cx="4937051" cy="37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EE1F-953D-9291-E4E1-9D96E45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our caretaker worked so hard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93D007-91CF-13D6-BB38-81EBD0DD87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4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224D-93BF-2EB8-8E4B-721F7D0B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slowly it became better…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529D3B-DA1C-89AF-8FBA-BC964A65DC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6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1A06-2B29-8032-76FA-6FDCE106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 took a while..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F04699-F1BA-7BF8-158F-DF5CEBDD0A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22860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91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CFDC-C3CF-D04C-1FE0-7FCDC9E5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i="0" dirty="0">
                <a:solidFill>
                  <a:srgbClr val="0070C0"/>
                </a:solidFill>
                <a:effectLst/>
                <a:latin typeface="Bradley Hand ITC" panose="03070402050302030203" pitchFamily="66" charset="0"/>
              </a:rPr>
              <a:t>Our Eco Guardians have been busy painting bottles that we are going to use as plant pots in our </a:t>
            </a:r>
            <a:r>
              <a:rPr lang="en-GB" sz="2400" b="1" i="0" dirty="0" err="1">
                <a:solidFill>
                  <a:srgbClr val="0070C0"/>
                </a:solidFill>
                <a:effectLst/>
                <a:latin typeface="Bradley Hand ITC" panose="03070402050302030203" pitchFamily="66" charset="0"/>
              </a:rPr>
              <a:t>schoolwellbeing</a:t>
            </a:r>
            <a:r>
              <a:rPr lang="en-GB" sz="2400" b="1" i="0" dirty="0">
                <a:solidFill>
                  <a:srgbClr val="0070C0"/>
                </a:solidFill>
                <a:effectLst/>
                <a:latin typeface="Bradley Hand ITC" panose="03070402050302030203" pitchFamily="66" charset="0"/>
              </a:rPr>
              <a:t> garden!</a:t>
            </a:r>
            <a:endParaRPr lang="en-GB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BA3332-95E3-1A5E-F736-2DE558BF6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708" y="2424223"/>
            <a:ext cx="28575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A5EAF-471B-E113-207C-C3E2C2303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97" y="1858222"/>
            <a:ext cx="3475990" cy="4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3743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DarkSeedLeftStep">
      <a:dk1>
        <a:srgbClr val="000000"/>
      </a:dk1>
      <a:lt1>
        <a:srgbClr val="FFFFFF"/>
      </a:lt1>
      <a:dk2>
        <a:srgbClr val="35371F"/>
      </a:dk2>
      <a:lt2>
        <a:srgbClr val="E8E2E6"/>
      </a:lt2>
      <a:accent1>
        <a:srgbClr val="2FB661"/>
      </a:accent1>
      <a:accent2>
        <a:srgbClr val="2BBA24"/>
      </a:accent2>
      <a:accent3>
        <a:srgbClr val="6DB42E"/>
      </a:accent3>
      <a:accent4>
        <a:srgbClr val="98A820"/>
      </a:accent4>
      <a:accent5>
        <a:srgbClr val="C59933"/>
      </a:accent5>
      <a:accent6>
        <a:srgbClr val="C65326"/>
      </a:accent6>
      <a:hlink>
        <a:srgbClr val="8F822F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88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Bradley Hand ITC</vt:lpstr>
      <vt:lpstr>Trade Gothic Next Cond</vt:lpstr>
      <vt:lpstr>Trade Gothic Next Light</vt:lpstr>
      <vt:lpstr>PortalVTI</vt:lpstr>
      <vt:lpstr>Wellbeing and prayer garden</vt:lpstr>
      <vt:lpstr>It was like this….</vt:lpstr>
      <vt:lpstr>Full of weeds and overgrown areas</vt:lpstr>
      <vt:lpstr>We wanted to change things</vt:lpstr>
      <vt:lpstr>So it began…</vt:lpstr>
      <vt:lpstr>And our caretaker worked so hard</vt:lpstr>
      <vt:lpstr>And slowly it became better…</vt:lpstr>
      <vt:lpstr>It took a while..</vt:lpstr>
      <vt:lpstr>Our Eco Guardians have been busy painting bottles that we are going to use as plant pots in our schoolwellbeing garden!</vt:lpstr>
      <vt:lpstr>We have started to make our prayer and wellbeing garden look lovely.  We are getting there…..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Wellbeing garden</dc:title>
  <dc:creator>Alison Heston</dc:creator>
  <cp:lastModifiedBy>Alison Heston</cp:lastModifiedBy>
  <cp:revision>3</cp:revision>
  <cp:lastPrinted>2024-04-16T15:01:09Z</cp:lastPrinted>
  <dcterms:created xsi:type="dcterms:W3CDTF">2024-04-03T11:23:50Z</dcterms:created>
  <dcterms:modified xsi:type="dcterms:W3CDTF">2024-04-16T15:01:22Z</dcterms:modified>
</cp:coreProperties>
</file>