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74" r:id="rId4"/>
    <p:sldId id="27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solidFill>
          <a:srgbClr val="00B0F0"/>
        </a:solidFill>
      </dgm:spPr>
      <dgm:t>
        <a:bodyPr/>
        <a:lstStyle/>
        <a:p>
          <a:r>
            <a:rPr lang="en-US" dirty="0"/>
            <a:t>Don’t jump on crates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/>
      <dgm:t>
        <a:bodyPr/>
        <a:lstStyle/>
        <a:p>
          <a:endParaRPr lang="en-US" dirty="0"/>
        </a:p>
      </dgm:t>
    </dgm:pt>
    <dgm:pt modelId="{17AA8DB5-4AC5-4C04-B12A-A7F2E2A8C632}">
      <dgm:prSet/>
      <dgm:spPr/>
      <dgm:t>
        <a:bodyPr/>
        <a:lstStyle/>
        <a:p>
          <a:r>
            <a:rPr lang="en-GB" dirty="0"/>
            <a:t>Don’t throw crates</a:t>
          </a:r>
          <a:endParaRPr lang="en-US" dirty="0"/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4C14CC45-BC20-4B3A-B54B-1953B09C0E02}" type="sibTrans" cxnId="{67456C84-A663-4ABB-A56F-0C16957101F4}">
      <dgm:prSet/>
      <dgm:spPr/>
      <dgm:t>
        <a:bodyPr/>
        <a:lstStyle/>
        <a:p>
          <a:endParaRPr lang="en-US" dirty="0"/>
        </a:p>
      </dgm:t>
    </dgm:pt>
    <dgm:pt modelId="{F5653F41-2D7C-4FDA-B0D2-21F4A2900497}">
      <dgm:prSet/>
      <dgm:spPr/>
      <dgm:t>
        <a:bodyPr/>
        <a:lstStyle/>
        <a:p>
          <a:r>
            <a:rPr lang="en-US" dirty="0"/>
            <a:t>Don’t stand of stacked crates</a:t>
          </a:r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6EF38685-20E2-4363-A087-E6F27E4C7E96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A375014D-72EF-4317-A540-074C2E88B889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398F5F5C-C7A2-49BD-9A97-5709DB19762F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AD4F62A8-9010-4E6C-A29C-6BABDF8D12DD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003ECACC-4C5E-4716-BDF2-1AD492C34FBD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DE07858D-51DA-4217-88C5-C83F2BDC0255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EA2A1AF9-5904-4BC5-A573-9443DA043689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A0719909-D37E-47C4-BC5D-BCDCCA1E6266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F522B23-B72B-4808-BC83-87B752709657}" type="presOf" srcId="{4C14CC45-BC20-4B3A-B54B-1953B09C0E02}" destId="{003ECACC-4C5E-4716-BDF2-1AD492C34FBD}" srcOrd="0" destOrd="0" presId="urn:microsoft.com/office/officeart/2005/8/layout/vProcess5"/>
    <dgm:cxn modelId="{FD1D0C29-B2F6-4705-A511-25CCEEC0E5B9}" type="presOf" srcId="{30255266-2CE8-447B-94CC-D3F34C241D6C}" destId="{6EF38685-20E2-4363-A087-E6F27E4C7E96}" srcOrd="0" destOrd="0" presId="urn:microsoft.com/office/officeart/2005/8/layout/vProcess5"/>
    <dgm:cxn modelId="{AC063D4F-8906-45F8-B8E7-B7D3A6B92FCD}" type="presOf" srcId="{F5653F41-2D7C-4FDA-B0D2-21F4A2900497}" destId="{398F5F5C-C7A2-49BD-9A97-5709DB19762F}" srcOrd="0" destOrd="0" presId="urn:microsoft.com/office/officeart/2005/8/layout/vProcess5"/>
    <dgm:cxn modelId="{9F716D78-1F48-4668-AD19-21E67157DD3D}" type="presOf" srcId="{30255266-2CE8-447B-94CC-D3F34C241D6C}" destId="{DE07858D-51DA-4217-88C5-C83F2BDC0255}" srcOrd="1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4903E486-FD76-4866-B39B-7A53264BB266}" type="presOf" srcId="{17AA8DB5-4AC5-4C04-B12A-A7F2E2A8C632}" destId="{A375014D-72EF-4317-A540-074C2E88B889}" srcOrd="0" destOrd="0" presId="urn:microsoft.com/office/officeart/2005/8/layout/vProcess5"/>
    <dgm:cxn modelId="{368C358E-5EE0-4CBD-B694-E35DD2FCF449}" srcId="{44C8546D-08FD-42F1-AE37-B8DC55411597}" destId="{F5653F41-2D7C-4FDA-B0D2-21F4A2900497}" srcOrd="2" destOrd="0" parTransId="{EE2823BC-C07D-4351-B582-7B18610E5948}" sibTransId="{D183329D-BFF0-455F-833B-6BDBACA174DA}"/>
    <dgm:cxn modelId="{E3F06A91-DD73-483F-911F-53BC6AD2A3AA}" type="presOf" srcId="{17AA8DB5-4AC5-4C04-B12A-A7F2E2A8C632}" destId="{EA2A1AF9-5904-4BC5-A573-9443DA043689}" srcOrd="1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F1AA12A3-4A98-414F-8164-4727C3BC873A}" type="presOf" srcId="{E5A478AC-F796-4851-B50F-37D8D8B1E4D0}" destId="{AD4F62A8-9010-4E6C-A29C-6BABDF8D12DD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A0031CC9-E888-4329-A2E7-27C07945DA49}" type="presOf" srcId="{F5653F41-2D7C-4FDA-B0D2-21F4A2900497}" destId="{A0719909-D37E-47C4-BC5D-BCDCCA1E6266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B8CC3B78-E595-4CC5-9549-DC61E73FE399}" type="presParOf" srcId="{D1833619-A96C-419C-B554-E2B783586848}" destId="{6EF38685-20E2-4363-A087-E6F27E4C7E96}" srcOrd="1" destOrd="0" presId="urn:microsoft.com/office/officeart/2005/8/layout/vProcess5"/>
    <dgm:cxn modelId="{7897E692-59CB-492C-A602-77B14159889D}" type="presParOf" srcId="{D1833619-A96C-419C-B554-E2B783586848}" destId="{A375014D-72EF-4317-A540-074C2E88B889}" srcOrd="2" destOrd="0" presId="urn:microsoft.com/office/officeart/2005/8/layout/vProcess5"/>
    <dgm:cxn modelId="{672BD5C8-408C-4B90-BCC5-A41DBBA87E30}" type="presParOf" srcId="{D1833619-A96C-419C-B554-E2B783586848}" destId="{398F5F5C-C7A2-49BD-9A97-5709DB19762F}" srcOrd="3" destOrd="0" presId="urn:microsoft.com/office/officeart/2005/8/layout/vProcess5"/>
    <dgm:cxn modelId="{05951B0E-465D-4DAB-85EA-777C6CDD4BB1}" type="presParOf" srcId="{D1833619-A96C-419C-B554-E2B783586848}" destId="{AD4F62A8-9010-4E6C-A29C-6BABDF8D12DD}" srcOrd="4" destOrd="0" presId="urn:microsoft.com/office/officeart/2005/8/layout/vProcess5"/>
    <dgm:cxn modelId="{92D5785F-A5D4-4F64-8256-B5E0B84F8D5B}" type="presParOf" srcId="{D1833619-A96C-419C-B554-E2B783586848}" destId="{003ECACC-4C5E-4716-BDF2-1AD492C34FBD}" srcOrd="5" destOrd="0" presId="urn:microsoft.com/office/officeart/2005/8/layout/vProcess5"/>
    <dgm:cxn modelId="{291A90D2-A9D7-4EA3-8D4E-AF922098A0CA}" type="presParOf" srcId="{D1833619-A96C-419C-B554-E2B783586848}" destId="{DE07858D-51DA-4217-88C5-C83F2BDC0255}" srcOrd="6" destOrd="0" presId="urn:microsoft.com/office/officeart/2005/8/layout/vProcess5"/>
    <dgm:cxn modelId="{1E2756AB-5971-4741-8322-61C44CFDB422}" type="presParOf" srcId="{D1833619-A96C-419C-B554-E2B783586848}" destId="{EA2A1AF9-5904-4BC5-A573-9443DA043689}" srcOrd="7" destOrd="0" presId="urn:microsoft.com/office/officeart/2005/8/layout/vProcess5"/>
    <dgm:cxn modelId="{1C387D25-E52D-4C49-B742-F92DCCDF8EBB}" type="presParOf" srcId="{D1833619-A96C-419C-B554-E2B783586848}" destId="{A0719909-D37E-47C4-BC5D-BCDCCA1E626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Build with them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>
        <a:xfrm>
          <a:off x="4593324" y="693189"/>
          <a:ext cx="594162" cy="594162"/>
        </a:xfr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FACB38F8-2B0A-427E-8A24-2458BAF7A857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Use as steppingstones 1 high</a:t>
          </a:r>
        </a:p>
      </dgm:t>
    </dgm:pt>
    <dgm:pt modelId="{DBBC32F7-0878-4F9D-AC16-9E9D44F958E3}" type="parTrans" cxnId="{FC50FB8A-8D2D-49DC-AE30-D17A5AD62948}">
      <dgm:prSet/>
      <dgm:spPr/>
      <dgm:t>
        <a:bodyPr/>
        <a:lstStyle/>
        <a:p>
          <a:endParaRPr lang="en-GB"/>
        </a:p>
      </dgm:t>
    </dgm:pt>
    <dgm:pt modelId="{8333BA87-665F-4AB7-99B0-53175429C61E}" type="sibTrans" cxnId="{FC50FB8A-8D2D-49DC-AE30-D17A5AD62948}">
      <dgm:prSet/>
      <dgm:spPr/>
      <dgm:t>
        <a:bodyPr/>
        <a:lstStyle/>
        <a:p>
          <a:endParaRPr lang="en-GB" dirty="0"/>
        </a:p>
      </dgm:t>
    </dgm:pt>
    <dgm:pt modelId="{6B578289-047C-4025-B033-FF6236EC3D60}">
      <dgm:prSet/>
      <dgm:spPr/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Do an obstacle course</a:t>
          </a:r>
          <a:endParaRPr lang="en-US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gm:t>
    </dgm:pt>
    <dgm:pt modelId="{36CC0D07-4C44-43B6-8887-7667F06E7FDB}" type="parTrans" cxnId="{038F30BA-E3BD-487F-9111-972C1793DC29}">
      <dgm:prSet/>
      <dgm:spPr/>
      <dgm:t>
        <a:bodyPr/>
        <a:lstStyle/>
        <a:p>
          <a:endParaRPr lang="en-GB"/>
        </a:p>
      </dgm:t>
    </dgm:pt>
    <dgm:pt modelId="{2DCF8B90-34F0-4D5E-AEC7-128CAAF93B7F}" type="sibTrans" cxnId="{038F30BA-E3BD-487F-9111-972C1793DC29}">
      <dgm:prSet/>
      <dgm:spPr/>
      <dgm:t>
        <a:bodyPr/>
        <a:lstStyle/>
        <a:p>
          <a:endParaRPr lang="en-GB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1528C1DE-772C-4A05-A155-5606C60EC007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80E880D7-6EFF-4F55-9071-538D995DF2C6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86CCF054-C588-4994-8FC2-FD921CE69F53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8477186A-05CD-4988-84ED-D38B03BD6D71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AF72D684-BB44-4189-9E56-980590879D7F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D828417F-D9B1-4909-AEE4-83909DFC2463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F7FCA66B-571F-414E-8DC6-D33FE9E14915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E7080ECF-7CCF-4615-BFEB-7CB4FDEC677B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F101353D-24EE-4A3F-A3D2-CE40E9A06337}" type="presOf" srcId="{FACB38F8-2B0A-427E-8A24-2458BAF7A857}" destId="{86CCF054-C588-4994-8FC2-FD921CE69F53}" srcOrd="0" destOrd="0" presId="urn:microsoft.com/office/officeart/2005/8/layout/vProcess5"/>
    <dgm:cxn modelId="{E2B0CF53-63C5-4BC1-8811-350EAF55993C}" type="presOf" srcId="{6B578289-047C-4025-B033-FF6236EC3D60}" destId="{F7FCA66B-571F-414E-8DC6-D33FE9E14915}" srcOrd="1" destOrd="0" presId="urn:microsoft.com/office/officeart/2005/8/layout/vProcess5"/>
    <dgm:cxn modelId="{4C6EED55-B4CA-414E-82DC-691AFFB104AA}" type="presOf" srcId="{30255266-2CE8-447B-94CC-D3F34C241D6C}" destId="{D828417F-D9B1-4909-AEE4-83909DFC2463}" srcOrd="1" destOrd="0" presId="urn:microsoft.com/office/officeart/2005/8/layout/vProcess5"/>
    <dgm:cxn modelId="{3D71AE76-3C9C-4552-9F1A-F7233B1A8F4F}" type="presOf" srcId="{2DCF8B90-34F0-4D5E-AEC7-128CAAF93B7F}" destId="{AF72D684-BB44-4189-9E56-980590879D7F}" srcOrd="0" destOrd="0" presId="urn:microsoft.com/office/officeart/2005/8/layout/vProcess5"/>
    <dgm:cxn modelId="{E6ECE57C-6B12-4767-9438-16CAC2E7F2FC}" type="presOf" srcId="{FACB38F8-2B0A-427E-8A24-2458BAF7A857}" destId="{E7080ECF-7CCF-4615-BFEB-7CB4FDEC677B}" srcOrd="1" destOrd="0" presId="urn:microsoft.com/office/officeart/2005/8/layout/vProcess5"/>
    <dgm:cxn modelId="{FC50FB8A-8D2D-49DC-AE30-D17A5AD62948}" srcId="{44C8546D-08FD-42F1-AE37-B8DC55411597}" destId="{FACB38F8-2B0A-427E-8A24-2458BAF7A857}" srcOrd="2" destOrd="0" parTransId="{DBBC32F7-0878-4F9D-AC16-9E9D44F958E3}" sibTransId="{8333BA87-665F-4AB7-99B0-53175429C61E}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038F30BA-E3BD-487F-9111-972C1793DC29}" srcId="{44C8546D-08FD-42F1-AE37-B8DC55411597}" destId="{6B578289-047C-4025-B033-FF6236EC3D60}" srcOrd="1" destOrd="0" parTransId="{36CC0D07-4C44-43B6-8887-7667F06E7FDB}" sibTransId="{2DCF8B90-34F0-4D5E-AEC7-128CAAF93B7F}"/>
    <dgm:cxn modelId="{8C15D6CF-D85B-4626-A4EB-47C84A903307}" type="presOf" srcId="{30255266-2CE8-447B-94CC-D3F34C241D6C}" destId="{1528C1DE-772C-4A05-A155-5606C60EC007}" srcOrd="0" destOrd="0" presId="urn:microsoft.com/office/officeart/2005/8/layout/vProcess5"/>
    <dgm:cxn modelId="{8E2599E9-ADC0-466B-9EE5-5E141BAE1124}" type="presOf" srcId="{6B578289-047C-4025-B033-FF6236EC3D60}" destId="{80E880D7-6EFF-4F55-9071-538D995DF2C6}" srcOrd="0" destOrd="0" presId="urn:microsoft.com/office/officeart/2005/8/layout/vProcess5"/>
    <dgm:cxn modelId="{5D5867F3-55C5-46EC-9A3A-7B4F95E5976D}" type="presOf" srcId="{E5A478AC-F796-4851-B50F-37D8D8B1E4D0}" destId="{8477186A-05CD-4988-84ED-D38B03BD6D71}" srcOrd="0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E133E940-28D5-461A-B971-6F84BA4D2E0D}" type="presParOf" srcId="{D1833619-A96C-419C-B554-E2B783586848}" destId="{1528C1DE-772C-4A05-A155-5606C60EC007}" srcOrd="1" destOrd="0" presId="urn:microsoft.com/office/officeart/2005/8/layout/vProcess5"/>
    <dgm:cxn modelId="{438CBD75-ABC7-46CF-84EA-0EFC1CF4BB9F}" type="presParOf" srcId="{D1833619-A96C-419C-B554-E2B783586848}" destId="{80E880D7-6EFF-4F55-9071-538D995DF2C6}" srcOrd="2" destOrd="0" presId="urn:microsoft.com/office/officeart/2005/8/layout/vProcess5"/>
    <dgm:cxn modelId="{03E07F15-72E5-41FE-A511-C73D9ACFFE6E}" type="presParOf" srcId="{D1833619-A96C-419C-B554-E2B783586848}" destId="{86CCF054-C588-4994-8FC2-FD921CE69F53}" srcOrd="3" destOrd="0" presId="urn:microsoft.com/office/officeart/2005/8/layout/vProcess5"/>
    <dgm:cxn modelId="{881DE63B-EFE4-4DD8-81F6-9C766CA8708B}" type="presParOf" srcId="{D1833619-A96C-419C-B554-E2B783586848}" destId="{8477186A-05CD-4988-84ED-D38B03BD6D71}" srcOrd="4" destOrd="0" presId="urn:microsoft.com/office/officeart/2005/8/layout/vProcess5"/>
    <dgm:cxn modelId="{D3B2264B-C970-46B4-BE7D-2281D174B05F}" type="presParOf" srcId="{D1833619-A96C-419C-B554-E2B783586848}" destId="{AF72D684-BB44-4189-9E56-980590879D7F}" srcOrd="5" destOrd="0" presId="urn:microsoft.com/office/officeart/2005/8/layout/vProcess5"/>
    <dgm:cxn modelId="{C356FF51-DE0D-4E4E-8645-EF98F248E890}" type="presParOf" srcId="{D1833619-A96C-419C-B554-E2B783586848}" destId="{D828417F-D9B1-4909-AEE4-83909DFC2463}" srcOrd="6" destOrd="0" presId="urn:microsoft.com/office/officeart/2005/8/layout/vProcess5"/>
    <dgm:cxn modelId="{428B4A71-DC75-4253-A7EC-4D4FEB6E676B}" type="presParOf" srcId="{D1833619-A96C-419C-B554-E2B783586848}" destId="{F7FCA66B-571F-414E-8DC6-D33FE9E14915}" srcOrd="7" destOrd="0" presId="urn:microsoft.com/office/officeart/2005/8/layout/vProcess5"/>
    <dgm:cxn modelId="{F8ECC7FB-9BD1-4B98-8D56-EDBD6483CD63}" type="presParOf" srcId="{D1833619-A96C-419C-B554-E2B783586848}" destId="{E7080ECF-7CCF-4615-BFEB-7CB4FDEC677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/>
      <dgm:spPr>
        <a:solidFill>
          <a:srgbClr val="00B0F0"/>
        </a:solidFill>
      </dgm:spPr>
      <dgm:t>
        <a:bodyPr/>
        <a:lstStyle/>
        <a:p>
          <a:pPr algn="ctr"/>
          <a:r>
            <a:rPr lang="en-GB" dirty="0"/>
            <a:t>Crates </a:t>
          </a:r>
        </a:p>
        <a:p>
          <a:pPr algn="ctr"/>
          <a:r>
            <a:rPr lang="en-GB" dirty="0"/>
            <a:t>Play team will remain vigilant about correct use.  </a:t>
          </a:r>
          <a:endParaRPr lang="en-US" dirty="0"/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/>
      <dgm:spPr/>
      <dgm:t>
        <a:bodyPr/>
        <a:lstStyle/>
        <a:p>
          <a:r>
            <a:rPr lang="en-US" dirty="0"/>
            <a:t>Stack height limit of belly button on tarmac and shoulder height on soft grass.  </a:t>
          </a:r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6828FCA1-2AF1-433D-944D-4B3645BF36EE}">
      <dgm:prSet/>
      <dgm:spPr/>
      <dgm:t>
        <a:bodyPr/>
        <a:lstStyle/>
        <a:p>
          <a:r>
            <a:rPr lang="en-US" dirty="0"/>
            <a:t>Stack them for dens but please don’t stand on stacked crates.</a:t>
          </a:r>
        </a:p>
      </dgm:t>
    </dgm:pt>
    <dgm:pt modelId="{550CEC47-E657-43B4-9E22-39A993C3FAD1}" type="parTrans" cxnId="{9D84A1F5-995C-4E97-8581-29DE65828B0E}">
      <dgm:prSet/>
      <dgm:spPr/>
      <dgm:t>
        <a:bodyPr/>
        <a:lstStyle/>
        <a:p>
          <a:endParaRPr lang="en-GB"/>
        </a:p>
      </dgm:t>
    </dgm:pt>
    <dgm:pt modelId="{7C6EE00F-6E40-4059-816D-12CCCCF0BC81}" type="sibTrans" cxnId="{9D84A1F5-995C-4E97-8581-29DE65828B0E}">
      <dgm:prSet/>
      <dgm:spPr/>
      <dgm:t>
        <a:bodyPr/>
        <a:lstStyle/>
        <a:p>
          <a:endParaRPr lang="en-GB"/>
        </a:p>
      </dgm:t>
    </dgm:pt>
    <dgm:pt modelId="{2BF18725-9D40-4403-89F4-94E75AC80DAA}">
      <dgm:prSet/>
      <dgm:spPr/>
      <dgm:t>
        <a:bodyPr/>
        <a:lstStyle/>
        <a:p>
          <a:r>
            <a:rPr lang="en-US" dirty="0"/>
            <a:t>Main risk is unstable stacks or toppling of crates so </a:t>
          </a:r>
          <a:r>
            <a:rPr lang="en-US" dirty="0">
              <a:solidFill>
                <a:srgbClr val="FF0000"/>
              </a:solidFill>
            </a:rPr>
            <a:t>be aware</a:t>
          </a:r>
          <a:r>
            <a:rPr lang="en-US" dirty="0"/>
            <a:t>!</a:t>
          </a:r>
        </a:p>
      </dgm:t>
    </dgm:pt>
    <dgm:pt modelId="{C45555C3-A694-4221-9D90-C47C5F51BA5F}" type="parTrans" cxnId="{128A9068-CA2C-4EF1-BA82-0AD2B6E36E6B}">
      <dgm:prSet/>
      <dgm:spPr/>
      <dgm:t>
        <a:bodyPr/>
        <a:lstStyle/>
        <a:p>
          <a:endParaRPr lang="en-GB"/>
        </a:p>
      </dgm:t>
    </dgm:pt>
    <dgm:pt modelId="{BDF08FF9-6475-4727-A2A0-9429C09CC481}" type="sibTrans" cxnId="{128A9068-CA2C-4EF1-BA82-0AD2B6E36E6B}">
      <dgm:prSet/>
      <dgm:spPr/>
      <dgm:t>
        <a:bodyPr/>
        <a:lstStyle/>
        <a:p>
          <a:endParaRPr lang="en-GB"/>
        </a:p>
      </dgm:t>
    </dgm:pt>
    <dgm:pt modelId="{7EB41C94-F697-401B-939D-A34C2E4C85E3}">
      <dgm:prSet/>
      <dgm:spPr/>
      <dgm:t>
        <a:bodyPr/>
        <a:lstStyle/>
        <a:p>
          <a:r>
            <a:rPr lang="en-US" dirty="0"/>
            <a:t>Be careful of trapping fingers when stacking crates.</a:t>
          </a:r>
        </a:p>
      </dgm:t>
    </dgm:pt>
    <dgm:pt modelId="{3061883D-D3FF-421E-9803-81B32F8BBC76}" type="parTrans" cxnId="{500BF2FD-636A-434A-BF7D-15E8052E9EBC}">
      <dgm:prSet/>
      <dgm:spPr/>
      <dgm:t>
        <a:bodyPr/>
        <a:lstStyle/>
        <a:p>
          <a:endParaRPr lang="en-GB"/>
        </a:p>
      </dgm:t>
    </dgm:pt>
    <dgm:pt modelId="{B55992CE-99B2-4BD1-B2E6-EAC7F854DD8A}" type="sibTrans" cxnId="{500BF2FD-636A-434A-BF7D-15E8052E9EBC}">
      <dgm:prSet/>
      <dgm:spPr/>
      <dgm:t>
        <a:bodyPr/>
        <a:lstStyle/>
        <a:p>
          <a:endParaRPr lang="en-GB"/>
        </a:p>
      </dgm:t>
    </dgm:pt>
    <dgm:pt modelId="{3C412CCD-02E9-4D90-AB4B-832C6A3C6AD9}">
      <dgm:prSet/>
      <dgm:spPr/>
      <dgm:t>
        <a:bodyPr/>
        <a:lstStyle/>
        <a:p>
          <a:r>
            <a:rPr lang="en-US" dirty="0">
              <a:solidFill>
                <a:srgbClr val="FF0000"/>
              </a:solidFill>
            </a:rPr>
            <a:t>Don’t</a:t>
          </a:r>
          <a:r>
            <a:rPr lang="en-US" dirty="0"/>
            <a:t> throw crates.</a:t>
          </a:r>
        </a:p>
      </dgm:t>
    </dgm:pt>
    <dgm:pt modelId="{EB60994F-720D-4034-A0DA-01940D858AC9}" type="parTrans" cxnId="{86B70B82-7E95-48F8-A02D-84BDCA385A9D}">
      <dgm:prSet/>
      <dgm:spPr/>
    </dgm:pt>
    <dgm:pt modelId="{FE17E2F2-DDCC-4E2C-A3AF-79D832EB38F1}" type="sibTrans" cxnId="{86B70B82-7E95-48F8-A02D-84BDCA385A9D}">
      <dgm:prSet/>
      <dgm:spPr/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FDEAD10-E830-4F32-9CCC-7234569335E4}" type="presOf" srcId="{7EB41C94-F697-401B-939D-A34C2E4C85E3}" destId="{64539474-E16B-4F98-A077-19CA151BB17C}" srcOrd="0" destOrd="3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EBE43522-0F49-43CE-B6A4-19296410EE57}" type="presOf" srcId="{2BF18725-9D40-4403-89F4-94E75AC80DAA}" destId="{64539474-E16B-4F98-A077-19CA151BB17C}" srcOrd="0" destOrd="2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128A9068-CA2C-4EF1-BA82-0AD2B6E36E6B}" srcId="{09D6EDA5-A781-4B92-90D9-56F62A17CB46}" destId="{2BF18725-9D40-4403-89F4-94E75AC80DAA}" srcOrd="2" destOrd="0" parTransId="{C45555C3-A694-4221-9D90-C47C5F51BA5F}" sibTransId="{BDF08FF9-6475-4727-A2A0-9429C09CC481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86B70B82-7E95-48F8-A02D-84BDCA385A9D}" srcId="{09D6EDA5-A781-4B92-90D9-56F62A17CB46}" destId="{3C412CCD-02E9-4D90-AB4B-832C6A3C6AD9}" srcOrd="4" destOrd="0" parTransId="{EB60994F-720D-4034-A0DA-01940D858AC9}" sibTransId="{FE17E2F2-DDCC-4E2C-A3AF-79D832EB38F1}"/>
    <dgm:cxn modelId="{7196908F-67F5-45DC-94D2-0E32708AFA27}" type="presOf" srcId="{3C412CCD-02E9-4D90-AB4B-832C6A3C6AD9}" destId="{64539474-E16B-4F98-A077-19CA151BB17C}" srcOrd="0" destOrd="4" presId="urn:microsoft.com/office/officeart/2005/8/layout/vList2"/>
    <dgm:cxn modelId="{F68B61C9-C2AA-4A83-8E58-AAB89F9D6984}" type="presOf" srcId="{6828FCA1-2AF1-433D-944D-4B3645BF36EE}" destId="{64539474-E16B-4F98-A077-19CA151BB17C}" srcOrd="0" destOrd="1" presId="urn:microsoft.com/office/officeart/2005/8/layout/vList2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9D84A1F5-995C-4E97-8581-29DE65828B0E}" srcId="{09D6EDA5-A781-4B92-90D9-56F62A17CB46}" destId="{6828FCA1-2AF1-433D-944D-4B3645BF36EE}" srcOrd="1" destOrd="0" parTransId="{550CEC47-E657-43B4-9E22-39A993C3FAD1}" sibTransId="{7C6EE00F-6E40-4059-816D-12CCCCF0BC81}"/>
    <dgm:cxn modelId="{500BF2FD-636A-434A-BF7D-15E8052E9EBC}" srcId="{09D6EDA5-A781-4B92-90D9-56F62A17CB46}" destId="{7EB41C94-F697-401B-939D-A34C2E4C85E3}" srcOrd="3" destOrd="0" parTransId="{3061883D-D3FF-421E-9803-81B32F8BBC76}" sibTransId="{B55992CE-99B2-4BD1-B2E6-EAC7F854DD8A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38685-20E2-4363-A087-E6F27E4C7E96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00B0F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Don’t jump on crates</a:t>
          </a:r>
        </a:p>
      </dsp:txBody>
      <dsp:txXfrm>
        <a:off x="26773" y="26773"/>
        <a:ext cx="4201105" cy="860550"/>
      </dsp:txXfrm>
    </dsp:sp>
    <dsp:sp modelId="{A375014D-72EF-4317-A540-074C2E88B889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Don’t throw crates</a:t>
          </a:r>
          <a:endParaRPr lang="en-US" sz="2400" kern="1200" dirty="0"/>
        </a:p>
      </dsp:txBody>
      <dsp:txXfrm>
        <a:off x="484492" y="1093218"/>
        <a:ext cx="4082058" cy="860550"/>
      </dsp:txXfrm>
    </dsp:sp>
    <dsp:sp modelId="{398F5F5C-C7A2-49BD-9A97-5709DB19762F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Don’t stand of stacked crates</a:t>
          </a:r>
        </a:p>
      </dsp:txBody>
      <dsp:txXfrm>
        <a:off x="942211" y="2159664"/>
        <a:ext cx="4082058" cy="860550"/>
      </dsp:txXfrm>
    </dsp:sp>
    <dsp:sp modelId="{AD4F62A8-9010-4E6C-A29C-6BABDF8D12DD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4727010" y="693189"/>
        <a:ext cx="326790" cy="447107"/>
      </dsp:txXfrm>
    </dsp:sp>
    <dsp:sp modelId="{003ECACC-4C5E-4716-BDF2-1AD492C34FBD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5184729" y="1753541"/>
        <a:ext cx="326790" cy="44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8C1DE-772C-4A05-A155-5606C60EC007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Build with them</a:t>
          </a:r>
        </a:p>
      </dsp:txBody>
      <dsp:txXfrm>
        <a:off x="26773" y="26773"/>
        <a:ext cx="4201105" cy="860550"/>
      </dsp:txXfrm>
    </dsp:sp>
    <dsp:sp modelId="{80E880D7-6EFF-4F55-9071-538D995DF2C6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Do an obstacle course</a:t>
          </a:r>
          <a:endParaRPr lang="en-US" sz="2500" kern="1200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84492" y="1093218"/>
        <a:ext cx="4082058" cy="860550"/>
      </dsp:txXfrm>
    </dsp:sp>
    <dsp:sp modelId="{86CCF054-C588-4994-8FC2-FD921CE69F53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Use as steppingstones 1 high</a:t>
          </a:r>
        </a:p>
      </dsp:txBody>
      <dsp:txXfrm>
        <a:off x="942211" y="2159664"/>
        <a:ext cx="4082058" cy="860550"/>
      </dsp:txXfrm>
    </dsp:sp>
    <dsp:sp modelId="{8477186A-05CD-4988-84ED-D38B03BD6D71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727010" y="693189"/>
        <a:ext cx="326790" cy="447107"/>
      </dsp:txXfrm>
    </dsp:sp>
    <dsp:sp modelId="{AF72D684-BB44-4189-9E56-980590879D7F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600" kern="1200"/>
        </a:p>
      </dsp:txBody>
      <dsp:txXfrm>
        <a:off x="5184729" y="1753541"/>
        <a:ext cx="326790" cy="4471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1674270"/>
        </a:xfrm>
        <a:prstGeom prst="roundRect">
          <a:avLst/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Crates 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Play team will remain vigilant about correct use.  </a:t>
          </a:r>
          <a:endParaRPr lang="en-US" sz="2700" kern="1200" dirty="0"/>
        </a:p>
      </dsp:txBody>
      <dsp:txXfrm>
        <a:off x="81731" y="81731"/>
        <a:ext cx="6529351" cy="1510808"/>
      </dsp:txXfrm>
    </dsp:sp>
    <dsp:sp modelId="{64539474-E16B-4F98-A077-19CA151BB17C}">
      <dsp:nvSpPr>
        <dsp:cNvPr id="0" name=""/>
        <dsp:cNvSpPr/>
      </dsp:nvSpPr>
      <dsp:spPr>
        <a:xfrm>
          <a:off x="0" y="1907370"/>
          <a:ext cx="6692813" cy="26827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Stack height limit of belly button on tarmac and shoulder height on soft grass.  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Stack them for dens but please don’t stand on stacked crates.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Main risk is unstable stacks or toppling of crates so </a:t>
          </a:r>
          <a:r>
            <a:rPr lang="en-US" sz="2100" kern="1200" dirty="0">
              <a:solidFill>
                <a:srgbClr val="FF0000"/>
              </a:solidFill>
            </a:rPr>
            <a:t>be aware</a:t>
          </a:r>
          <a:r>
            <a:rPr lang="en-US" sz="2100" kern="1200" dirty="0"/>
            <a:t>!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/>
            <a:t>Be careful of trapping fingers when stacking crates.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100" kern="1200" dirty="0">
              <a:solidFill>
                <a:srgbClr val="FF0000"/>
              </a:solidFill>
            </a:rPr>
            <a:t>Don’t</a:t>
          </a:r>
          <a:r>
            <a:rPr lang="en-US" sz="2100" kern="1200" dirty="0"/>
            <a:t> throw crates.</a:t>
          </a:r>
        </a:p>
      </dsp:txBody>
      <dsp:txXfrm>
        <a:off x="0" y="1907370"/>
        <a:ext cx="6692813" cy="2682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C4161-ACB3-A5B8-60F4-C6C122980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185A85-568E-F95A-392C-2D1BD0D39F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7D3C-54F0-0428-4AFF-325962922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C407B-621C-06CF-D1E6-1E22E86A0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EE686-5B8D-F850-CFA2-BBCCC6B99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422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5A90A-350D-B12B-29F2-E5D1153D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0B030-6943-CFC3-E836-90DA9216D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21E43-44A6-C7D1-259B-B53B8FEE5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0F3E8F-7539-AC5A-1CCF-E76C695E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E3113-D133-C7E2-FE12-4AC57CF03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57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687EC-FB3A-4C1B-6CC2-440EA4A9D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A3869A-2440-17B1-0ACB-FC9EDBCF4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C33E-FC2C-2324-40E7-24450A9A3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6210A8-2055-E9C2-96E6-92C4C1C42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C9C30-EF94-F983-0162-2FD0A6F6F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41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634F6-0DA6-C767-7652-C87BB1DB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1E2CA-7829-C99D-686D-F3322C9A8C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CCEBB4-4F2B-78D9-F15E-65D7BBF41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0C03D-D70A-EB8C-63EF-034B4B3AB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96FE9-3242-BD69-DB11-D15F0A5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5FDF7B-A11F-8F75-7B40-A69DB028B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2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09B1-3668-ECB6-8CB9-312887540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8347C-BD8B-E431-3281-BE7FA7F41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F019BA-E53F-BCD9-CE02-6BFEB0921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61AD4-034C-DA7A-B7F5-3AACD7641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71602C-4FDF-2AD3-0734-25858DAE7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076757-DD1A-90A8-5057-9202C46ED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A7519D-48F6-D0AB-6D0D-049E0D900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70160B-8160-8157-59B0-0627973B4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340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853F2-DFFF-6D8B-32E1-4233DD257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F7A8A9-B5DE-32AE-1F1A-C4C817E1E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69B35E-6882-F3A4-8DE6-82D6FF980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B8A59-F51E-0B1C-9FAE-02118DC42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543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84537C-2246-6901-CF24-B4C00DAEA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9DCD61-FD99-190C-1982-19DC31512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14399C-BEC7-5FA9-3AFD-FCDC5FAE1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B3F5D-0C51-458C-B665-0B27F3FEA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BDEA19-9403-2086-8DCD-97E353503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9DBCBA-82CD-6506-5401-5F62C6EE2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D318E-5E70-2419-5F3B-EF76B056F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3C9ED0-6140-CEF4-B1CB-83544AFA6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B76F4E-5514-DD9F-1301-90D9FC20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68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1FFA0-D682-7EC0-966E-98C8BD076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D81D90-8556-B3C7-3675-74F3A81692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A4398C-C16E-06F8-AE17-CD0D7A7919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A1E14B-552B-70CF-26A1-9E3F5EB27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80EA7-EA43-C074-315D-67D164694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537643-9028-65E6-63FB-8F4EC8E5D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068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B178D-B2A0-6B61-B0AC-9818F1A92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37F58C-60D8-702B-FE87-895507D061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B80E2-F5A5-1DE9-2B3D-8813F54F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B863F-5822-FAB7-FEF3-ECFFA7198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E9C88-48A3-1F5B-83C2-5C21F7BC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999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E9B3BB-D84A-DAE8-0CB6-1596E478EB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65C382-D6E1-3501-4375-1A5FC92778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A31901-2932-442A-CFE5-04F8AFED6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A83A5-986E-06E7-BF04-518AAF11B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55CEE-DCC3-C958-B64B-392DE7619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20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83536F-A544-265A-9C51-45BB10DD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17880F-FBF8-63C6-1170-0F231E60B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6FCBF1-031B-C08B-9880-8F3AA5DF5F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56DF04-F4A4-4F61-93AB-F818451A1CBA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E597A-68B2-1257-5E52-D27626BC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E13EF-036A-5BF6-03A4-DBFD56ED61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7F838A-0F24-4D15-90FB-1099E794E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652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2613292-7CA2-4B73-A7E2-D7160B298325}"/>
              </a:ext>
            </a:extLst>
          </p:cNvPr>
          <p:cNvSpPr txBox="1"/>
          <p:nvPr/>
        </p:nvSpPr>
        <p:spPr>
          <a:xfrm>
            <a:off x="1577009" y="481704"/>
            <a:ext cx="90379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u="sng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Inform</a:t>
            </a:r>
            <a:endParaRPr lang="en-US" sz="6000" b="1" u="sng" dirty="0">
              <a:solidFill>
                <a:srgbClr val="00B0F0"/>
              </a:solidFill>
            </a:endParaRPr>
          </a:p>
          <a:p>
            <a:pPr algn="ctr"/>
            <a:r>
              <a:rPr lang="en-US" sz="4800" b="1" dirty="0"/>
              <a:t>What will be new?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223FE5-7814-45B4-ACBF-01ACEF7CE95A}"/>
              </a:ext>
            </a:extLst>
          </p:cNvPr>
          <p:cNvSpPr/>
          <p:nvPr/>
        </p:nvSpPr>
        <p:spPr>
          <a:xfrm>
            <a:off x="4153000" y="2598003"/>
            <a:ext cx="38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00B0F0"/>
                </a:solidFill>
              </a:rPr>
              <a:t>Plastic crates</a:t>
            </a:r>
          </a:p>
        </p:txBody>
      </p:sp>
      <p:pic>
        <p:nvPicPr>
          <p:cNvPr id="1028" name="Picture 4" descr="Maxinest Bale Arm Crate 600x400x199mm – SN190">
            <a:extLst>
              <a:ext uri="{FF2B5EF4-FFF2-40B4-BE49-F238E27FC236}">
                <a16:creationId xmlns:a16="http://schemas.microsoft.com/office/drawing/2014/main" id="{117ED790-7A4B-410F-B838-85366AC6B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870" y="3429000"/>
            <a:ext cx="2832260" cy="283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50A5054-6752-F9BC-A431-EAEAA9FEF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201" y="1358867"/>
            <a:ext cx="2143125" cy="2143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862833-634F-3643-59DA-EE5C1C349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1938" y="377356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4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8CD1A7-7B8E-432C-BA18-A83804BABEFD}"/>
              </a:ext>
            </a:extLst>
          </p:cNvPr>
          <p:cNvSpPr/>
          <p:nvPr/>
        </p:nvSpPr>
        <p:spPr>
          <a:xfrm>
            <a:off x="3701022" y="501134"/>
            <a:ext cx="33057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u="sng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Innovate</a:t>
            </a:r>
            <a:endParaRPr lang="en-US" sz="6000" b="1" u="sng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5E6049-DEA3-1D3C-1437-68CD29D8FF7B}"/>
              </a:ext>
            </a:extLst>
          </p:cNvPr>
          <p:cNvSpPr txBox="1"/>
          <p:nvPr/>
        </p:nvSpPr>
        <p:spPr>
          <a:xfrm>
            <a:off x="-644237" y="2536447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</a:rPr>
              <a:t>How can we use it?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1441E2-798E-1A60-00CA-8C0A6FA65642}"/>
              </a:ext>
            </a:extLst>
          </p:cNvPr>
          <p:cNvSpPr txBox="1"/>
          <p:nvPr/>
        </p:nvSpPr>
        <p:spPr>
          <a:xfrm>
            <a:off x="5742708" y="1890116"/>
            <a:ext cx="638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latin typeface="Trebuchet MS" panose="020B0603020202020204"/>
              </a:rPr>
              <a:t>How can we not use it?</a:t>
            </a:r>
          </a:p>
        </p:txBody>
      </p:sp>
      <p:graphicFrame>
        <p:nvGraphicFramePr>
          <p:cNvPr id="13" name="TextBox 8">
            <a:extLst>
              <a:ext uri="{FF2B5EF4-FFF2-40B4-BE49-F238E27FC236}">
                <a16:creationId xmlns:a16="http://schemas.microsoft.com/office/drawing/2014/main" id="{328456ED-F512-B4ED-0724-32A76B71B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0608668"/>
              </p:ext>
            </p:extLst>
          </p:nvPr>
        </p:nvGraphicFramePr>
        <p:xfrm>
          <a:off x="6096000" y="265955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TextBox 8">
            <a:extLst>
              <a:ext uri="{FF2B5EF4-FFF2-40B4-BE49-F238E27FC236}">
                <a16:creationId xmlns:a16="http://schemas.microsoft.com/office/drawing/2014/main" id="{DE044F53-0674-6753-28F2-54F9D52EE2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7263988"/>
              </p:ext>
            </p:extLst>
          </p:nvPr>
        </p:nvGraphicFramePr>
        <p:xfrm>
          <a:off x="97550" y="3428999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9299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850B9E1-45AB-46AE-B923-A571D258DD68}"/>
              </a:ext>
            </a:extLst>
          </p:cNvPr>
          <p:cNvSpPr txBox="1"/>
          <p:nvPr/>
        </p:nvSpPr>
        <p:spPr>
          <a:xfrm>
            <a:off x="2928726" y="577644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Negotiate</a:t>
            </a:r>
          </a:p>
          <a:p>
            <a:pPr algn="ctr"/>
            <a:endParaRPr lang="en-US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CB40E7-8E0C-40E5-A707-E2001EBF2373}"/>
              </a:ext>
            </a:extLst>
          </p:cNvPr>
          <p:cNvSpPr/>
          <p:nvPr/>
        </p:nvSpPr>
        <p:spPr>
          <a:xfrm>
            <a:off x="1844982" y="1547140"/>
            <a:ext cx="90533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</a:rPr>
              <a:t>What new rules do we need for </a:t>
            </a:r>
          </a:p>
          <a:p>
            <a:r>
              <a:rPr lang="en-GB" sz="4800" b="1" dirty="0">
                <a:solidFill>
                  <a:srgbClr val="000000"/>
                </a:solidFill>
              </a:rPr>
              <a:t>our new activities and equipment?</a:t>
            </a:r>
          </a:p>
        </p:txBody>
      </p:sp>
      <p:pic>
        <p:nvPicPr>
          <p:cNvPr id="2050" name="Picture 2" descr="Question Mark Thought Bubble Stock ...">
            <a:extLst>
              <a:ext uri="{FF2B5EF4-FFF2-40B4-BE49-F238E27FC236}">
                <a16:creationId xmlns:a16="http://schemas.microsoft.com/office/drawing/2014/main" id="{94E8F175-BBA9-49EB-890E-D28AED7B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41" y="3729231"/>
            <a:ext cx="3603970" cy="25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8358DB-4396-0100-A122-27759B9F0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" r="3" b="3"/>
          <a:stretch>
            <a:fillRect/>
          </a:stretch>
        </p:blipFill>
        <p:spPr>
          <a:xfrm>
            <a:off x="7355833" y="3360394"/>
            <a:ext cx="3542525" cy="34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22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31A66-961A-61BD-35D8-E58D327BB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0D5ADE6-A840-81C3-C738-9AF479179E5F}"/>
              </a:ext>
            </a:extLst>
          </p:cNvPr>
          <p:cNvSpPr txBox="1"/>
          <p:nvPr/>
        </p:nvSpPr>
        <p:spPr>
          <a:xfrm>
            <a:off x="3245428" y="240405"/>
            <a:ext cx="61029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</a:t>
            </a:r>
            <a:r>
              <a:rPr lang="en-US" sz="60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gotiate</a:t>
            </a:r>
            <a:endParaRPr kumimoji="0" lang="en-US" sz="18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4FE5B3-E378-0F51-1E55-5259C5A59C07}"/>
              </a:ext>
            </a:extLst>
          </p:cNvPr>
          <p:cNvSpPr txBox="1"/>
          <p:nvPr/>
        </p:nvSpPr>
        <p:spPr>
          <a:xfrm>
            <a:off x="451612" y="1794405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What rules do we need when with crates?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2" name="TextBox 6">
            <a:extLst>
              <a:ext uri="{FF2B5EF4-FFF2-40B4-BE49-F238E27FC236}">
                <a16:creationId xmlns:a16="http://schemas.microsoft.com/office/drawing/2014/main" id="{44C791D2-F4EF-B84A-294A-6009B6E97A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9706230"/>
              </p:ext>
            </p:extLst>
          </p:nvPr>
        </p:nvGraphicFramePr>
        <p:xfrm>
          <a:off x="5372875" y="1600441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58D8BA3-EBAA-492E-8287-3695A9C18B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1814" y="4407610"/>
            <a:ext cx="2021061" cy="20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28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133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Poulson</dc:creator>
  <cp:lastModifiedBy>Clare Poulson</cp:lastModifiedBy>
  <cp:revision>1</cp:revision>
  <dcterms:created xsi:type="dcterms:W3CDTF">2026-02-28T08:03:07Z</dcterms:created>
  <dcterms:modified xsi:type="dcterms:W3CDTF">2026-02-28T08:09:26Z</dcterms:modified>
</cp:coreProperties>
</file>