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62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64" d="100"/>
          <a:sy n="64" d="100"/>
        </p:scale>
        <p:origin x="9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16AA18-CB2C-4B62-9823-CB0A3C848769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9D6EDA5-A781-4B92-90D9-56F62A17CB46}">
      <dgm:prSet/>
      <dgm:spPr/>
      <dgm:t>
        <a:bodyPr/>
        <a:lstStyle/>
        <a:p>
          <a:r>
            <a:rPr lang="en-US" dirty="0"/>
            <a:t>Be imaginative in the Stage Zone</a:t>
          </a:r>
        </a:p>
      </dgm:t>
    </dgm:pt>
    <dgm:pt modelId="{11230262-3DFD-488A-8B99-8C74229F7D7B}" type="parTrans" cxnId="{4D4CCDEC-37C1-415B-8D98-5C8B60DEDEE8}">
      <dgm:prSet/>
      <dgm:spPr/>
      <dgm:t>
        <a:bodyPr/>
        <a:lstStyle/>
        <a:p>
          <a:endParaRPr lang="en-US"/>
        </a:p>
      </dgm:t>
    </dgm:pt>
    <dgm:pt modelId="{64D23965-39B8-472F-9AA7-788CE67925ED}" type="sibTrans" cxnId="{4D4CCDEC-37C1-415B-8D98-5C8B60DEDEE8}">
      <dgm:prSet/>
      <dgm:spPr/>
      <dgm:t>
        <a:bodyPr/>
        <a:lstStyle/>
        <a:p>
          <a:endParaRPr lang="en-US"/>
        </a:p>
      </dgm:t>
    </dgm:pt>
    <dgm:pt modelId="{BE572BB2-21E8-45DB-B83E-E9F5C9D352E1}">
      <dgm:prSet/>
      <dgm:spPr/>
      <dgm:t>
        <a:bodyPr/>
        <a:lstStyle/>
        <a:p>
          <a:r>
            <a:rPr lang="en-GB" dirty="0"/>
            <a:t>Be aware when entering (getting on) and exiting (getting off) the stage area</a:t>
          </a:r>
          <a:endParaRPr lang="en-US" dirty="0"/>
        </a:p>
      </dgm:t>
    </dgm:pt>
    <dgm:pt modelId="{42FB34A3-3620-447C-98BE-1C5BDB4FEBF2}" type="parTrans" cxnId="{8A537750-D94A-46D4-85E1-7B07AF634BA4}">
      <dgm:prSet/>
      <dgm:spPr/>
      <dgm:t>
        <a:bodyPr/>
        <a:lstStyle/>
        <a:p>
          <a:endParaRPr lang="en-US"/>
        </a:p>
      </dgm:t>
    </dgm:pt>
    <dgm:pt modelId="{C681EB12-2966-4B27-A814-9AA3315077C0}" type="sibTrans" cxnId="{8A537750-D94A-46D4-85E1-7B07AF634BA4}">
      <dgm:prSet/>
      <dgm:spPr/>
      <dgm:t>
        <a:bodyPr/>
        <a:lstStyle/>
        <a:p>
          <a:endParaRPr lang="en-US"/>
        </a:p>
      </dgm:t>
    </dgm:pt>
    <dgm:pt modelId="{6313B698-E1AF-4BDD-81AB-3A7CE26EC7EE}">
      <dgm:prSet/>
      <dgm:spPr/>
      <dgm:t>
        <a:bodyPr/>
        <a:lstStyle/>
        <a:p>
          <a:r>
            <a:rPr lang="en-US" dirty="0"/>
            <a:t>No running on the stage due to wet conditions the stage could be slippery</a:t>
          </a:r>
        </a:p>
      </dgm:t>
    </dgm:pt>
    <dgm:pt modelId="{BC97D87E-EC9E-4197-AE0E-2514F56CD63D}" type="parTrans" cxnId="{D0D7BB5A-4309-4911-900C-34CAD0D0950F}">
      <dgm:prSet/>
      <dgm:spPr/>
      <dgm:t>
        <a:bodyPr/>
        <a:lstStyle/>
        <a:p>
          <a:endParaRPr lang="en-GB"/>
        </a:p>
      </dgm:t>
    </dgm:pt>
    <dgm:pt modelId="{98D9F2D0-5C78-4729-94F7-11F20521958D}" type="sibTrans" cxnId="{D0D7BB5A-4309-4911-900C-34CAD0D0950F}">
      <dgm:prSet/>
      <dgm:spPr/>
      <dgm:t>
        <a:bodyPr/>
        <a:lstStyle/>
        <a:p>
          <a:endParaRPr lang="en-GB"/>
        </a:p>
      </dgm:t>
    </dgm:pt>
    <dgm:pt modelId="{7E5D57F3-DFE2-4F93-8D12-95FC2F3E0428}">
      <dgm:prSet/>
      <dgm:spPr/>
      <dgm:t>
        <a:bodyPr/>
        <a:lstStyle/>
        <a:p>
          <a:endParaRPr lang="en-US" dirty="0"/>
        </a:p>
      </dgm:t>
    </dgm:pt>
    <dgm:pt modelId="{624E71E5-C309-4359-AF92-4B5A349B06EE}" type="parTrans" cxnId="{79D9EC7A-74D2-4278-AFFC-57C857989690}">
      <dgm:prSet/>
      <dgm:spPr/>
      <dgm:t>
        <a:bodyPr/>
        <a:lstStyle/>
        <a:p>
          <a:endParaRPr lang="en-GB"/>
        </a:p>
      </dgm:t>
    </dgm:pt>
    <dgm:pt modelId="{C0E4B09D-505C-4B2F-B877-678E73244D85}" type="sibTrans" cxnId="{79D9EC7A-74D2-4278-AFFC-57C857989690}">
      <dgm:prSet/>
      <dgm:spPr/>
      <dgm:t>
        <a:bodyPr/>
        <a:lstStyle/>
        <a:p>
          <a:endParaRPr lang="en-GB"/>
        </a:p>
      </dgm:t>
    </dgm:pt>
    <dgm:pt modelId="{5B913F43-37D2-4EE5-841B-8F0FB794391F}">
      <dgm:prSet/>
      <dgm:spPr/>
      <dgm:t>
        <a:bodyPr/>
        <a:lstStyle/>
        <a:p>
          <a:endParaRPr lang="en-US" dirty="0"/>
        </a:p>
      </dgm:t>
    </dgm:pt>
    <dgm:pt modelId="{165DA698-502F-4A4A-9081-51047F6E88F5}" type="parTrans" cxnId="{2D3A4768-28F3-4DBC-AF9B-70485041F7A2}">
      <dgm:prSet/>
      <dgm:spPr/>
      <dgm:t>
        <a:bodyPr/>
        <a:lstStyle/>
        <a:p>
          <a:endParaRPr lang="en-GB"/>
        </a:p>
      </dgm:t>
    </dgm:pt>
    <dgm:pt modelId="{83AE4685-B355-4E25-A0AA-2746AD1E0288}" type="sibTrans" cxnId="{2D3A4768-28F3-4DBC-AF9B-70485041F7A2}">
      <dgm:prSet/>
      <dgm:spPr/>
      <dgm:t>
        <a:bodyPr/>
        <a:lstStyle/>
        <a:p>
          <a:endParaRPr lang="en-GB"/>
        </a:p>
      </dgm:t>
    </dgm:pt>
    <dgm:pt modelId="{E5A53E70-3652-4EFE-BCDB-87A78C940529}">
      <dgm:prSet/>
      <dgm:spPr/>
      <dgm:t>
        <a:bodyPr/>
        <a:lstStyle/>
        <a:p>
          <a:r>
            <a:rPr lang="en-US" dirty="0"/>
            <a:t>Wellies to be worn in wet weather</a:t>
          </a:r>
        </a:p>
      </dgm:t>
    </dgm:pt>
    <dgm:pt modelId="{E9D6BD38-0FE3-4EF1-B70F-A4EC2378207E}" type="parTrans" cxnId="{CCEBF3AA-0007-4ED4-9EA2-EF1F9CA9B229}">
      <dgm:prSet/>
      <dgm:spPr/>
      <dgm:t>
        <a:bodyPr/>
        <a:lstStyle/>
        <a:p>
          <a:endParaRPr lang="en-GB"/>
        </a:p>
      </dgm:t>
    </dgm:pt>
    <dgm:pt modelId="{672A5C75-9B5B-43F0-A469-FDF6AC0680DC}" type="sibTrans" cxnId="{CCEBF3AA-0007-4ED4-9EA2-EF1F9CA9B229}">
      <dgm:prSet/>
      <dgm:spPr/>
      <dgm:t>
        <a:bodyPr/>
        <a:lstStyle/>
        <a:p>
          <a:endParaRPr lang="en-GB"/>
        </a:p>
      </dgm:t>
    </dgm:pt>
    <dgm:pt modelId="{5CDD1197-F864-4ED4-B3CB-F29AE68CDE4D}">
      <dgm:prSet/>
      <dgm:spPr/>
      <dgm:t>
        <a:bodyPr/>
        <a:lstStyle/>
        <a:p>
          <a:r>
            <a:rPr lang="en-US" dirty="0"/>
            <a:t>Play team will set u the music please don’t touch the music speaker or turn up the volume.</a:t>
          </a:r>
        </a:p>
      </dgm:t>
    </dgm:pt>
    <dgm:pt modelId="{26298876-304A-44B1-87B3-F89A5B432A2F}" type="parTrans" cxnId="{91637B79-6E13-43A4-BCCB-5CBFAD6AE860}">
      <dgm:prSet/>
      <dgm:spPr/>
      <dgm:t>
        <a:bodyPr/>
        <a:lstStyle/>
        <a:p>
          <a:endParaRPr lang="en-GB"/>
        </a:p>
      </dgm:t>
    </dgm:pt>
    <dgm:pt modelId="{C4A3D719-E5FB-41DF-A995-D337A501028D}" type="sibTrans" cxnId="{91637B79-6E13-43A4-BCCB-5CBFAD6AE860}">
      <dgm:prSet/>
      <dgm:spPr/>
      <dgm:t>
        <a:bodyPr/>
        <a:lstStyle/>
        <a:p>
          <a:endParaRPr lang="en-GB"/>
        </a:p>
      </dgm:t>
    </dgm:pt>
    <dgm:pt modelId="{71C81BC2-B6D8-4CDC-A3B4-4ED08548AADB}">
      <dgm:prSet/>
      <dgm:spPr/>
      <dgm:t>
        <a:bodyPr/>
        <a:lstStyle/>
        <a:p>
          <a:r>
            <a:rPr lang="en-US"/>
            <a:t>If you see costumes on the floor, please pick them up.</a:t>
          </a:r>
          <a:endParaRPr lang="en-US" dirty="0"/>
        </a:p>
      </dgm:t>
    </dgm:pt>
    <dgm:pt modelId="{8E98408D-59A0-41F5-B7F4-FF5ABF02B320}" type="parTrans" cxnId="{D9A74069-9A1E-4009-BBF3-4E453DE640CE}">
      <dgm:prSet/>
      <dgm:spPr/>
      <dgm:t>
        <a:bodyPr/>
        <a:lstStyle/>
        <a:p>
          <a:endParaRPr lang="en-GB"/>
        </a:p>
      </dgm:t>
    </dgm:pt>
    <dgm:pt modelId="{8A7DF44B-0FF3-48D2-B847-18D3AB195643}" type="sibTrans" cxnId="{D9A74069-9A1E-4009-BBF3-4E453DE640CE}">
      <dgm:prSet/>
      <dgm:spPr/>
      <dgm:t>
        <a:bodyPr/>
        <a:lstStyle/>
        <a:p>
          <a:endParaRPr lang="en-GB"/>
        </a:p>
      </dgm:t>
    </dgm:pt>
    <dgm:pt modelId="{959363D9-D07F-4582-8D84-7FF8DFC74A88}">
      <dgm:prSet/>
      <dgm:spPr/>
      <dgm:t>
        <a:bodyPr/>
        <a:lstStyle/>
        <a:p>
          <a:r>
            <a:rPr lang="en-US" dirty="0"/>
            <a:t>Before you put a costume on think will it fit me. </a:t>
          </a:r>
        </a:p>
      </dgm:t>
    </dgm:pt>
    <dgm:pt modelId="{7B4C8C53-1DE8-44C6-8138-78A647B92B3B}" type="parTrans" cxnId="{A50FF260-37BE-4E54-8150-086B1A78FD61}">
      <dgm:prSet/>
      <dgm:spPr/>
      <dgm:t>
        <a:bodyPr/>
        <a:lstStyle/>
        <a:p>
          <a:endParaRPr lang="en-GB"/>
        </a:p>
      </dgm:t>
    </dgm:pt>
    <dgm:pt modelId="{F60912AD-8D5C-41EB-8777-CB8D730660DD}" type="sibTrans" cxnId="{A50FF260-37BE-4E54-8150-086B1A78FD61}">
      <dgm:prSet/>
      <dgm:spPr/>
      <dgm:t>
        <a:bodyPr/>
        <a:lstStyle/>
        <a:p>
          <a:endParaRPr lang="en-GB"/>
        </a:p>
      </dgm:t>
    </dgm:pt>
    <dgm:pt modelId="{CEC3A57B-93C3-4A36-B04A-F5CCF819DC4C}">
      <dgm:prSet/>
      <dgm:spPr/>
      <dgm:t>
        <a:bodyPr/>
        <a:lstStyle/>
        <a:p>
          <a:r>
            <a:rPr lang="en-US" dirty="0"/>
            <a:t>Put costume back into the boxes or hang on clothes </a:t>
          </a:r>
        </a:p>
      </dgm:t>
    </dgm:pt>
    <dgm:pt modelId="{79B8A4E3-65CE-4C75-974A-C6A7A6F94435}" type="parTrans" cxnId="{C8BF5DFB-958C-4043-B535-59EDBA2A16DB}">
      <dgm:prSet/>
      <dgm:spPr/>
      <dgm:t>
        <a:bodyPr/>
        <a:lstStyle/>
        <a:p>
          <a:endParaRPr lang="en-GB"/>
        </a:p>
      </dgm:t>
    </dgm:pt>
    <dgm:pt modelId="{C4C83E96-64A7-453E-A11D-BC66DD7B236F}" type="sibTrans" cxnId="{C8BF5DFB-958C-4043-B535-59EDBA2A16DB}">
      <dgm:prSet/>
      <dgm:spPr/>
      <dgm:t>
        <a:bodyPr/>
        <a:lstStyle/>
        <a:p>
          <a:endParaRPr lang="en-GB"/>
        </a:p>
      </dgm:t>
    </dgm:pt>
    <dgm:pt modelId="{F4DD9B7C-B9AD-421B-A53B-04BD2021162E}">
      <dgm:prSet/>
      <dgm:spPr/>
      <dgm:t>
        <a:bodyPr/>
        <a:lstStyle/>
        <a:p>
          <a:r>
            <a:rPr lang="en-US" dirty="0"/>
            <a:t>Take care of the costumes.</a:t>
          </a:r>
        </a:p>
      </dgm:t>
    </dgm:pt>
    <dgm:pt modelId="{20929FC3-C237-4E2A-89B2-31D3D45DF7AE}" type="parTrans" cxnId="{A2ACABBB-F3D3-4991-A5AA-063C22CB8ECC}">
      <dgm:prSet/>
      <dgm:spPr/>
    </dgm:pt>
    <dgm:pt modelId="{76DD3B94-FA84-4DCE-97DD-ADC8946C9AB9}" type="sibTrans" cxnId="{A2ACABBB-F3D3-4991-A5AA-063C22CB8ECC}">
      <dgm:prSet/>
      <dgm:spPr/>
    </dgm:pt>
    <dgm:pt modelId="{E919DD6A-B00C-4BB8-892B-8A4A9EC379B3}" type="pres">
      <dgm:prSet presAssocID="{1B16AA18-CB2C-4B62-9823-CB0A3C848769}" presName="linear" presStyleCnt="0">
        <dgm:presLayoutVars>
          <dgm:animLvl val="lvl"/>
          <dgm:resizeHandles val="exact"/>
        </dgm:presLayoutVars>
      </dgm:prSet>
      <dgm:spPr/>
    </dgm:pt>
    <dgm:pt modelId="{66208B79-7158-4EE7-8499-44825F48BE41}" type="pres">
      <dgm:prSet presAssocID="{09D6EDA5-A781-4B92-90D9-56F62A17CB46}" presName="parentText" presStyleLbl="node1" presStyleIdx="0" presStyleCnt="1" custLinFactNeighborX="277" custLinFactNeighborY="-12453">
        <dgm:presLayoutVars>
          <dgm:chMax val="0"/>
          <dgm:bulletEnabled val="1"/>
        </dgm:presLayoutVars>
      </dgm:prSet>
      <dgm:spPr/>
    </dgm:pt>
    <dgm:pt modelId="{64539474-E16B-4F98-A077-19CA151BB17C}" type="pres">
      <dgm:prSet presAssocID="{09D6EDA5-A781-4B92-90D9-56F62A17CB4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CCEB1507-89C0-4501-A54E-246F651EE35B}" type="presOf" srcId="{71C81BC2-B6D8-4CDC-A3B4-4ED08548AADB}" destId="{64539474-E16B-4F98-A077-19CA151BB17C}" srcOrd="0" destOrd="5" presId="urn:microsoft.com/office/officeart/2005/8/layout/vList2"/>
    <dgm:cxn modelId="{F756A014-4070-4AE2-A20D-1C3D0E8B6667}" type="presOf" srcId="{959363D9-D07F-4582-8D84-7FF8DFC74A88}" destId="{64539474-E16B-4F98-A077-19CA151BB17C}" srcOrd="0" destOrd="6" presId="urn:microsoft.com/office/officeart/2005/8/layout/vList2"/>
    <dgm:cxn modelId="{F6CEF21E-1152-4424-92B5-3DFA70AADA2E}" type="presOf" srcId="{BE572BB2-21E8-45DB-B83E-E9F5C9D352E1}" destId="{64539474-E16B-4F98-A077-19CA151BB17C}" srcOrd="0" destOrd="0" presId="urn:microsoft.com/office/officeart/2005/8/layout/vList2"/>
    <dgm:cxn modelId="{38363028-60ED-4DF8-AB92-329B3C290F99}" type="presOf" srcId="{09D6EDA5-A781-4B92-90D9-56F62A17CB46}" destId="{66208B79-7158-4EE7-8499-44825F48BE41}" srcOrd="0" destOrd="0" presId="urn:microsoft.com/office/officeart/2005/8/layout/vList2"/>
    <dgm:cxn modelId="{75A5EA40-2355-4AAF-A009-18948E42B069}" type="presOf" srcId="{7E5D57F3-DFE2-4F93-8D12-95FC2F3E0428}" destId="{64539474-E16B-4F98-A077-19CA151BB17C}" srcOrd="0" destOrd="9" presId="urn:microsoft.com/office/officeart/2005/8/layout/vList2"/>
    <dgm:cxn modelId="{6475EC5F-2C9E-4601-B612-C6373D3DA7EE}" type="presOf" srcId="{5B913F43-37D2-4EE5-841B-8F0FB794391F}" destId="{64539474-E16B-4F98-A077-19CA151BB17C}" srcOrd="0" destOrd="8" presId="urn:microsoft.com/office/officeart/2005/8/layout/vList2"/>
    <dgm:cxn modelId="{2DEB7C60-4DF7-4A6F-88F8-D624BB80B0E0}" type="presOf" srcId="{1B16AA18-CB2C-4B62-9823-CB0A3C848769}" destId="{E919DD6A-B00C-4BB8-892B-8A4A9EC379B3}" srcOrd="0" destOrd="0" presId="urn:microsoft.com/office/officeart/2005/8/layout/vList2"/>
    <dgm:cxn modelId="{A50FF260-37BE-4E54-8150-086B1A78FD61}" srcId="{09D6EDA5-A781-4B92-90D9-56F62A17CB46}" destId="{959363D9-D07F-4582-8D84-7FF8DFC74A88}" srcOrd="6" destOrd="0" parTransId="{7B4C8C53-1DE8-44C6-8138-78A647B92B3B}" sibTransId="{F60912AD-8D5C-41EB-8777-CB8D730660DD}"/>
    <dgm:cxn modelId="{6A2ED361-0FC7-48C3-B30E-4E3A1506DB34}" type="presOf" srcId="{E5A53E70-3652-4EFE-BCDB-87A78C940529}" destId="{64539474-E16B-4F98-A077-19CA151BB17C}" srcOrd="0" destOrd="2" presId="urn:microsoft.com/office/officeart/2005/8/layout/vList2"/>
    <dgm:cxn modelId="{2D3A4768-28F3-4DBC-AF9B-70485041F7A2}" srcId="{09D6EDA5-A781-4B92-90D9-56F62A17CB46}" destId="{5B913F43-37D2-4EE5-841B-8F0FB794391F}" srcOrd="8" destOrd="0" parTransId="{165DA698-502F-4A4A-9081-51047F6E88F5}" sibTransId="{83AE4685-B355-4E25-A0AA-2746AD1E0288}"/>
    <dgm:cxn modelId="{D9A74069-9A1E-4009-BBF3-4E453DE640CE}" srcId="{09D6EDA5-A781-4B92-90D9-56F62A17CB46}" destId="{71C81BC2-B6D8-4CDC-A3B4-4ED08548AADB}" srcOrd="5" destOrd="0" parTransId="{8E98408D-59A0-41F5-B7F4-FF5ABF02B320}" sibTransId="{8A7DF44B-0FF3-48D2-B847-18D3AB195643}"/>
    <dgm:cxn modelId="{8A537750-D94A-46D4-85E1-7B07AF634BA4}" srcId="{09D6EDA5-A781-4B92-90D9-56F62A17CB46}" destId="{BE572BB2-21E8-45DB-B83E-E9F5C9D352E1}" srcOrd="0" destOrd="0" parTransId="{42FB34A3-3620-447C-98BE-1C5BDB4FEBF2}" sibTransId="{C681EB12-2966-4B27-A814-9AA3315077C0}"/>
    <dgm:cxn modelId="{91637B79-6E13-43A4-BCCB-5CBFAD6AE860}" srcId="{09D6EDA5-A781-4B92-90D9-56F62A17CB46}" destId="{5CDD1197-F864-4ED4-B3CB-F29AE68CDE4D}" srcOrd="3" destOrd="0" parTransId="{26298876-304A-44B1-87B3-F89A5B432A2F}" sibTransId="{C4A3D719-E5FB-41DF-A995-D337A501028D}"/>
    <dgm:cxn modelId="{D0D7BB5A-4309-4911-900C-34CAD0D0950F}" srcId="{09D6EDA5-A781-4B92-90D9-56F62A17CB46}" destId="{6313B698-E1AF-4BDD-81AB-3A7CE26EC7EE}" srcOrd="1" destOrd="0" parTransId="{BC97D87E-EC9E-4197-AE0E-2514F56CD63D}" sibTransId="{98D9F2D0-5C78-4729-94F7-11F20521958D}"/>
    <dgm:cxn modelId="{79D9EC7A-74D2-4278-AFFC-57C857989690}" srcId="{09D6EDA5-A781-4B92-90D9-56F62A17CB46}" destId="{7E5D57F3-DFE2-4F93-8D12-95FC2F3E0428}" srcOrd="9" destOrd="0" parTransId="{624E71E5-C309-4359-AF92-4B5A349B06EE}" sibTransId="{C0E4B09D-505C-4B2F-B877-678E73244D85}"/>
    <dgm:cxn modelId="{63D084A3-B265-47D0-A5D0-1DB0B5917B84}" type="presOf" srcId="{6313B698-E1AF-4BDD-81AB-3A7CE26EC7EE}" destId="{64539474-E16B-4F98-A077-19CA151BB17C}" srcOrd="0" destOrd="1" presId="urn:microsoft.com/office/officeart/2005/8/layout/vList2"/>
    <dgm:cxn modelId="{CCEBF3AA-0007-4ED4-9EA2-EF1F9CA9B229}" srcId="{09D6EDA5-A781-4B92-90D9-56F62A17CB46}" destId="{E5A53E70-3652-4EFE-BCDB-87A78C940529}" srcOrd="2" destOrd="0" parTransId="{E9D6BD38-0FE3-4EF1-B70F-A4EC2378207E}" sibTransId="{672A5C75-9B5B-43F0-A469-FDF6AC0680DC}"/>
    <dgm:cxn modelId="{872590AC-6246-40DB-8335-FABBDDCD1465}" type="presOf" srcId="{F4DD9B7C-B9AD-421B-A53B-04BD2021162E}" destId="{64539474-E16B-4F98-A077-19CA151BB17C}" srcOrd="0" destOrd="4" presId="urn:microsoft.com/office/officeart/2005/8/layout/vList2"/>
    <dgm:cxn modelId="{A2ACABBB-F3D3-4991-A5AA-063C22CB8ECC}" srcId="{09D6EDA5-A781-4B92-90D9-56F62A17CB46}" destId="{F4DD9B7C-B9AD-421B-A53B-04BD2021162E}" srcOrd="4" destOrd="0" parTransId="{20929FC3-C237-4E2A-89B2-31D3D45DF7AE}" sibTransId="{76DD3B94-FA84-4DCE-97DD-ADC8946C9AB9}"/>
    <dgm:cxn modelId="{41F2ECCB-FA88-49FB-AD42-A6BF45F8EA2A}" type="presOf" srcId="{5CDD1197-F864-4ED4-B3CB-F29AE68CDE4D}" destId="{64539474-E16B-4F98-A077-19CA151BB17C}" srcOrd="0" destOrd="3" presId="urn:microsoft.com/office/officeart/2005/8/layout/vList2"/>
    <dgm:cxn modelId="{E4CC5BE5-88E8-47C2-8DBA-75247F4798D6}" type="presOf" srcId="{CEC3A57B-93C3-4A36-B04A-F5CCF819DC4C}" destId="{64539474-E16B-4F98-A077-19CA151BB17C}" srcOrd="0" destOrd="7" presId="urn:microsoft.com/office/officeart/2005/8/layout/vList2"/>
    <dgm:cxn modelId="{4D4CCDEC-37C1-415B-8D98-5C8B60DEDEE8}" srcId="{1B16AA18-CB2C-4B62-9823-CB0A3C848769}" destId="{09D6EDA5-A781-4B92-90D9-56F62A17CB46}" srcOrd="0" destOrd="0" parTransId="{11230262-3DFD-488A-8B99-8C74229F7D7B}" sibTransId="{64D23965-39B8-472F-9AA7-788CE67925ED}"/>
    <dgm:cxn modelId="{C8BF5DFB-958C-4043-B535-59EDBA2A16DB}" srcId="{09D6EDA5-A781-4B92-90D9-56F62A17CB46}" destId="{CEC3A57B-93C3-4A36-B04A-F5CCF819DC4C}" srcOrd="7" destOrd="0" parTransId="{79B8A4E3-65CE-4C75-974A-C6A7A6F94435}" sibTransId="{C4C83E96-64A7-453E-A11D-BC66DD7B236F}"/>
    <dgm:cxn modelId="{24F4422F-9251-4572-BE97-07758D9C19E0}" type="presParOf" srcId="{E919DD6A-B00C-4BB8-892B-8A4A9EC379B3}" destId="{66208B79-7158-4EE7-8499-44825F48BE41}" srcOrd="0" destOrd="0" presId="urn:microsoft.com/office/officeart/2005/8/layout/vList2"/>
    <dgm:cxn modelId="{0905D9E4-2176-4F67-8D3B-7CBC823CE6BA}" type="presParOf" srcId="{E919DD6A-B00C-4BB8-892B-8A4A9EC379B3}" destId="{64539474-E16B-4F98-A077-19CA151BB17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08B79-7158-4EE7-8499-44825F48BE41}">
      <dsp:nvSpPr>
        <dsp:cNvPr id="0" name=""/>
        <dsp:cNvSpPr/>
      </dsp:nvSpPr>
      <dsp:spPr>
        <a:xfrm>
          <a:off x="0" y="0"/>
          <a:ext cx="6692813" cy="56159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Be imaginative in the Stage Zone</a:t>
          </a:r>
        </a:p>
      </dsp:txBody>
      <dsp:txXfrm>
        <a:off x="27415" y="27415"/>
        <a:ext cx="6637983" cy="506769"/>
      </dsp:txXfrm>
    </dsp:sp>
    <dsp:sp modelId="{64539474-E16B-4F98-A077-19CA151BB17C}">
      <dsp:nvSpPr>
        <dsp:cNvPr id="0" name=""/>
        <dsp:cNvSpPr/>
      </dsp:nvSpPr>
      <dsp:spPr>
        <a:xfrm>
          <a:off x="0" y="754874"/>
          <a:ext cx="6692813" cy="3875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497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900" kern="1200" dirty="0"/>
            <a:t>Be aware when entering (getting on) and exiting (getting off) the stage area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No running on the stage due to wet conditions the stage could be slippery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Wellies to be worn in wet weather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Play team will set u the music please don’t touch the music speaker or turn up the volume.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Take care of the costumes.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If you see costumes on the floor, please pick them up.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Before you put a costume on think will it fit me.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Put costume back into the boxes or hang on clothes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900" kern="1200" dirty="0"/>
        </a:p>
      </dsp:txBody>
      <dsp:txXfrm>
        <a:off x="0" y="754874"/>
        <a:ext cx="6692813" cy="3875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56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114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6358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362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9657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439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660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41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975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451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58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947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444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749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012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2C77-E4C8-4F32-8FAD-6F14CCB17719}" type="datetimeFigureOut">
              <a:rPr lang="en-GB" smtClean="0"/>
              <a:t>22/02/2026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389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02C77-E4C8-4F32-8FAD-6F14CCB17719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F1D31A2-B1E0-4EB9-BA14-DCA7373F6F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83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6CE42B8-58CB-8F4E-FE83-3D836C460238}"/>
              </a:ext>
            </a:extLst>
          </p:cNvPr>
          <p:cNvSpPr txBox="1"/>
          <p:nvPr/>
        </p:nvSpPr>
        <p:spPr>
          <a:xfrm>
            <a:off x="3746330" y="-710817"/>
            <a:ext cx="9028217" cy="32491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54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Stage Zone/Costumes</a:t>
            </a:r>
            <a:endParaRPr lang="en-US" sz="54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7AEFF5D-CAE7-26F8-9728-BD031BB4A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063" y="678107"/>
            <a:ext cx="3301528" cy="43353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F35FBE9-5EEB-5C89-0F4B-861DD957C0F5}"/>
              </a:ext>
            </a:extLst>
          </p:cNvPr>
          <p:cNvSpPr txBox="1"/>
          <p:nvPr/>
        </p:nvSpPr>
        <p:spPr>
          <a:xfrm>
            <a:off x="5349419" y="359751"/>
            <a:ext cx="610099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latin typeface="Trebuchet MS" panose="020B0603020202020204"/>
                <a:ea typeface="+mj-ea"/>
                <a:cs typeface="Calibri" panose="020F0502020204030204" pitchFamily="34" charset="0"/>
              </a:rPr>
              <a:t>Inform</a:t>
            </a:r>
            <a:endParaRPr lang="en-GB" sz="6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9C2CD1-04CB-39CE-89E4-2B378386572E}"/>
              </a:ext>
            </a:extLst>
          </p:cNvPr>
          <p:cNvSpPr txBox="1"/>
          <p:nvPr/>
        </p:nvSpPr>
        <p:spPr>
          <a:xfrm>
            <a:off x="5209941" y="3547128"/>
            <a:ext cx="610099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We have bought a music speaker</a:t>
            </a:r>
          </a:p>
          <a:p>
            <a:pPr algn="ctr"/>
            <a:endParaRPr lang="en-GB" sz="3600" dirty="0"/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443A3DD9-A540-4EAB-53E2-FBA613C1CA3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A6B5175-B461-14BB-B699-9BDE8745E1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5711" y="4142464"/>
            <a:ext cx="1762125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60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,748 Boy Singing With Microphone Stock ...">
            <a:extLst>
              <a:ext uri="{FF2B5EF4-FFF2-40B4-BE49-F238E27FC236}">
                <a16:creationId xmlns:a16="http://schemas.microsoft.com/office/drawing/2014/main" id="{43936073-E054-86D3-5867-4DDE9EB155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53" y="1285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4CF8693-A100-EE44-3A74-2BED46E11C45}"/>
              </a:ext>
            </a:extLst>
          </p:cNvPr>
          <p:cNvSpPr txBox="1"/>
          <p:nvPr/>
        </p:nvSpPr>
        <p:spPr>
          <a:xfrm>
            <a:off x="-1540219" y="161033"/>
            <a:ext cx="6100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latin typeface="Trebuchet MS" panose="020B0603020202020204"/>
                <a:cs typeface="Calibri" panose="020F0502020204030204" pitchFamily="34" charset="0"/>
              </a:rPr>
              <a:t>Sing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028" name="Picture 4" descr="Dancing Clipart Images | Free Download ...">
            <a:extLst>
              <a:ext uri="{FF2B5EF4-FFF2-40B4-BE49-F238E27FC236}">
                <a16:creationId xmlns:a16="http://schemas.microsoft.com/office/drawing/2014/main" id="{D2057D8A-E77F-346D-DBB5-7F5CF919CF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9711" y="1245495"/>
            <a:ext cx="2343150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792DB0F-570F-3A46-2769-3F5B4CCA3642}"/>
              </a:ext>
            </a:extLst>
          </p:cNvPr>
          <p:cNvSpPr txBox="1"/>
          <p:nvPr/>
        </p:nvSpPr>
        <p:spPr>
          <a:xfrm>
            <a:off x="6922989" y="322165"/>
            <a:ext cx="6100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latin typeface="Trebuchet MS" panose="020B0603020202020204"/>
                <a:cs typeface="Calibri" panose="020F0502020204030204" pitchFamily="34" charset="0"/>
              </a:rPr>
              <a:t>D</a:t>
            </a:r>
            <a:r>
              <a:rPr kumimoji="0" lang="en-US" sz="4000" b="1" i="0" u="none" strike="noStrike" kern="1200" cap="none" spc="0" normalizeH="0" baseline="0" noProof="0" dirty="0" err="1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Calibri" panose="020F0502020204030204" pitchFamily="34" charset="0"/>
              </a:rPr>
              <a:t>ance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030" name="Picture 6" descr="Pin by Thayná Gomes on Thayla | Disney princess babies, Disney princess  movies, First disney princess">
            <a:extLst>
              <a:ext uri="{FF2B5EF4-FFF2-40B4-BE49-F238E27FC236}">
                <a16:creationId xmlns:a16="http://schemas.microsoft.com/office/drawing/2014/main" id="{8F9878F2-2564-B24F-A8BF-1BA51F211B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735" y="1919783"/>
            <a:ext cx="1360197" cy="2047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D7942ED-7666-B271-501C-DF3BA093D57D}"/>
              </a:ext>
            </a:extLst>
          </p:cNvPr>
          <p:cNvSpPr txBox="1"/>
          <p:nvPr/>
        </p:nvSpPr>
        <p:spPr>
          <a:xfrm>
            <a:off x="2744178" y="928439"/>
            <a:ext cx="6100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latin typeface="Trebuchet MS" panose="020B0603020202020204"/>
                <a:cs typeface="Calibri" panose="020F0502020204030204" pitchFamily="34" charset="0"/>
              </a:rPr>
              <a:t>Dress up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032" name="Picture 8" descr="Superhero kids boys and girls brave cute cartoon Vector Image">
            <a:extLst>
              <a:ext uri="{FF2B5EF4-FFF2-40B4-BE49-F238E27FC236}">
                <a16:creationId xmlns:a16="http://schemas.microsoft.com/office/drawing/2014/main" id="{98C7926C-77CD-20DE-F242-BA1F96220B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" t="971" r="34873" b="53045"/>
          <a:stretch>
            <a:fillRect/>
          </a:stretch>
        </p:blipFill>
        <p:spPr bwMode="auto">
          <a:xfrm>
            <a:off x="5270248" y="1952525"/>
            <a:ext cx="2508767" cy="2047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artoon music notes theme image 1 ...">
            <a:extLst>
              <a:ext uri="{FF2B5EF4-FFF2-40B4-BE49-F238E27FC236}">
                <a16:creationId xmlns:a16="http://schemas.microsoft.com/office/drawing/2014/main" id="{49B1163C-2ED9-13AE-B5A3-C4C1938CBB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025" y="4770587"/>
            <a:ext cx="2800350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hildren Acting Vector Art, Icons, and Graphics for Free Download">
            <a:extLst>
              <a:ext uri="{FF2B5EF4-FFF2-40B4-BE49-F238E27FC236}">
                <a16:creationId xmlns:a16="http://schemas.microsoft.com/office/drawing/2014/main" id="{30E072B7-8746-841B-9CC2-2DC2BA9852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873" y="4287960"/>
            <a:ext cx="3512605" cy="2546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68F960B-27CB-DC98-BC4A-166BDBC65158}"/>
              </a:ext>
            </a:extLst>
          </p:cNvPr>
          <p:cNvSpPr txBox="1"/>
          <p:nvPr/>
        </p:nvSpPr>
        <p:spPr>
          <a:xfrm>
            <a:off x="-1098078" y="4808908"/>
            <a:ext cx="6100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latin typeface="Trebuchet MS" panose="020B0603020202020204"/>
                <a:cs typeface="Calibri" panose="020F0502020204030204" pitchFamily="34" charset="0"/>
              </a:rPr>
              <a:t>Perform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751DD1-A227-76A4-844C-F08BEB2012F0}"/>
              </a:ext>
            </a:extLst>
          </p:cNvPr>
          <p:cNvSpPr txBox="1"/>
          <p:nvPr/>
        </p:nvSpPr>
        <p:spPr>
          <a:xfrm>
            <a:off x="6961478" y="3589060"/>
            <a:ext cx="61000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Calibri" panose="020F0502020204030204" pitchFamily="34" charset="0"/>
              </a:rPr>
              <a:t>Music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6B878B-2600-8EA1-A58D-BBCBCB6C762E}"/>
              </a:ext>
            </a:extLst>
          </p:cNvPr>
          <p:cNvSpPr txBox="1"/>
          <p:nvPr/>
        </p:nvSpPr>
        <p:spPr>
          <a:xfrm>
            <a:off x="2200405" y="-8909"/>
            <a:ext cx="730021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u="sng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latin typeface="Trebuchet MS" panose="020B0603020202020204"/>
                <a:cs typeface="Calibri" panose="020F0502020204030204" pitchFamily="34" charset="0"/>
              </a:rPr>
              <a:t>Innovate</a:t>
            </a:r>
            <a:endParaRPr kumimoji="0" lang="en-GB" sz="60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0789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AFDAD-A59F-817A-220B-38FD12E81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34770B-C58D-657B-99D5-D75EF329BCAC}"/>
              </a:ext>
            </a:extLst>
          </p:cNvPr>
          <p:cNvSpPr txBox="1"/>
          <p:nvPr/>
        </p:nvSpPr>
        <p:spPr>
          <a:xfrm>
            <a:off x="646643" y="874655"/>
            <a:ext cx="3547581" cy="40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fontAlgn="auto"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US" sz="44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What rules do we need for the Stage Zone</a:t>
            </a:r>
            <a:endParaRPr kumimoji="0" lang="en-US" sz="4400" b="1" i="0" u="none" strike="noStrike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TextBox 6">
            <a:extLst>
              <a:ext uri="{FF2B5EF4-FFF2-40B4-BE49-F238E27FC236}">
                <a16:creationId xmlns:a16="http://schemas.microsoft.com/office/drawing/2014/main" id="{CA296F69-5F7F-E123-0F50-0234C93300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555128"/>
              </p:ext>
            </p:extLst>
          </p:nvPr>
        </p:nvGraphicFramePr>
        <p:xfrm>
          <a:off x="4852543" y="590632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414D123-4A06-C1D1-4E74-CFBB6E630F9D}"/>
              </a:ext>
            </a:extLst>
          </p:cNvPr>
          <p:cNvSpPr txBox="1"/>
          <p:nvPr/>
        </p:nvSpPr>
        <p:spPr>
          <a:xfrm>
            <a:off x="2097954" y="5251705"/>
            <a:ext cx="610099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Trebuchet MS" panose="020B0603020202020204"/>
                <a:ea typeface="+mn-ea"/>
                <a:cs typeface="Calibri" panose="020F0502020204030204" pitchFamily="34" charset="0"/>
              </a:rPr>
              <a:t>Negotiate</a:t>
            </a: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5871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06711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198</TotalTime>
  <Words>132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Clare Poulson</dc:creator>
  <cp:lastModifiedBy>Clare Poulson</cp:lastModifiedBy>
  <cp:revision>8</cp:revision>
  <dcterms:created xsi:type="dcterms:W3CDTF">2025-08-20T13:07:07Z</dcterms:created>
  <dcterms:modified xsi:type="dcterms:W3CDTF">2026-02-22T14:59:15Z</dcterms:modified>
</cp:coreProperties>
</file>