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4" r:id="rId2"/>
    <p:sldId id="256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60"/>
  </p:normalViewPr>
  <p:slideViewPr>
    <p:cSldViewPr snapToGrid="0">
      <p:cViewPr varScale="1">
        <p:scale>
          <a:sx n="64" d="100"/>
          <a:sy n="64" d="100"/>
        </p:scale>
        <p:origin x="9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139BD-FDB8-4FD9-B442-B33F7364022D}" type="datetimeFigureOut">
              <a:rPr lang="en-GB" smtClean="0"/>
              <a:t>14/09/2025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9F693-0AA1-429E-9C6A-2E97AF490C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048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139BD-FDB8-4FD9-B442-B33F7364022D}" type="datetimeFigureOut">
              <a:rPr lang="en-GB" smtClean="0"/>
              <a:t>14/09/2025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9F693-0AA1-429E-9C6A-2E97AF490C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858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139BD-FDB8-4FD9-B442-B33F7364022D}" type="datetimeFigureOut">
              <a:rPr lang="en-GB" smtClean="0"/>
              <a:t>14/09/2025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9F693-0AA1-429E-9C6A-2E97AF490C3C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346003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139BD-FDB8-4FD9-B442-B33F7364022D}" type="datetimeFigureOut">
              <a:rPr lang="en-GB" smtClean="0"/>
              <a:t>14/09/2025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9F693-0AA1-429E-9C6A-2E97AF490C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2279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139BD-FDB8-4FD9-B442-B33F7364022D}" type="datetimeFigureOut">
              <a:rPr lang="en-GB" smtClean="0"/>
              <a:t>14/09/2025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9F693-0AA1-429E-9C6A-2E97AF490C3C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54175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139BD-FDB8-4FD9-B442-B33F7364022D}" type="datetimeFigureOut">
              <a:rPr lang="en-GB" smtClean="0"/>
              <a:t>14/09/2025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9F693-0AA1-429E-9C6A-2E97AF490C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2072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139BD-FDB8-4FD9-B442-B33F7364022D}" type="datetimeFigureOut">
              <a:rPr lang="en-GB" smtClean="0"/>
              <a:t>14/09/2025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9F693-0AA1-429E-9C6A-2E97AF490C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91310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139BD-FDB8-4FD9-B442-B33F7364022D}" type="datetimeFigureOut">
              <a:rPr lang="en-GB" smtClean="0"/>
              <a:t>14/09/2025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9F693-0AA1-429E-9C6A-2E97AF490C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0874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139BD-FDB8-4FD9-B442-B33F7364022D}" type="datetimeFigureOut">
              <a:rPr lang="en-GB" smtClean="0"/>
              <a:t>14/09/2025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9F693-0AA1-429E-9C6A-2E97AF490C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6556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139BD-FDB8-4FD9-B442-B33F7364022D}" type="datetimeFigureOut">
              <a:rPr lang="en-GB" smtClean="0"/>
              <a:t>14/09/2025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9F693-0AA1-429E-9C6A-2E97AF490C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359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139BD-FDB8-4FD9-B442-B33F7364022D}" type="datetimeFigureOut">
              <a:rPr lang="en-GB" smtClean="0"/>
              <a:t>14/09/2025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9F693-0AA1-429E-9C6A-2E97AF490C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9248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139BD-FDB8-4FD9-B442-B33F7364022D}" type="datetimeFigureOut">
              <a:rPr lang="en-GB" smtClean="0"/>
              <a:t>14/09/2025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9F693-0AA1-429E-9C6A-2E97AF490C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279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139BD-FDB8-4FD9-B442-B33F7364022D}" type="datetimeFigureOut">
              <a:rPr lang="en-GB" smtClean="0"/>
              <a:t>14/09/2025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9F693-0AA1-429E-9C6A-2E97AF490C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9517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139BD-FDB8-4FD9-B442-B33F7364022D}" type="datetimeFigureOut">
              <a:rPr lang="en-GB" smtClean="0"/>
              <a:t>14/09/2025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9F693-0AA1-429E-9C6A-2E97AF490C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1815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139BD-FDB8-4FD9-B442-B33F7364022D}" type="datetimeFigureOut">
              <a:rPr lang="en-GB" smtClean="0"/>
              <a:t>14/09/2025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9F693-0AA1-429E-9C6A-2E97AF490C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7884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9F693-0AA1-429E-9C6A-2E97AF490C3C}" type="slidenum">
              <a:rPr lang="en-GB" smtClean="0"/>
              <a:t>‹#›</a:t>
            </a:fld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139BD-FDB8-4FD9-B442-B33F7364022D}" type="datetimeFigureOut">
              <a:rPr lang="en-GB" smtClean="0"/>
              <a:t>14/09/2025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0426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139BD-FDB8-4FD9-B442-B33F7364022D}" type="datetimeFigureOut">
              <a:rPr lang="en-GB" smtClean="0"/>
              <a:t>14/09/2025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189F693-0AA1-429E-9C6A-2E97AF490C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24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AF5C3BF-28E8-6D9A-B719-25571D90E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0" y="609600"/>
            <a:ext cx="3881418" cy="1320800"/>
          </a:xfrm>
        </p:spPr>
        <p:txBody>
          <a:bodyPr anchor="ctr">
            <a:no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tx1"/>
                  </a:solidFill>
                  <a:prstDash val="solid"/>
                </a:ln>
                <a:cs typeface="Calibri" panose="020F0502020204030204" pitchFamily="34" charset="0"/>
              </a:rPr>
              <a:t>Friendly Friday</a:t>
            </a:r>
            <a:endParaRPr lang="en-GB" sz="5400" dirty="0">
              <a:cs typeface="Calibri" panose="020F050202020403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6BDEB38-D76D-687E-C7B2-79A9A0894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0" y="2160589"/>
            <a:ext cx="4854040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/>
              <a:t>This week we introduce Friendly Friday.</a:t>
            </a:r>
          </a:p>
          <a:p>
            <a:pPr marL="0" indent="0">
              <a:buNone/>
            </a:pPr>
            <a:r>
              <a:rPr lang="en-US" sz="2800" b="1" dirty="0"/>
              <a:t>KS1 and KS2 will have the freedom to explore the different zones on either playground.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67563E-FCE0-4DAC-627F-0541CA9652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620"/>
          <a:stretch>
            <a:fillRect/>
          </a:stretch>
        </p:blipFill>
        <p:spPr>
          <a:xfrm>
            <a:off x="5308899" y="192871"/>
            <a:ext cx="3275255" cy="264640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2849597-0149-966E-CD0F-03A0201FFF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5536" y="465176"/>
            <a:ext cx="1865481" cy="26353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8CDA7BF-58C6-E752-E878-F17505719F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4303" y="3615391"/>
            <a:ext cx="5421162" cy="242597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98F14DF-D974-7DB4-BD72-AC25743A022D}"/>
              </a:ext>
            </a:extLst>
          </p:cNvPr>
          <p:cNvSpPr txBox="1"/>
          <p:nvPr/>
        </p:nvSpPr>
        <p:spPr>
          <a:xfrm>
            <a:off x="172386" y="5348221"/>
            <a:ext cx="610099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Calibri" panose="020F0502020204030204" pitchFamily="34" charset="0"/>
              </a:rPr>
              <a:t>Inform</a:t>
            </a:r>
            <a:endParaRPr kumimoji="0" lang="en-GB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4983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D766A24-8654-8E71-CE75-A9F3EF4A5533}"/>
              </a:ext>
            </a:extLst>
          </p:cNvPr>
          <p:cNvSpPr txBox="1"/>
          <p:nvPr/>
        </p:nvSpPr>
        <p:spPr>
          <a:xfrm>
            <a:off x="3291016" y="396665"/>
            <a:ext cx="610423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70C0"/>
                </a:solidFill>
                <a:latin typeface="Trebuchet MS" panose="020B0603020202020204"/>
                <a:ea typeface="+mj-ea"/>
                <a:cs typeface="Calibri" panose="020F0502020204030204" pitchFamily="34" charset="0"/>
              </a:rPr>
              <a:t>Negotiate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56DD5E-7CFB-B660-2051-FD76C9E4BFF0}"/>
              </a:ext>
            </a:extLst>
          </p:cNvPr>
          <p:cNvSpPr txBox="1"/>
          <p:nvPr/>
        </p:nvSpPr>
        <p:spPr>
          <a:xfrm>
            <a:off x="3043881" y="1517992"/>
            <a:ext cx="6104238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endParaRPr lang="en-US" sz="3200" b="1"/>
          </a:p>
          <a:p>
            <a:pPr marL="0" indent="0" algn="ctr">
              <a:buNone/>
            </a:pPr>
            <a:endParaRPr lang="en-US" b="1"/>
          </a:p>
          <a:p>
            <a:pPr marL="0" indent="0" algn="ctr">
              <a:buNone/>
            </a:pPr>
            <a:endParaRPr lang="en-US" sz="18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EDF898-194E-A6B0-F2E9-C4B81EE9CF55}"/>
              </a:ext>
            </a:extLst>
          </p:cNvPr>
          <p:cNvSpPr txBox="1"/>
          <p:nvPr/>
        </p:nvSpPr>
        <p:spPr>
          <a:xfrm>
            <a:off x="2568146" y="1859339"/>
            <a:ext cx="7055707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You will have more freedom to play in different zones so this will develop your creativity and imagination. </a:t>
            </a:r>
          </a:p>
          <a:p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/>
              <a:t>But </a:t>
            </a:r>
            <a:r>
              <a:rPr lang="en-GB" dirty="0">
                <a:solidFill>
                  <a:srgbClr val="FF0000"/>
                </a:solidFill>
              </a:rPr>
              <a:t>you must </a:t>
            </a:r>
            <a:r>
              <a:rPr lang="en-GB" dirty="0"/>
              <a:t>learn to manage risks more effectively by following zone rules given during play assemblies.</a:t>
            </a:r>
          </a:p>
          <a:p>
            <a:r>
              <a:rPr lang="en-GB" dirty="0"/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/>
              <a:t>Benefit is good things that might happen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/>
              <a:t>Risk the not-so-good things that could happen.</a:t>
            </a:r>
          </a:p>
          <a:p>
            <a:endParaRPr lang="en-GB" dirty="0"/>
          </a:p>
          <a:p>
            <a:pPr marL="285750" lvl="0" indent="-285750" fontAlgn="base">
              <a:buFont typeface="Wingdings" panose="05000000000000000000" pitchFamily="2" charset="2"/>
              <a:buChar char="Ø"/>
            </a:pPr>
            <a:r>
              <a:rPr lang="en-GB" dirty="0"/>
              <a:t>Field area and woods can only be accessed wearing appropriate clothing (coats and wellies) in wet conditions</a:t>
            </a:r>
          </a:p>
          <a:p>
            <a:pPr lvl="0" fontAlgn="base"/>
            <a:endParaRPr lang="en-GB" dirty="0"/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GB" dirty="0"/>
              <a:t>Pupils with minor injuries (scratches, cuts) will be treated by a member of the OPAL Team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4CFDAC5-B8DB-C99E-8139-E7DC0DB4E3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185" r="54029"/>
          <a:stretch>
            <a:fillRect/>
          </a:stretch>
        </p:blipFill>
        <p:spPr>
          <a:xfrm>
            <a:off x="145420" y="3275656"/>
            <a:ext cx="1192997" cy="19686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10056E3-2BCA-D024-32F5-5A49D135E0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379" t="62451"/>
          <a:stretch>
            <a:fillRect/>
          </a:stretch>
        </p:blipFill>
        <p:spPr>
          <a:xfrm>
            <a:off x="1209316" y="4105562"/>
            <a:ext cx="1358830" cy="113877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A5410A8-206E-44E5-2C95-8783C1EE11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4912" y="3896794"/>
            <a:ext cx="1577340" cy="1556309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B297F5CA-D58D-8D1B-4D38-7A1496867E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420" y="199668"/>
            <a:ext cx="2762250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13024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94</TotalTime>
  <Words>118</Words>
  <Application>Microsoft Office PowerPoint</Application>
  <PresentationFormat>Widescreen</PresentationFormat>
  <Paragraphs>17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Trebuchet MS</vt:lpstr>
      <vt:lpstr>Wingdings</vt:lpstr>
      <vt:lpstr>Wingdings 3</vt:lpstr>
      <vt:lpstr>Facet</vt:lpstr>
      <vt:lpstr>Friendly Friday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Clare Poulson</dc:creator>
  <cp:lastModifiedBy>Clare Poulson</cp:lastModifiedBy>
  <cp:revision>4</cp:revision>
  <dcterms:created xsi:type="dcterms:W3CDTF">2025-08-20T11:35:03Z</dcterms:created>
  <dcterms:modified xsi:type="dcterms:W3CDTF">2025-09-14T18:55:42Z</dcterms:modified>
</cp:coreProperties>
</file>