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4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5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60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7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17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0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3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7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1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8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2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39BD-FDB8-4FD9-B442-B33F7364022D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89F693-0AA1-429E-9C6A-2E97AF490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AF5C3BF-28E8-6D9A-B719-25571D90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3881418" cy="1320800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cs typeface="Calibri" panose="020F0502020204030204" pitchFamily="34" charset="0"/>
              </a:rPr>
              <a:t>Friendly Friday</a:t>
            </a:r>
            <a:endParaRPr lang="en-GB" sz="5400" dirty="0"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BDEB38-D76D-687E-C7B2-79A9A089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485404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This week we introduce Friendly Friday.</a:t>
            </a:r>
          </a:p>
          <a:p>
            <a:pPr marL="0" indent="0">
              <a:buNone/>
            </a:pPr>
            <a:r>
              <a:rPr lang="en-US" sz="2800" b="1" dirty="0"/>
              <a:t>KS1 and KS2 will have the freedom to explore the different zones on either playground.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7563E-FCE0-4DAC-627F-0541CA965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620"/>
          <a:stretch>
            <a:fillRect/>
          </a:stretch>
        </p:blipFill>
        <p:spPr>
          <a:xfrm>
            <a:off x="5308899" y="192871"/>
            <a:ext cx="3275255" cy="2646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849597-0149-966E-CD0F-03A0201FF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536" y="465176"/>
            <a:ext cx="1865481" cy="2635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CDA7BF-58C6-E752-E878-F1750571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303" y="3615391"/>
            <a:ext cx="5421162" cy="2425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8F14DF-D974-7DB4-BD72-AC25743A022D}"/>
              </a:ext>
            </a:extLst>
          </p:cNvPr>
          <p:cNvSpPr txBox="1"/>
          <p:nvPr/>
        </p:nvSpPr>
        <p:spPr>
          <a:xfrm>
            <a:off x="172386" y="5348221"/>
            <a:ext cx="61009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 panose="020F0502020204030204" pitchFamily="34" charset="0"/>
              </a:rPr>
              <a:t>Inform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8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766A24-8654-8E71-CE75-A9F3EF4A5533}"/>
              </a:ext>
            </a:extLst>
          </p:cNvPr>
          <p:cNvSpPr txBox="1"/>
          <p:nvPr/>
        </p:nvSpPr>
        <p:spPr>
          <a:xfrm>
            <a:off x="3291016" y="396665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70C0"/>
                </a:solidFill>
                <a:latin typeface="Trebuchet MS" panose="020B0603020202020204"/>
                <a:ea typeface="+mj-ea"/>
                <a:cs typeface="Calibri" panose="020F0502020204030204" pitchFamily="34" charset="0"/>
              </a:rPr>
              <a:t>Negotiate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6DD5E-7CFB-B660-2051-FD76C9E4BFF0}"/>
              </a:ext>
            </a:extLst>
          </p:cNvPr>
          <p:cNvSpPr txBox="1"/>
          <p:nvPr/>
        </p:nvSpPr>
        <p:spPr>
          <a:xfrm>
            <a:off x="3043881" y="1517992"/>
            <a:ext cx="610423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3200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sz="1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DF898-194E-A6B0-F2E9-C4B81EE9CF55}"/>
              </a:ext>
            </a:extLst>
          </p:cNvPr>
          <p:cNvSpPr txBox="1"/>
          <p:nvPr/>
        </p:nvSpPr>
        <p:spPr>
          <a:xfrm>
            <a:off x="2568146" y="1859339"/>
            <a:ext cx="705570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You will have more freedom to play in different zones so this will develop your creativity and imagination.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But </a:t>
            </a:r>
            <a:r>
              <a:rPr lang="en-GB" dirty="0">
                <a:solidFill>
                  <a:srgbClr val="FF0000"/>
                </a:solidFill>
              </a:rPr>
              <a:t>you must </a:t>
            </a:r>
            <a:r>
              <a:rPr lang="en-GB" dirty="0"/>
              <a:t>learn to manage risks more effectively by following zone rules given during play assemblies.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Benefit is good things that might happen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Risk the not-so-good things that could happen.</a:t>
            </a:r>
          </a:p>
          <a:p>
            <a:endParaRPr lang="en-GB" dirty="0"/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en-GB" dirty="0"/>
              <a:t>Field area and woods can only be accessed wearing appropriate clothing (coats and wellies) in wet conditions</a:t>
            </a:r>
          </a:p>
          <a:p>
            <a:pPr lvl="0" fontAlgn="base"/>
            <a:endParaRPr lang="en-GB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/>
              <a:t>Pupils with minor injuries (scratches, cuts) will be treated by a member of the OPAL Team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CFDAC5-B8DB-C99E-8139-E7DC0DB4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85" r="54029"/>
          <a:stretch>
            <a:fillRect/>
          </a:stretch>
        </p:blipFill>
        <p:spPr>
          <a:xfrm>
            <a:off x="145420" y="3275656"/>
            <a:ext cx="1192997" cy="1968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0056E3-2BCA-D024-32F5-5A49D135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379" t="62451"/>
          <a:stretch>
            <a:fillRect/>
          </a:stretch>
        </p:blipFill>
        <p:spPr>
          <a:xfrm>
            <a:off x="1209316" y="4105562"/>
            <a:ext cx="1358830" cy="1138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5410A8-206E-44E5-2C95-8783C1EE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912" y="3896794"/>
            <a:ext cx="1577340" cy="15563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97F5CA-D58D-8D1B-4D38-7A1496867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20" y="19966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02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118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Trebuchet MS</vt:lpstr>
      <vt:lpstr>Wingdings</vt:lpstr>
      <vt:lpstr>Wingdings 3</vt:lpstr>
      <vt:lpstr>Facet</vt:lpstr>
      <vt:lpstr>Friendly Friday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Poulson</dc:creator>
  <cp:lastModifiedBy>Clare Poulson</cp:lastModifiedBy>
  <cp:revision>4</cp:revision>
  <dcterms:created xsi:type="dcterms:W3CDTF">2025-08-20T11:35:03Z</dcterms:created>
  <dcterms:modified xsi:type="dcterms:W3CDTF">2025-09-14T18:55:42Z</dcterms:modified>
</cp:coreProperties>
</file>