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0" r:id="rId5"/>
  </p:sldMasterIdLst>
  <p:notesMasterIdLst>
    <p:notesMasterId r:id="rId24"/>
  </p:notesMasterIdLst>
  <p:sldIdLst>
    <p:sldId id="276" r:id="rId6"/>
    <p:sldId id="256" r:id="rId7"/>
    <p:sldId id="257" r:id="rId8"/>
    <p:sldId id="277" r:id="rId9"/>
    <p:sldId id="258" r:id="rId10"/>
    <p:sldId id="259" r:id="rId11"/>
    <p:sldId id="260" r:id="rId12"/>
    <p:sldId id="261" r:id="rId13"/>
    <p:sldId id="262" r:id="rId14"/>
    <p:sldId id="263" r:id="rId15"/>
    <p:sldId id="266" r:id="rId16"/>
    <p:sldId id="267" r:id="rId17"/>
    <p:sldId id="268" r:id="rId18"/>
    <p:sldId id="270" r:id="rId19"/>
    <p:sldId id="271" r:id="rId20"/>
    <p:sldId id="272" r:id="rId21"/>
    <p:sldId id="274" r:id="rId22"/>
    <p:sldId id="275" r:id="rId23"/>
  </p:sldIdLst>
  <p:sldSz cx="9144000" cy="6858000" type="screen4x3"/>
  <p:notesSz cx="6797675" cy="9926638"/>
  <p:embeddedFontLst>
    <p:embeddedFont>
      <p:font typeface="Century Gothic" panose="020B0502020202020204" pitchFamily="34" charset="0"/>
      <p:regular r:id="rId25"/>
      <p:bold r:id="rId26"/>
      <p:italic r:id="rId27"/>
      <p:boldItalic r:id="rId28"/>
    </p:embeddedFont>
    <p:embeddedFont>
      <p:font typeface="Comic Sans MS" panose="030F0702030302020204" pitchFamily="66" charset="0"/>
      <p:regular r:id="rId29"/>
      <p:bold r:id="rId30"/>
      <p:italic r:id="rId31"/>
      <p:boldItalic r:id="rId32"/>
    </p:embeddedFont>
    <p:embeddedFont>
      <p:font typeface="Congenial" panose="02000503040000020004" pitchFamily="2" charset="0"/>
      <p:regular r:id="rId33"/>
      <p:bold r:id="rId34"/>
      <p:italic r:id="rId35"/>
      <p:boldItalic r:id="rId36"/>
    </p:embeddedFont>
    <p:embeddedFont>
      <p:font typeface="Freestyle Script" panose="030804020302050B0404" pitchFamily="66" charset="0"/>
      <p:regular r:id="rId37"/>
    </p:embeddedFont>
    <p:embeddedFont>
      <p:font typeface="Garamond" panose="02020404030301010803" pitchFamily="18" charset="0"/>
      <p:regular r:id="rId38"/>
      <p:bold r:id="rId39"/>
      <p: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6" roundtripDataSignature="AMtx7miQySzdXXj1sTYw1xALNBFydqsG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470711-4B18-45FA-927A-58F6AD6385FE}" v="8" dt="2026-06-16T14:14:35.8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1" autoAdjust="0"/>
    <p:restoredTop sz="94660"/>
  </p:normalViewPr>
  <p:slideViewPr>
    <p:cSldViewPr snapToGrid="0">
      <p:cViewPr varScale="1">
        <p:scale>
          <a:sx n="105" d="100"/>
          <a:sy n="105" d="100"/>
        </p:scale>
        <p:origin x="110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2.fntdata"/><Relationship Id="rId39" Type="http://schemas.openxmlformats.org/officeDocument/2006/relationships/font" Target="fonts/font15.fntdata"/><Relationship Id="rId51"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font" Target="fonts/font10.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46" Type="http://customschemas.google.com/relationships/presentationmetadata" Target="meta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4.fntdata"/><Relationship Id="rId36" Type="http://schemas.openxmlformats.org/officeDocument/2006/relationships/font" Target="fonts/font12.fntdata"/><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7.fntdata"/><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eger" userId="171461d2-fa65-445c-aeaf-9cbf2f547a27" providerId="ADAL" clId="{77582B81-C3EF-4723-9A4B-58AAA3F1982E}"/>
    <pc:docChg chg="undo custSel addSld delSld modSld sldOrd">
      <pc:chgData name="Debeger" userId="171461d2-fa65-445c-aeaf-9cbf2f547a27" providerId="ADAL" clId="{77582B81-C3EF-4723-9A4B-58AAA3F1982E}" dt="2026-06-16T14:14:35.831" v="2055"/>
      <pc:docMkLst>
        <pc:docMk/>
      </pc:docMkLst>
      <pc:sldChg chg="modSp mod">
        <pc:chgData name="Debeger" userId="171461d2-fa65-445c-aeaf-9cbf2f547a27" providerId="ADAL" clId="{77582B81-C3EF-4723-9A4B-58AAA3F1982E}" dt="2026-06-04T15:57:25.510" v="25" actId="14100"/>
        <pc:sldMkLst>
          <pc:docMk/>
          <pc:sldMk cId="0" sldId="256"/>
        </pc:sldMkLst>
        <pc:picChg chg="mod">
          <ac:chgData name="Debeger" userId="171461d2-fa65-445c-aeaf-9cbf2f547a27" providerId="ADAL" clId="{77582B81-C3EF-4723-9A4B-58AAA3F1982E}" dt="2026-06-04T15:57:25.510" v="25" actId="14100"/>
          <ac:picMkLst>
            <pc:docMk/>
            <pc:sldMk cId="0" sldId="256"/>
            <ac:picMk id="108" creationId="{00000000-0000-0000-0000-000000000000}"/>
          </ac:picMkLst>
        </pc:picChg>
      </pc:sldChg>
      <pc:sldChg chg="modSp add del mod">
        <pc:chgData name="Debeger" userId="171461d2-fa65-445c-aeaf-9cbf2f547a27" providerId="ADAL" clId="{77582B81-C3EF-4723-9A4B-58AAA3F1982E}" dt="2026-06-16T07:32:04.177" v="2018" actId="20577"/>
        <pc:sldMkLst>
          <pc:docMk/>
          <pc:sldMk cId="0" sldId="257"/>
        </pc:sldMkLst>
        <pc:spChg chg="mod">
          <ac:chgData name="Debeger" userId="171461d2-fa65-445c-aeaf-9cbf2f547a27" providerId="ADAL" clId="{77582B81-C3EF-4723-9A4B-58AAA3F1982E}" dt="2026-06-16T07:32:04.177" v="2018" actId="20577"/>
          <ac:spMkLst>
            <pc:docMk/>
            <pc:sldMk cId="0" sldId="257"/>
            <ac:spMk id="121" creationId="{00000000-0000-0000-0000-000000000000}"/>
          </ac:spMkLst>
        </pc:spChg>
        <pc:spChg chg="mod">
          <ac:chgData name="Debeger" userId="171461d2-fa65-445c-aeaf-9cbf2f547a27" providerId="ADAL" clId="{77582B81-C3EF-4723-9A4B-58AAA3F1982E}" dt="2026-06-04T15:49:11.543" v="13" actId="403"/>
          <ac:spMkLst>
            <pc:docMk/>
            <pc:sldMk cId="0" sldId="257"/>
            <ac:spMk id="122" creationId="{00000000-0000-0000-0000-000000000000}"/>
          </ac:spMkLst>
        </pc:spChg>
      </pc:sldChg>
      <pc:sldChg chg="addSp modSp mod setBg">
        <pc:chgData name="Debeger" userId="171461d2-fa65-445c-aeaf-9cbf2f547a27" providerId="ADAL" clId="{77582B81-C3EF-4723-9A4B-58AAA3F1982E}" dt="2026-06-16T14:14:34.972" v="2054"/>
        <pc:sldMkLst>
          <pc:docMk/>
          <pc:sldMk cId="0" sldId="258"/>
        </pc:sldMkLst>
        <pc:spChg chg="mod">
          <ac:chgData name="Debeger" userId="171461d2-fa65-445c-aeaf-9cbf2f547a27" providerId="ADAL" clId="{77582B81-C3EF-4723-9A4B-58AAA3F1982E}" dt="2026-06-15T15:38:16.442" v="1158" actId="1076"/>
          <ac:spMkLst>
            <pc:docMk/>
            <pc:sldMk cId="0" sldId="258"/>
            <ac:spMk id="127" creationId="{00000000-0000-0000-0000-000000000000}"/>
          </ac:spMkLst>
        </pc:spChg>
        <pc:spChg chg="mod">
          <ac:chgData name="Debeger" userId="171461d2-fa65-445c-aeaf-9cbf2f547a27" providerId="ADAL" clId="{77582B81-C3EF-4723-9A4B-58AAA3F1982E}" dt="2026-06-15T15:37:53.351" v="1153" actId="14100"/>
          <ac:spMkLst>
            <pc:docMk/>
            <pc:sldMk cId="0" sldId="258"/>
            <ac:spMk id="128" creationId="{00000000-0000-0000-0000-000000000000}"/>
          </ac:spMkLst>
        </pc:spChg>
        <pc:picChg chg="add mod">
          <ac:chgData name="Debeger" userId="171461d2-fa65-445c-aeaf-9cbf2f547a27" providerId="ADAL" clId="{77582B81-C3EF-4723-9A4B-58AAA3F1982E}" dt="2026-06-15T15:38:22.233" v="1161" actId="1076"/>
          <ac:picMkLst>
            <pc:docMk/>
            <pc:sldMk cId="0" sldId="258"/>
            <ac:picMk id="3" creationId="{0E0F1074-1E49-72DD-93FA-02A2FBBDB1DA}"/>
          </ac:picMkLst>
        </pc:picChg>
      </pc:sldChg>
      <pc:sldChg chg="addSp modSp mod">
        <pc:chgData name="Debeger" userId="171461d2-fa65-445c-aeaf-9cbf2f547a27" providerId="ADAL" clId="{77582B81-C3EF-4723-9A4B-58AAA3F1982E}" dt="2026-06-15T15:43:30.391" v="1177" actId="1440"/>
        <pc:sldMkLst>
          <pc:docMk/>
          <pc:sldMk cId="0" sldId="259"/>
        </pc:sldMkLst>
        <pc:spChg chg="mod">
          <ac:chgData name="Debeger" userId="171461d2-fa65-445c-aeaf-9cbf2f547a27" providerId="ADAL" clId="{77582B81-C3EF-4723-9A4B-58AAA3F1982E}" dt="2026-06-04T16:08:18.221" v="75" actId="115"/>
          <ac:spMkLst>
            <pc:docMk/>
            <pc:sldMk cId="0" sldId="259"/>
            <ac:spMk id="133" creationId="{00000000-0000-0000-0000-000000000000}"/>
          </ac:spMkLst>
        </pc:spChg>
        <pc:spChg chg="mod">
          <ac:chgData name="Debeger" userId="171461d2-fa65-445c-aeaf-9cbf2f547a27" providerId="ADAL" clId="{77582B81-C3EF-4723-9A4B-58AAA3F1982E}" dt="2026-06-15T15:43:24.105" v="1172" actId="27636"/>
          <ac:spMkLst>
            <pc:docMk/>
            <pc:sldMk cId="0" sldId="259"/>
            <ac:spMk id="134" creationId="{00000000-0000-0000-0000-000000000000}"/>
          </ac:spMkLst>
        </pc:spChg>
        <pc:picChg chg="add mod">
          <ac:chgData name="Debeger" userId="171461d2-fa65-445c-aeaf-9cbf2f547a27" providerId="ADAL" clId="{77582B81-C3EF-4723-9A4B-58AAA3F1982E}" dt="2026-06-15T15:42:39.276" v="1166" actId="1440"/>
          <ac:picMkLst>
            <pc:docMk/>
            <pc:sldMk cId="0" sldId="259"/>
            <ac:picMk id="2" creationId="{8A80AFB0-A9A9-C7EE-51A6-62C1F4448EA0}"/>
          </ac:picMkLst>
        </pc:picChg>
        <pc:picChg chg="add mod">
          <ac:chgData name="Debeger" userId="171461d2-fa65-445c-aeaf-9cbf2f547a27" providerId="ADAL" clId="{77582B81-C3EF-4723-9A4B-58AAA3F1982E}" dt="2026-06-15T15:43:30.391" v="1177" actId="1440"/>
          <ac:picMkLst>
            <pc:docMk/>
            <pc:sldMk cId="0" sldId="259"/>
            <ac:picMk id="3" creationId="{94244F8E-1400-CB88-1E90-1594A8AF8B74}"/>
          </ac:picMkLst>
        </pc:picChg>
      </pc:sldChg>
      <pc:sldChg chg="addSp delSp modSp mod">
        <pc:chgData name="Debeger" userId="171461d2-fa65-445c-aeaf-9cbf2f547a27" providerId="ADAL" clId="{77582B81-C3EF-4723-9A4B-58AAA3F1982E}" dt="2026-06-15T15:48:29.057" v="1236" actId="14100"/>
        <pc:sldMkLst>
          <pc:docMk/>
          <pc:sldMk cId="0" sldId="260"/>
        </pc:sldMkLst>
        <pc:spChg chg="add del mod">
          <ac:chgData name="Debeger" userId="171461d2-fa65-445c-aeaf-9cbf2f547a27" providerId="ADAL" clId="{77582B81-C3EF-4723-9A4B-58AAA3F1982E}" dt="2026-06-15T15:45:44.584" v="1196" actId="478"/>
          <ac:spMkLst>
            <pc:docMk/>
            <pc:sldMk cId="0" sldId="260"/>
            <ac:spMk id="3" creationId="{C6128173-F322-DFD8-D43C-8BDC07DE851E}"/>
          </ac:spMkLst>
        </pc:spChg>
        <pc:spChg chg="add del">
          <ac:chgData name="Debeger" userId="171461d2-fa65-445c-aeaf-9cbf2f547a27" providerId="ADAL" clId="{77582B81-C3EF-4723-9A4B-58AAA3F1982E}" dt="2026-06-15T15:45:58.725" v="1199" actId="478"/>
          <ac:spMkLst>
            <pc:docMk/>
            <pc:sldMk cId="0" sldId="260"/>
            <ac:spMk id="5" creationId="{BA4A8774-63BA-418B-4872-711DCECA2CBD}"/>
          </ac:spMkLst>
        </pc:spChg>
        <pc:spChg chg="mod">
          <ac:chgData name="Debeger" userId="171461d2-fa65-445c-aeaf-9cbf2f547a27" providerId="ADAL" clId="{77582B81-C3EF-4723-9A4B-58AAA3F1982E}" dt="2026-06-04T16:08:33.566" v="77" actId="115"/>
          <ac:spMkLst>
            <pc:docMk/>
            <pc:sldMk cId="0" sldId="260"/>
            <ac:spMk id="139" creationId="{00000000-0000-0000-0000-000000000000}"/>
          </ac:spMkLst>
        </pc:spChg>
        <pc:spChg chg="mod">
          <ac:chgData name="Debeger" userId="171461d2-fa65-445c-aeaf-9cbf2f547a27" providerId="ADAL" clId="{77582B81-C3EF-4723-9A4B-58AAA3F1982E}" dt="2026-06-15T15:48:29.057" v="1236" actId="14100"/>
          <ac:spMkLst>
            <pc:docMk/>
            <pc:sldMk cId="0" sldId="260"/>
            <ac:spMk id="140" creationId="{00000000-0000-0000-0000-000000000000}"/>
          </ac:spMkLst>
        </pc:spChg>
        <pc:picChg chg="add mod modCrop">
          <ac:chgData name="Debeger" userId="171461d2-fa65-445c-aeaf-9cbf2f547a27" providerId="ADAL" clId="{77582B81-C3EF-4723-9A4B-58AAA3F1982E}" dt="2026-06-15T15:47:20.810" v="1222" actId="1076"/>
          <ac:picMkLst>
            <pc:docMk/>
            <pc:sldMk cId="0" sldId="260"/>
            <ac:picMk id="6" creationId="{11215995-42DF-A877-A0BF-6D82D3AB08CA}"/>
          </ac:picMkLst>
        </pc:picChg>
        <pc:picChg chg="add mod modCrop">
          <ac:chgData name="Debeger" userId="171461d2-fa65-445c-aeaf-9cbf2f547a27" providerId="ADAL" clId="{77582B81-C3EF-4723-9A4B-58AAA3F1982E}" dt="2026-06-15T15:47:23.836" v="1223" actId="1076"/>
          <ac:picMkLst>
            <pc:docMk/>
            <pc:sldMk cId="0" sldId="260"/>
            <ac:picMk id="7" creationId="{E2D90735-4422-E954-4C11-F98A9B106A48}"/>
          </ac:picMkLst>
        </pc:picChg>
        <pc:picChg chg="add mod">
          <ac:chgData name="Debeger" userId="171461d2-fa65-445c-aeaf-9cbf2f547a27" providerId="ADAL" clId="{77582B81-C3EF-4723-9A4B-58AAA3F1982E}" dt="2026-06-15T15:48:26.113" v="1235" actId="14100"/>
          <ac:picMkLst>
            <pc:docMk/>
            <pc:sldMk cId="0" sldId="260"/>
            <ac:picMk id="8" creationId="{9EBC8CF8-21DB-C692-678C-96CE6799363C}"/>
          </ac:picMkLst>
        </pc:picChg>
      </pc:sldChg>
      <pc:sldChg chg="addSp modSp mod">
        <pc:chgData name="Debeger" userId="171461d2-fa65-445c-aeaf-9cbf2f547a27" providerId="ADAL" clId="{77582B81-C3EF-4723-9A4B-58AAA3F1982E}" dt="2026-06-15T15:52:18.663" v="1238" actId="14100"/>
        <pc:sldMkLst>
          <pc:docMk/>
          <pc:sldMk cId="0" sldId="261"/>
        </pc:sldMkLst>
        <pc:spChg chg="mod">
          <ac:chgData name="Debeger" userId="171461d2-fa65-445c-aeaf-9cbf2f547a27" providerId="ADAL" clId="{77582B81-C3EF-4723-9A4B-58AAA3F1982E}" dt="2026-06-04T16:12:31.010" v="309" actId="115"/>
          <ac:spMkLst>
            <pc:docMk/>
            <pc:sldMk cId="0" sldId="261"/>
            <ac:spMk id="145" creationId="{00000000-0000-0000-0000-000000000000}"/>
          </ac:spMkLst>
        </pc:spChg>
        <pc:spChg chg="mod">
          <ac:chgData name="Debeger" userId="171461d2-fa65-445c-aeaf-9cbf2f547a27" providerId="ADAL" clId="{77582B81-C3EF-4723-9A4B-58AAA3F1982E}" dt="2026-06-04T16:14:46.736" v="407" actId="113"/>
          <ac:spMkLst>
            <pc:docMk/>
            <pc:sldMk cId="0" sldId="261"/>
            <ac:spMk id="146" creationId="{00000000-0000-0000-0000-000000000000}"/>
          </ac:spMkLst>
        </pc:spChg>
        <pc:picChg chg="add mod">
          <ac:chgData name="Debeger" userId="171461d2-fa65-445c-aeaf-9cbf2f547a27" providerId="ADAL" clId="{77582B81-C3EF-4723-9A4B-58AAA3F1982E}" dt="2026-06-08T15:56:33.844" v="1102" actId="1440"/>
          <ac:picMkLst>
            <pc:docMk/>
            <pc:sldMk cId="0" sldId="261"/>
            <ac:picMk id="2" creationId="{D2CF479F-0D8C-2402-EF06-81886DA1FC80}"/>
          </ac:picMkLst>
        </pc:picChg>
        <pc:picChg chg="mod">
          <ac:chgData name="Debeger" userId="171461d2-fa65-445c-aeaf-9cbf2f547a27" providerId="ADAL" clId="{77582B81-C3EF-4723-9A4B-58AAA3F1982E}" dt="2026-06-15T15:52:18.663" v="1238" actId="14100"/>
          <ac:picMkLst>
            <pc:docMk/>
            <pc:sldMk cId="0" sldId="261"/>
            <ac:picMk id="148" creationId="{00000000-0000-0000-0000-000000000000}"/>
          </ac:picMkLst>
        </pc:picChg>
      </pc:sldChg>
      <pc:sldChg chg="addSp delSp modSp mod">
        <pc:chgData name="Debeger" userId="171461d2-fa65-445c-aeaf-9cbf2f547a27" providerId="ADAL" clId="{77582B81-C3EF-4723-9A4B-58AAA3F1982E}" dt="2026-06-15T15:56:08.049" v="1294" actId="1076"/>
        <pc:sldMkLst>
          <pc:docMk/>
          <pc:sldMk cId="0" sldId="262"/>
        </pc:sldMkLst>
        <pc:spChg chg="add del">
          <ac:chgData name="Debeger" userId="171461d2-fa65-445c-aeaf-9cbf2f547a27" providerId="ADAL" clId="{77582B81-C3EF-4723-9A4B-58AAA3F1982E}" dt="2026-06-15T15:55:24.604" v="1281" actId="478"/>
          <ac:spMkLst>
            <pc:docMk/>
            <pc:sldMk cId="0" sldId="262"/>
            <ac:spMk id="4" creationId="{6C63C4D3-B826-136C-C3E0-1937EE107D37}"/>
          </ac:spMkLst>
        </pc:spChg>
        <pc:spChg chg="add del">
          <ac:chgData name="Debeger" userId="171461d2-fa65-445c-aeaf-9cbf2f547a27" providerId="ADAL" clId="{77582B81-C3EF-4723-9A4B-58AAA3F1982E}" dt="2026-06-15T15:55:36.219" v="1284" actId="478"/>
          <ac:spMkLst>
            <pc:docMk/>
            <pc:sldMk cId="0" sldId="262"/>
            <ac:spMk id="6" creationId="{5342B96F-CEB5-456F-5C6C-5003DABAC200}"/>
          </ac:spMkLst>
        </pc:spChg>
        <pc:spChg chg="mod">
          <ac:chgData name="Debeger" userId="171461d2-fa65-445c-aeaf-9cbf2f547a27" providerId="ADAL" clId="{77582B81-C3EF-4723-9A4B-58AAA3F1982E}" dt="2026-06-04T16:15:01.567" v="413" actId="115"/>
          <ac:spMkLst>
            <pc:docMk/>
            <pc:sldMk cId="0" sldId="262"/>
            <ac:spMk id="154" creationId="{00000000-0000-0000-0000-000000000000}"/>
          </ac:spMkLst>
        </pc:spChg>
        <pc:spChg chg="mod">
          <ac:chgData name="Debeger" userId="171461d2-fa65-445c-aeaf-9cbf2f547a27" providerId="ADAL" clId="{77582B81-C3EF-4723-9A4B-58AAA3F1982E}" dt="2026-06-15T15:55:18.062" v="1278"/>
          <ac:spMkLst>
            <pc:docMk/>
            <pc:sldMk cId="0" sldId="262"/>
            <ac:spMk id="155" creationId="{00000000-0000-0000-0000-000000000000}"/>
          </ac:spMkLst>
        </pc:spChg>
        <pc:picChg chg="add mod">
          <ac:chgData name="Debeger" userId="171461d2-fa65-445c-aeaf-9cbf2f547a27" providerId="ADAL" clId="{77582B81-C3EF-4723-9A4B-58AAA3F1982E}" dt="2026-06-15T15:55:57.445" v="1293" actId="1076"/>
          <ac:picMkLst>
            <pc:docMk/>
            <pc:sldMk cId="0" sldId="262"/>
            <ac:picMk id="2" creationId="{12DE796A-EB91-8FA5-134E-7CBFC23194E2}"/>
          </ac:picMkLst>
        </pc:picChg>
        <pc:picChg chg="add mod">
          <ac:chgData name="Debeger" userId="171461d2-fa65-445c-aeaf-9cbf2f547a27" providerId="ADAL" clId="{77582B81-C3EF-4723-9A4B-58AAA3F1982E}" dt="2026-06-15T15:56:08.049" v="1294" actId="1076"/>
          <ac:picMkLst>
            <pc:docMk/>
            <pc:sldMk cId="0" sldId="262"/>
            <ac:picMk id="7" creationId="{1190F156-7963-CF1B-988F-C25222291317}"/>
          </ac:picMkLst>
        </pc:picChg>
      </pc:sldChg>
      <pc:sldChg chg="addSp modSp mod">
        <pc:chgData name="Debeger" userId="171461d2-fa65-445c-aeaf-9cbf2f547a27" providerId="ADAL" clId="{77582B81-C3EF-4723-9A4B-58AAA3F1982E}" dt="2026-06-15T16:01:37.456" v="1319" actId="1076"/>
        <pc:sldMkLst>
          <pc:docMk/>
          <pc:sldMk cId="0" sldId="263"/>
        </pc:sldMkLst>
        <pc:spChg chg="mod">
          <ac:chgData name="Debeger" userId="171461d2-fa65-445c-aeaf-9cbf2f547a27" providerId="ADAL" clId="{77582B81-C3EF-4723-9A4B-58AAA3F1982E}" dt="2026-06-04T16:19:20.744" v="714" actId="115"/>
          <ac:spMkLst>
            <pc:docMk/>
            <pc:sldMk cId="0" sldId="263"/>
            <ac:spMk id="160" creationId="{00000000-0000-0000-0000-000000000000}"/>
          </ac:spMkLst>
        </pc:spChg>
        <pc:spChg chg="mod">
          <ac:chgData name="Debeger" userId="171461d2-fa65-445c-aeaf-9cbf2f547a27" providerId="ADAL" clId="{77582B81-C3EF-4723-9A4B-58AAA3F1982E}" dt="2026-06-15T15:59:12.922" v="1308" actId="14100"/>
          <ac:spMkLst>
            <pc:docMk/>
            <pc:sldMk cId="0" sldId="263"/>
            <ac:spMk id="161" creationId="{00000000-0000-0000-0000-000000000000}"/>
          </ac:spMkLst>
        </pc:spChg>
        <pc:picChg chg="add mod modCrop">
          <ac:chgData name="Debeger" userId="171461d2-fa65-445c-aeaf-9cbf2f547a27" providerId="ADAL" clId="{77582B81-C3EF-4723-9A4B-58AAA3F1982E}" dt="2026-06-15T16:01:37.456" v="1319" actId="1076"/>
          <ac:picMkLst>
            <pc:docMk/>
            <pc:sldMk cId="0" sldId="263"/>
            <ac:picMk id="2" creationId="{6A0517E0-CCC2-B03D-354E-E238C62BCFD7}"/>
          </ac:picMkLst>
        </pc:picChg>
        <pc:picChg chg="mod">
          <ac:chgData name="Debeger" userId="171461d2-fa65-445c-aeaf-9cbf2f547a27" providerId="ADAL" clId="{77582B81-C3EF-4723-9A4B-58AAA3F1982E}" dt="2026-06-15T15:59:19.806" v="1309" actId="1076"/>
          <ac:picMkLst>
            <pc:docMk/>
            <pc:sldMk cId="0" sldId="263"/>
            <ac:picMk id="162" creationId="{00000000-0000-0000-0000-000000000000}"/>
          </ac:picMkLst>
        </pc:picChg>
      </pc:sldChg>
      <pc:sldChg chg="addSp delSp modSp add del mod">
        <pc:chgData name="Debeger" userId="171461d2-fa65-445c-aeaf-9cbf2f547a27" providerId="ADAL" clId="{77582B81-C3EF-4723-9A4B-58AAA3F1982E}" dt="2026-06-15T16:05:10.387" v="1367" actId="2696"/>
        <pc:sldMkLst>
          <pc:docMk/>
          <pc:sldMk cId="0" sldId="264"/>
        </pc:sldMkLst>
        <pc:spChg chg="mod">
          <ac:chgData name="Debeger" userId="171461d2-fa65-445c-aeaf-9cbf2f547a27" providerId="ADAL" clId="{77582B81-C3EF-4723-9A4B-58AAA3F1982E}" dt="2026-06-15T16:02:58.558" v="1330" actId="1076"/>
          <ac:spMkLst>
            <pc:docMk/>
            <pc:sldMk cId="0" sldId="264"/>
            <ac:spMk id="167" creationId="{00000000-0000-0000-0000-000000000000}"/>
          </ac:spMkLst>
        </pc:spChg>
        <pc:spChg chg="del mod">
          <ac:chgData name="Debeger" userId="171461d2-fa65-445c-aeaf-9cbf2f547a27" providerId="ADAL" clId="{77582B81-C3EF-4723-9A4B-58AAA3F1982E}" dt="2026-06-15T16:02:53.491" v="1329" actId="478"/>
          <ac:spMkLst>
            <pc:docMk/>
            <pc:sldMk cId="0" sldId="264"/>
            <ac:spMk id="168" creationId="{00000000-0000-0000-0000-000000000000}"/>
          </ac:spMkLst>
        </pc:spChg>
        <pc:picChg chg="add mod">
          <ac:chgData name="Debeger" userId="171461d2-fa65-445c-aeaf-9cbf2f547a27" providerId="ADAL" clId="{77582B81-C3EF-4723-9A4B-58AAA3F1982E}" dt="2026-06-15T16:03:18.188" v="1337" actId="1076"/>
          <ac:picMkLst>
            <pc:docMk/>
            <pc:sldMk cId="0" sldId="264"/>
            <ac:picMk id="3" creationId="{938F680B-BD86-2CA7-98B9-CB357E26B900}"/>
          </ac:picMkLst>
        </pc:picChg>
        <pc:picChg chg="add mod">
          <ac:chgData name="Debeger" userId="171461d2-fa65-445c-aeaf-9cbf2f547a27" providerId="ADAL" clId="{77582B81-C3EF-4723-9A4B-58AAA3F1982E}" dt="2026-06-15T16:03:17.102" v="1336" actId="1076"/>
          <ac:picMkLst>
            <pc:docMk/>
            <pc:sldMk cId="0" sldId="264"/>
            <ac:picMk id="5" creationId="{19087B79-0A7C-DC15-4DD8-AFB128121D31}"/>
          </ac:picMkLst>
        </pc:picChg>
        <pc:picChg chg="add mod">
          <ac:chgData name="Debeger" userId="171461d2-fa65-445c-aeaf-9cbf2f547a27" providerId="ADAL" clId="{77582B81-C3EF-4723-9A4B-58AAA3F1982E}" dt="2026-06-15T16:03:27.719" v="1340" actId="1076"/>
          <ac:picMkLst>
            <pc:docMk/>
            <pc:sldMk cId="0" sldId="264"/>
            <ac:picMk id="7" creationId="{C5647F0D-0589-91A6-0BF0-C5B7610A10F9}"/>
          </ac:picMkLst>
        </pc:picChg>
        <pc:picChg chg="mod">
          <ac:chgData name="Debeger" userId="171461d2-fa65-445c-aeaf-9cbf2f547a27" providerId="ADAL" clId="{77582B81-C3EF-4723-9A4B-58AAA3F1982E}" dt="2026-06-15T16:02:50.092" v="1327" actId="1076"/>
          <ac:picMkLst>
            <pc:docMk/>
            <pc:sldMk cId="0" sldId="264"/>
            <ac:picMk id="169" creationId="{00000000-0000-0000-0000-000000000000}"/>
          </ac:picMkLst>
        </pc:picChg>
        <pc:picChg chg="mod">
          <ac:chgData name="Debeger" userId="171461d2-fa65-445c-aeaf-9cbf2f547a27" providerId="ADAL" clId="{77582B81-C3EF-4723-9A4B-58AAA3F1982E}" dt="2026-06-15T16:02:48.271" v="1326" actId="14100"/>
          <ac:picMkLst>
            <pc:docMk/>
            <pc:sldMk cId="0" sldId="264"/>
            <ac:picMk id="170" creationId="{00000000-0000-0000-0000-000000000000}"/>
          </ac:picMkLst>
        </pc:picChg>
        <pc:picChg chg="mod">
          <ac:chgData name="Debeger" userId="171461d2-fa65-445c-aeaf-9cbf2f547a27" providerId="ADAL" clId="{77582B81-C3EF-4723-9A4B-58AAA3F1982E}" dt="2026-06-15T16:02:52.370" v="1328" actId="1076"/>
          <ac:picMkLst>
            <pc:docMk/>
            <pc:sldMk cId="0" sldId="264"/>
            <ac:picMk id="171" creationId="{00000000-0000-0000-0000-000000000000}"/>
          </ac:picMkLst>
        </pc:picChg>
      </pc:sldChg>
      <pc:sldChg chg="delSp modSp del mod">
        <pc:chgData name="Debeger" userId="171461d2-fa65-445c-aeaf-9cbf2f547a27" providerId="ADAL" clId="{77582B81-C3EF-4723-9A4B-58AAA3F1982E}" dt="2026-06-15T16:03:33.072" v="1341" actId="2696"/>
        <pc:sldMkLst>
          <pc:docMk/>
          <pc:sldMk cId="0" sldId="265"/>
        </pc:sldMkLst>
        <pc:picChg chg="del mod">
          <ac:chgData name="Debeger" userId="171461d2-fa65-445c-aeaf-9cbf2f547a27" providerId="ADAL" clId="{77582B81-C3EF-4723-9A4B-58AAA3F1982E}" dt="2026-06-15T16:03:02.464" v="1331" actId="21"/>
          <ac:picMkLst>
            <pc:docMk/>
            <pc:sldMk cId="0" sldId="265"/>
            <ac:picMk id="178" creationId="{00000000-0000-0000-0000-000000000000}"/>
          </ac:picMkLst>
        </pc:picChg>
        <pc:picChg chg="del mod">
          <ac:chgData name="Debeger" userId="171461d2-fa65-445c-aeaf-9cbf2f547a27" providerId="ADAL" clId="{77582B81-C3EF-4723-9A4B-58AAA3F1982E}" dt="2026-06-15T16:03:22.164" v="1338" actId="21"/>
          <ac:picMkLst>
            <pc:docMk/>
            <pc:sldMk cId="0" sldId="265"/>
            <ac:picMk id="179" creationId="{00000000-0000-0000-0000-000000000000}"/>
          </ac:picMkLst>
        </pc:picChg>
        <pc:picChg chg="del mod">
          <ac:chgData name="Debeger" userId="171461d2-fa65-445c-aeaf-9cbf2f547a27" providerId="ADAL" clId="{77582B81-C3EF-4723-9A4B-58AAA3F1982E}" dt="2026-06-15T16:03:12.301" v="1334" actId="21"/>
          <ac:picMkLst>
            <pc:docMk/>
            <pc:sldMk cId="0" sldId="265"/>
            <ac:picMk id="180" creationId="{00000000-0000-0000-0000-000000000000}"/>
          </ac:picMkLst>
        </pc:picChg>
      </pc:sldChg>
      <pc:sldChg chg="modSp mod">
        <pc:chgData name="Debeger" userId="171461d2-fa65-445c-aeaf-9cbf2f547a27" providerId="ADAL" clId="{77582B81-C3EF-4723-9A4B-58AAA3F1982E}" dt="2026-06-15T16:03:59.830" v="1366" actId="113"/>
        <pc:sldMkLst>
          <pc:docMk/>
          <pc:sldMk cId="0" sldId="266"/>
        </pc:sldMkLst>
        <pc:spChg chg="mod">
          <ac:chgData name="Debeger" userId="171461d2-fa65-445c-aeaf-9cbf2f547a27" providerId="ADAL" clId="{77582B81-C3EF-4723-9A4B-58AAA3F1982E}" dt="2026-06-04T16:24:29.722" v="814" actId="115"/>
          <ac:spMkLst>
            <pc:docMk/>
            <pc:sldMk cId="0" sldId="266"/>
            <ac:spMk id="186" creationId="{00000000-0000-0000-0000-000000000000}"/>
          </ac:spMkLst>
        </pc:spChg>
        <pc:spChg chg="mod">
          <ac:chgData name="Debeger" userId="171461d2-fa65-445c-aeaf-9cbf2f547a27" providerId="ADAL" clId="{77582B81-C3EF-4723-9A4B-58AAA3F1982E}" dt="2026-06-15T16:03:59.830" v="1366" actId="113"/>
          <ac:spMkLst>
            <pc:docMk/>
            <pc:sldMk cId="0" sldId="266"/>
            <ac:spMk id="187" creationId="{00000000-0000-0000-0000-000000000000}"/>
          </ac:spMkLst>
        </pc:spChg>
        <pc:picChg chg="mod">
          <ac:chgData name="Debeger" userId="171461d2-fa65-445c-aeaf-9cbf2f547a27" providerId="ADAL" clId="{77582B81-C3EF-4723-9A4B-58AAA3F1982E}" dt="2026-06-04T16:25:19.427" v="856" actId="1440"/>
          <ac:picMkLst>
            <pc:docMk/>
            <pc:sldMk cId="0" sldId="266"/>
            <ac:picMk id="188" creationId="{00000000-0000-0000-0000-000000000000}"/>
          </ac:picMkLst>
        </pc:picChg>
      </pc:sldChg>
      <pc:sldChg chg="addSp modSp mod">
        <pc:chgData name="Debeger" userId="171461d2-fa65-445c-aeaf-9cbf2f547a27" providerId="ADAL" clId="{77582B81-C3EF-4723-9A4B-58AAA3F1982E}" dt="2026-06-15T16:10:25.763" v="1436" actId="1076"/>
        <pc:sldMkLst>
          <pc:docMk/>
          <pc:sldMk cId="0" sldId="267"/>
        </pc:sldMkLst>
        <pc:spChg chg="mod">
          <ac:chgData name="Debeger" userId="171461d2-fa65-445c-aeaf-9cbf2f547a27" providerId="ADAL" clId="{77582B81-C3EF-4723-9A4B-58AAA3F1982E}" dt="2026-06-15T16:10:25.763" v="1436" actId="1076"/>
          <ac:spMkLst>
            <pc:docMk/>
            <pc:sldMk cId="0" sldId="267"/>
            <ac:spMk id="193" creationId="{00000000-0000-0000-0000-000000000000}"/>
          </ac:spMkLst>
        </pc:spChg>
        <pc:spChg chg="mod">
          <ac:chgData name="Debeger" userId="171461d2-fa65-445c-aeaf-9cbf2f547a27" providerId="ADAL" clId="{77582B81-C3EF-4723-9A4B-58AAA3F1982E}" dt="2026-06-15T16:08:17.959" v="1422" actId="14100"/>
          <ac:spMkLst>
            <pc:docMk/>
            <pc:sldMk cId="0" sldId="267"/>
            <ac:spMk id="194" creationId="{00000000-0000-0000-0000-000000000000}"/>
          </ac:spMkLst>
        </pc:spChg>
        <pc:picChg chg="add mod modCrop">
          <ac:chgData name="Debeger" userId="171461d2-fa65-445c-aeaf-9cbf2f547a27" providerId="ADAL" clId="{77582B81-C3EF-4723-9A4B-58AAA3F1982E}" dt="2026-06-15T16:08:14.928" v="1421" actId="1076"/>
          <ac:picMkLst>
            <pc:docMk/>
            <pc:sldMk cId="0" sldId="267"/>
            <ac:picMk id="2" creationId="{274AD6DC-AA7C-B34D-B6E8-7FD3561EA0AD}"/>
          </ac:picMkLst>
        </pc:picChg>
        <pc:picChg chg="add mod modCrop">
          <ac:chgData name="Debeger" userId="171461d2-fa65-445c-aeaf-9cbf2f547a27" providerId="ADAL" clId="{77582B81-C3EF-4723-9A4B-58AAA3F1982E}" dt="2026-06-15T16:08:10.459" v="1420" actId="1076"/>
          <ac:picMkLst>
            <pc:docMk/>
            <pc:sldMk cId="0" sldId="267"/>
            <ac:picMk id="3" creationId="{3FFD36FD-F93B-CCD1-43A7-3D05A6346208}"/>
          </ac:picMkLst>
        </pc:picChg>
        <pc:picChg chg="add mod">
          <ac:chgData name="Debeger" userId="171461d2-fa65-445c-aeaf-9cbf2f547a27" providerId="ADAL" clId="{77582B81-C3EF-4723-9A4B-58AAA3F1982E}" dt="2026-06-15T16:09:57.751" v="1435" actId="1076"/>
          <ac:picMkLst>
            <pc:docMk/>
            <pc:sldMk cId="0" sldId="267"/>
            <ac:picMk id="4" creationId="{F34F0711-9648-85A4-3FD6-A4BBE1E1EABD}"/>
          </ac:picMkLst>
        </pc:picChg>
      </pc:sldChg>
      <pc:sldChg chg="addSp modSp mod">
        <pc:chgData name="Debeger" userId="171461d2-fa65-445c-aeaf-9cbf2f547a27" providerId="ADAL" clId="{77582B81-C3EF-4723-9A4B-58AAA3F1982E}" dt="2026-06-15T16:17:30.627" v="1929" actId="1076"/>
        <pc:sldMkLst>
          <pc:docMk/>
          <pc:sldMk cId="0" sldId="268"/>
        </pc:sldMkLst>
        <pc:spChg chg="mod">
          <ac:chgData name="Debeger" userId="171461d2-fa65-445c-aeaf-9cbf2f547a27" providerId="ADAL" clId="{77582B81-C3EF-4723-9A4B-58AAA3F1982E}" dt="2026-06-04T16:26:49.123" v="1018" actId="113"/>
          <ac:spMkLst>
            <pc:docMk/>
            <pc:sldMk cId="0" sldId="268"/>
            <ac:spMk id="199" creationId="{00000000-0000-0000-0000-000000000000}"/>
          </ac:spMkLst>
        </pc:spChg>
        <pc:spChg chg="mod">
          <ac:chgData name="Debeger" userId="171461d2-fa65-445c-aeaf-9cbf2f547a27" providerId="ADAL" clId="{77582B81-C3EF-4723-9A4B-58AAA3F1982E}" dt="2026-06-15T16:17:26.730" v="1928" actId="20577"/>
          <ac:spMkLst>
            <pc:docMk/>
            <pc:sldMk cId="0" sldId="268"/>
            <ac:spMk id="200" creationId="{00000000-0000-0000-0000-000000000000}"/>
          </ac:spMkLst>
        </pc:spChg>
        <pc:picChg chg="add mod">
          <ac:chgData name="Debeger" userId="171461d2-fa65-445c-aeaf-9cbf2f547a27" providerId="ADAL" clId="{77582B81-C3EF-4723-9A4B-58AAA3F1982E}" dt="2026-06-15T16:17:30.627" v="1929" actId="1076"/>
          <ac:picMkLst>
            <pc:docMk/>
            <pc:sldMk cId="0" sldId="268"/>
            <ac:picMk id="2" creationId="{B1661C2F-62FC-670E-F2F2-C877EBA95C90}"/>
          </ac:picMkLst>
        </pc:picChg>
      </pc:sldChg>
      <pc:sldChg chg="modSp del mod">
        <pc:chgData name="Debeger" userId="171461d2-fa65-445c-aeaf-9cbf2f547a27" providerId="ADAL" clId="{77582B81-C3EF-4723-9A4B-58AAA3F1982E}" dt="2026-06-15T15:32:51.882" v="1134" actId="2696"/>
        <pc:sldMkLst>
          <pc:docMk/>
          <pc:sldMk cId="0" sldId="269"/>
        </pc:sldMkLst>
      </pc:sldChg>
      <pc:sldChg chg="addSp delSp modSp mod">
        <pc:chgData name="Debeger" userId="171461d2-fa65-445c-aeaf-9cbf2f547a27" providerId="ADAL" clId="{77582B81-C3EF-4723-9A4B-58AAA3F1982E}" dt="2026-06-15T16:19:01.010" v="1951" actId="20577"/>
        <pc:sldMkLst>
          <pc:docMk/>
          <pc:sldMk cId="0" sldId="270"/>
        </pc:sldMkLst>
        <pc:spChg chg="mod">
          <ac:chgData name="Debeger" userId="171461d2-fa65-445c-aeaf-9cbf2f547a27" providerId="ADAL" clId="{77582B81-C3EF-4723-9A4B-58AAA3F1982E}" dt="2026-06-15T16:19:01.010" v="1951" actId="20577"/>
          <ac:spMkLst>
            <pc:docMk/>
            <pc:sldMk cId="0" sldId="270"/>
            <ac:spMk id="218" creationId="{00000000-0000-0000-0000-000000000000}"/>
          </ac:spMkLst>
        </pc:spChg>
        <pc:picChg chg="add mod">
          <ac:chgData name="Debeger" userId="171461d2-fa65-445c-aeaf-9cbf2f547a27" providerId="ADAL" clId="{77582B81-C3EF-4723-9A4B-58AAA3F1982E}" dt="2026-06-15T16:18:07.330" v="1939" actId="1440"/>
          <ac:picMkLst>
            <pc:docMk/>
            <pc:sldMk cId="0" sldId="270"/>
            <ac:picMk id="2" creationId="{2BB41ED0-9351-6BBB-34E8-53107C7ACFC1}"/>
          </ac:picMkLst>
        </pc:picChg>
        <pc:picChg chg="del">
          <ac:chgData name="Debeger" userId="171461d2-fa65-445c-aeaf-9cbf2f547a27" providerId="ADAL" clId="{77582B81-C3EF-4723-9A4B-58AAA3F1982E}" dt="2026-06-15T16:17:52.839" v="1930" actId="478"/>
          <ac:picMkLst>
            <pc:docMk/>
            <pc:sldMk cId="0" sldId="270"/>
            <ac:picMk id="212" creationId="{00000000-0000-0000-0000-000000000000}"/>
          </ac:picMkLst>
        </pc:picChg>
        <pc:picChg chg="mod">
          <ac:chgData name="Debeger" userId="171461d2-fa65-445c-aeaf-9cbf2f547a27" providerId="ADAL" clId="{77582B81-C3EF-4723-9A4B-58AAA3F1982E}" dt="2026-06-15T16:18:38.054" v="1945" actId="1440"/>
          <ac:picMkLst>
            <pc:docMk/>
            <pc:sldMk cId="0" sldId="270"/>
            <ac:picMk id="214" creationId="{00000000-0000-0000-0000-000000000000}"/>
          </ac:picMkLst>
        </pc:picChg>
        <pc:picChg chg="mod">
          <ac:chgData name="Debeger" userId="171461d2-fa65-445c-aeaf-9cbf2f547a27" providerId="ADAL" clId="{77582B81-C3EF-4723-9A4B-58AAA3F1982E}" dt="2026-06-15T16:18:42.421" v="1947" actId="1440"/>
          <ac:picMkLst>
            <pc:docMk/>
            <pc:sldMk cId="0" sldId="270"/>
            <ac:picMk id="215" creationId="{00000000-0000-0000-0000-000000000000}"/>
          </ac:picMkLst>
        </pc:picChg>
        <pc:picChg chg="mod">
          <ac:chgData name="Debeger" userId="171461d2-fa65-445c-aeaf-9cbf2f547a27" providerId="ADAL" clId="{77582B81-C3EF-4723-9A4B-58AAA3F1982E}" dt="2026-06-15T16:18:51.150" v="1950" actId="14100"/>
          <ac:picMkLst>
            <pc:docMk/>
            <pc:sldMk cId="0" sldId="270"/>
            <ac:picMk id="216" creationId="{00000000-0000-0000-0000-000000000000}"/>
          </ac:picMkLst>
        </pc:picChg>
        <pc:picChg chg="mod">
          <ac:chgData name="Debeger" userId="171461d2-fa65-445c-aeaf-9cbf2f547a27" providerId="ADAL" clId="{77582B81-C3EF-4723-9A4B-58AAA3F1982E}" dt="2026-06-15T16:18:39.629" v="1946" actId="1440"/>
          <ac:picMkLst>
            <pc:docMk/>
            <pc:sldMk cId="0" sldId="270"/>
            <ac:picMk id="217" creationId="{00000000-0000-0000-0000-000000000000}"/>
          </ac:picMkLst>
        </pc:picChg>
      </pc:sldChg>
      <pc:sldChg chg="addSp delSp modSp mod">
        <pc:chgData name="Debeger" userId="171461d2-fa65-445c-aeaf-9cbf2f547a27" providerId="ADAL" clId="{77582B81-C3EF-4723-9A4B-58AAA3F1982E}" dt="2026-06-15T16:19:48.939" v="1962" actId="20577"/>
        <pc:sldMkLst>
          <pc:docMk/>
          <pc:sldMk cId="0" sldId="271"/>
        </pc:sldMkLst>
        <pc:spChg chg="mod">
          <ac:chgData name="Debeger" userId="171461d2-fa65-445c-aeaf-9cbf2f547a27" providerId="ADAL" clId="{77582B81-C3EF-4723-9A4B-58AAA3F1982E}" dt="2026-06-04T16:27:15.660" v="1053" actId="115"/>
          <ac:spMkLst>
            <pc:docMk/>
            <pc:sldMk cId="0" sldId="271"/>
            <ac:spMk id="224" creationId="{00000000-0000-0000-0000-000000000000}"/>
          </ac:spMkLst>
        </pc:spChg>
        <pc:spChg chg="mod">
          <ac:chgData name="Debeger" userId="171461d2-fa65-445c-aeaf-9cbf2f547a27" providerId="ADAL" clId="{77582B81-C3EF-4723-9A4B-58AAA3F1982E}" dt="2026-06-15T16:19:48.939" v="1962" actId="20577"/>
          <ac:spMkLst>
            <pc:docMk/>
            <pc:sldMk cId="0" sldId="271"/>
            <ac:spMk id="225" creationId="{00000000-0000-0000-0000-000000000000}"/>
          </ac:spMkLst>
        </pc:spChg>
        <pc:picChg chg="add mod">
          <ac:chgData name="Debeger" userId="171461d2-fa65-445c-aeaf-9cbf2f547a27" providerId="ADAL" clId="{77582B81-C3EF-4723-9A4B-58AAA3F1982E}" dt="2026-06-15T16:19:32.980" v="1959" actId="1076"/>
          <ac:picMkLst>
            <pc:docMk/>
            <pc:sldMk cId="0" sldId="271"/>
            <ac:picMk id="3" creationId="{1FA42F05-EF37-D742-374A-905B6CDC3F60}"/>
          </ac:picMkLst>
        </pc:picChg>
        <pc:picChg chg="del">
          <ac:chgData name="Debeger" userId="171461d2-fa65-445c-aeaf-9cbf2f547a27" providerId="ADAL" clId="{77582B81-C3EF-4723-9A4B-58AAA3F1982E}" dt="2026-06-15T16:19:18.620" v="1954" actId="478"/>
          <ac:picMkLst>
            <pc:docMk/>
            <pc:sldMk cId="0" sldId="271"/>
            <ac:picMk id="223" creationId="{00000000-0000-0000-0000-000000000000}"/>
          </ac:picMkLst>
        </pc:picChg>
        <pc:picChg chg="mod">
          <ac:chgData name="Debeger" userId="171461d2-fa65-445c-aeaf-9cbf2f547a27" providerId="ADAL" clId="{77582B81-C3EF-4723-9A4B-58AAA3F1982E}" dt="2026-06-15T16:19:30.367" v="1958" actId="1076"/>
          <ac:picMkLst>
            <pc:docMk/>
            <pc:sldMk cId="0" sldId="271"/>
            <ac:picMk id="226" creationId="{00000000-0000-0000-0000-000000000000}"/>
          </ac:picMkLst>
        </pc:picChg>
      </pc:sldChg>
      <pc:sldChg chg="modSp mod">
        <pc:chgData name="Debeger" userId="171461d2-fa65-445c-aeaf-9cbf2f547a27" providerId="ADAL" clId="{77582B81-C3EF-4723-9A4B-58AAA3F1982E}" dt="2026-06-15T16:20:02.429" v="1965" actId="14100"/>
        <pc:sldMkLst>
          <pc:docMk/>
          <pc:sldMk cId="0" sldId="272"/>
        </pc:sldMkLst>
        <pc:spChg chg="mod">
          <ac:chgData name="Debeger" userId="171461d2-fa65-445c-aeaf-9cbf2f547a27" providerId="ADAL" clId="{77582B81-C3EF-4723-9A4B-58AAA3F1982E}" dt="2026-06-04T16:27:32.652" v="1056" actId="115"/>
          <ac:spMkLst>
            <pc:docMk/>
            <pc:sldMk cId="0" sldId="272"/>
            <ac:spMk id="231" creationId="{00000000-0000-0000-0000-000000000000}"/>
          </ac:spMkLst>
        </pc:spChg>
        <pc:spChg chg="mod">
          <ac:chgData name="Debeger" userId="171461d2-fa65-445c-aeaf-9cbf2f547a27" providerId="ADAL" clId="{77582B81-C3EF-4723-9A4B-58AAA3F1982E}" dt="2026-06-04T15:58:06.973" v="34" actId="6549"/>
          <ac:spMkLst>
            <pc:docMk/>
            <pc:sldMk cId="0" sldId="272"/>
            <ac:spMk id="232" creationId="{00000000-0000-0000-0000-000000000000}"/>
          </ac:spMkLst>
        </pc:spChg>
        <pc:picChg chg="mod">
          <ac:chgData name="Debeger" userId="171461d2-fa65-445c-aeaf-9cbf2f547a27" providerId="ADAL" clId="{77582B81-C3EF-4723-9A4B-58AAA3F1982E}" dt="2026-06-15T16:20:02.429" v="1965" actId="14100"/>
          <ac:picMkLst>
            <pc:docMk/>
            <pc:sldMk cId="0" sldId="272"/>
            <ac:picMk id="233" creationId="{00000000-0000-0000-0000-000000000000}"/>
          </ac:picMkLst>
        </pc:picChg>
        <pc:picChg chg="mod">
          <ac:chgData name="Debeger" userId="171461d2-fa65-445c-aeaf-9cbf2f547a27" providerId="ADAL" clId="{77582B81-C3EF-4723-9A4B-58AAA3F1982E}" dt="2026-06-04T15:57:55.458" v="27" actId="1440"/>
          <ac:picMkLst>
            <pc:docMk/>
            <pc:sldMk cId="0" sldId="272"/>
            <ac:picMk id="234" creationId="{00000000-0000-0000-0000-000000000000}"/>
          </ac:picMkLst>
        </pc:picChg>
      </pc:sldChg>
      <pc:sldChg chg="modSp del mod">
        <pc:chgData name="Debeger" userId="171461d2-fa65-445c-aeaf-9cbf2f547a27" providerId="ADAL" clId="{77582B81-C3EF-4723-9A4B-58AAA3F1982E}" dt="2026-06-15T16:20:56.976" v="1967" actId="2696"/>
        <pc:sldMkLst>
          <pc:docMk/>
          <pc:sldMk cId="0" sldId="273"/>
        </pc:sldMkLst>
      </pc:sldChg>
      <pc:sldChg chg="addSp modSp mod">
        <pc:chgData name="Debeger" userId="171461d2-fa65-445c-aeaf-9cbf2f547a27" providerId="ADAL" clId="{77582B81-C3EF-4723-9A4B-58AAA3F1982E}" dt="2026-06-15T16:23:28.624" v="2002" actId="1076"/>
        <pc:sldMkLst>
          <pc:docMk/>
          <pc:sldMk cId="0" sldId="274"/>
        </pc:sldMkLst>
        <pc:spChg chg="mod">
          <ac:chgData name="Debeger" userId="171461d2-fa65-445c-aeaf-9cbf2f547a27" providerId="ADAL" clId="{77582B81-C3EF-4723-9A4B-58AAA3F1982E}" dt="2026-06-15T16:21:07.803" v="1969" actId="1076"/>
          <ac:spMkLst>
            <pc:docMk/>
            <pc:sldMk cId="0" sldId="274"/>
            <ac:spMk id="248" creationId="{00000000-0000-0000-0000-000000000000}"/>
          </ac:spMkLst>
        </pc:spChg>
        <pc:spChg chg="mod">
          <ac:chgData name="Debeger" userId="171461d2-fa65-445c-aeaf-9cbf2f547a27" providerId="ADAL" clId="{77582B81-C3EF-4723-9A4B-58AAA3F1982E}" dt="2026-06-04T16:28:24.797" v="1090" actId="20577"/>
          <ac:spMkLst>
            <pc:docMk/>
            <pc:sldMk cId="0" sldId="274"/>
            <ac:spMk id="249" creationId="{00000000-0000-0000-0000-000000000000}"/>
          </ac:spMkLst>
        </pc:spChg>
        <pc:picChg chg="add mod">
          <ac:chgData name="Debeger" userId="171461d2-fa65-445c-aeaf-9cbf2f547a27" providerId="ADAL" clId="{77582B81-C3EF-4723-9A4B-58AAA3F1982E}" dt="2026-06-15T16:23:21.335" v="1998" actId="1076"/>
          <ac:picMkLst>
            <pc:docMk/>
            <pc:sldMk cId="0" sldId="274"/>
            <ac:picMk id="2" creationId="{780A40CA-9892-2DA7-F8ED-D5921B08C81C}"/>
          </ac:picMkLst>
        </pc:picChg>
        <pc:picChg chg="mod">
          <ac:chgData name="Debeger" userId="171461d2-fa65-445c-aeaf-9cbf2f547a27" providerId="ADAL" clId="{77582B81-C3EF-4723-9A4B-58AAA3F1982E}" dt="2026-06-15T16:23:26.164" v="2001" actId="1076"/>
          <ac:picMkLst>
            <pc:docMk/>
            <pc:sldMk cId="0" sldId="274"/>
            <ac:picMk id="250" creationId="{00000000-0000-0000-0000-000000000000}"/>
          </ac:picMkLst>
        </pc:picChg>
        <pc:picChg chg="mod">
          <ac:chgData name="Debeger" userId="171461d2-fa65-445c-aeaf-9cbf2f547a27" providerId="ADAL" clId="{77582B81-C3EF-4723-9A4B-58AAA3F1982E}" dt="2026-06-15T16:23:23.628" v="1999" actId="1076"/>
          <ac:picMkLst>
            <pc:docMk/>
            <pc:sldMk cId="0" sldId="274"/>
            <ac:picMk id="251" creationId="{00000000-0000-0000-0000-000000000000}"/>
          </ac:picMkLst>
        </pc:picChg>
        <pc:picChg chg="mod">
          <ac:chgData name="Debeger" userId="171461d2-fa65-445c-aeaf-9cbf2f547a27" providerId="ADAL" clId="{77582B81-C3EF-4723-9A4B-58AAA3F1982E}" dt="2026-06-15T16:23:28.624" v="2002" actId="1076"/>
          <ac:picMkLst>
            <pc:docMk/>
            <pc:sldMk cId="0" sldId="274"/>
            <ac:picMk id="252" creationId="{00000000-0000-0000-0000-000000000000}"/>
          </ac:picMkLst>
        </pc:picChg>
      </pc:sldChg>
      <pc:sldChg chg="addSp delSp modSp mod ord">
        <pc:chgData name="Debeger" userId="171461d2-fa65-445c-aeaf-9cbf2f547a27" providerId="ADAL" clId="{77582B81-C3EF-4723-9A4B-58AAA3F1982E}" dt="2026-06-15T16:26:31.508" v="2015" actId="1076"/>
        <pc:sldMkLst>
          <pc:docMk/>
          <pc:sldMk cId="0" sldId="275"/>
        </pc:sldMkLst>
        <pc:spChg chg="mod">
          <ac:chgData name="Debeger" userId="171461d2-fa65-445c-aeaf-9cbf2f547a27" providerId="ADAL" clId="{77582B81-C3EF-4723-9A4B-58AAA3F1982E}" dt="2026-06-15T16:26:17.101" v="2010" actId="1076"/>
          <ac:spMkLst>
            <pc:docMk/>
            <pc:sldMk cId="0" sldId="275"/>
            <ac:spMk id="257" creationId="{00000000-0000-0000-0000-000000000000}"/>
          </ac:spMkLst>
        </pc:spChg>
        <pc:picChg chg="add mod">
          <ac:chgData name="Debeger" userId="171461d2-fa65-445c-aeaf-9cbf2f547a27" providerId="ADAL" clId="{77582B81-C3EF-4723-9A4B-58AAA3F1982E}" dt="2026-06-15T16:26:30.548" v="2014" actId="1076"/>
          <ac:picMkLst>
            <pc:docMk/>
            <pc:sldMk cId="0" sldId="275"/>
            <ac:picMk id="3" creationId="{6BA025B7-73B3-E998-8220-8957096D8B92}"/>
          </ac:picMkLst>
        </pc:picChg>
        <pc:picChg chg="add mod modCrop">
          <ac:chgData name="Debeger" userId="171461d2-fa65-445c-aeaf-9cbf2f547a27" providerId="ADAL" clId="{77582B81-C3EF-4723-9A4B-58AAA3F1982E}" dt="2026-06-15T16:26:31.508" v="2015" actId="1076"/>
          <ac:picMkLst>
            <pc:docMk/>
            <pc:sldMk cId="0" sldId="275"/>
            <ac:picMk id="4" creationId="{E9989ACD-3AAB-3E53-F4E6-B43B2454C514}"/>
          </ac:picMkLst>
        </pc:picChg>
        <pc:picChg chg="add mod">
          <ac:chgData name="Debeger" userId="171461d2-fa65-445c-aeaf-9cbf2f547a27" providerId="ADAL" clId="{77582B81-C3EF-4723-9A4B-58AAA3F1982E}" dt="2026-06-15T16:26:22.345" v="2012" actId="1076"/>
          <ac:picMkLst>
            <pc:docMk/>
            <pc:sldMk cId="0" sldId="275"/>
            <ac:picMk id="5" creationId="{4DFFC2E4-D32D-8F43-35C7-165364B552EC}"/>
          </ac:picMkLst>
        </pc:picChg>
      </pc:sldChg>
      <pc:sldChg chg="addSp modSp mod">
        <pc:chgData name="Debeger" userId="171461d2-fa65-445c-aeaf-9cbf2f547a27" providerId="ADAL" clId="{77582B81-C3EF-4723-9A4B-58AAA3F1982E}" dt="2026-06-04T15:57:11.407" v="24" actId="1076"/>
        <pc:sldMkLst>
          <pc:docMk/>
          <pc:sldMk cId="1347779101" sldId="276"/>
        </pc:sldMkLst>
        <pc:spChg chg="mod">
          <ac:chgData name="Debeger" userId="171461d2-fa65-445c-aeaf-9cbf2f547a27" providerId="ADAL" clId="{77582B81-C3EF-4723-9A4B-58AAA3F1982E}" dt="2026-06-04T15:57:07.503" v="23" actId="1076"/>
          <ac:spMkLst>
            <pc:docMk/>
            <pc:sldMk cId="1347779101" sldId="276"/>
            <ac:spMk id="4" creationId="{FB9FD5F0-2F88-C86F-3C6C-B06CC04C7C45}"/>
          </ac:spMkLst>
        </pc:spChg>
        <pc:spChg chg="mod">
          <ac:chgData name="Debeger" userId="171461d2-fa65-445c-aeaf-9cbf2f547a27" providerId="ADAL" clId="{77582B81-C3EF-4723-9A4B-58AAA3F1982E}" dt="2026-06-04T15:57:11.407" v="24" actId="1076"/>
          <ac:spMkLst>
            <pc:docMk/>
            <pc:sldMk cId="1347779101" sldId="276"/>
            <ac:spMk id="6" creationId="{023DEEF6-514F-AE47-5BF0-D4CA8EA1F82C}"/>
          </ac:spMkLst>
        </pc:spChg>
        <pc:picChg chg="add mod">
          <ac:chgData name="Debeger" userId="171461d2-fa65-445c-aeaf-9cbf2f547a27" providerId="ADAL" clId="{77582B81-C3EF-4723-9A4B-58AAA3F1982E}" dt="2026-06-04T15:57:04.478" v="22" actId="14100"/>
          <ac:picMkLst>
            <pc:docMk/>
            <pc:sldMk cId="1347779101" sldId="276"/>
            <ac:picMk id="3" creationId="{BACB19D7-1F59-F498-0816-6823B9C6419B}"/>
          </ac:picMkLst>
        </pc:picChg>
      </pc:sldChg>
      <pc:sldChg chg="addSp delSp modSp new mod ord setBg">
        <pc:chgData name="Debeger" userId="171461d2-fa65-445c-aeaf-9cbf2f547a27" providerId="ADAL" clId="{77582B81-C3EF-4723-9A4B-58AAA3F1982E}" dt="2026-06-16T14:14:35.831" v="2055"/>
        <pc:sldMkLst>
          <pc:docMk/>
          <pc:sldMk cId="4274114601" sldId="277"/>
        </pc:sldMkLst>
        <pc:picChg chg="add mod modCrop">
          <ac:chgData name="Debeger" userId="171461d2-fa65-445c-aeaf-9cbf2f547a27" providerId="ADAL" clId="{77582B81-C3EF-4723-9A4B-58AAA3F1982E}" dt="2026-06-16T11:28:54.734" v="2051" actId="1076"/>
          <ac:picMkLst>
            <pc:docMk/>
            <pc:sldMk cId="4274114601" sldId="277"/>
            <ac:picMk id="5" creationId="{9215D51C-BF2C-9F1E-A4E6-2C2CF5FB6F49}"/>
          </ac:picMkLst>
        </pc:picChg>
      </pc:sldChg>
      <pc:sldChg chg="addSp delSp modSp new del mod">
        <pc:chgData name="Debeger" userId="171461d2-fa65-445c-aeaf-9cbf2f547a27" providerId="ADAL" clId="{77582B81-C3EF-4723-9A4B-58AAA3F1982E}" dt="2026-06-15T16:20:45.441" v="1966" actId="2696"/>
        <pc:sldMkLst>
          <pc:docMk/>
          <pc:sldMk cId="1966906254"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3: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4: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5: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7: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7: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8: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8: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1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3: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15: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 name="Google Shape;221;p1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7: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9" name="Google Shape;229;p17: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9: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9: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2"/>
        <p:cNvGrpSpPr/>
        <p:nvPr/>
      </p:nvGrpSpPr>
      <p:grpSpPr>
        <a:xfrm>
          <a:off x="0" y="0"/>
          <a:ext cx="0" cy="0"/>
          <a:chOff x="0" y="0"/>
          <a:chExt cx="0" cy="0"/>
        </a:xfrm>
      </p:grpSpPr>
      <p:sp>
        <p:nvSpPr>
          <p:cNvPr id="13" name="Google Shape;13;p22"/>
          <p:cNvSpPr/>
          <p:nvPr/>
        </p:nvSpPr>
        <p:spPr>
          <a:xfrm>
            <a:off x="0" y="0"/>
            <a:ext cx="9144000" cy="6858000"/>
          </a:xfrm>
          <a:prstGeom prst="rect">
            <a:avLst/>
          </a:prstGeom>
          <a:blipFill rotWithShape="1">
            <a:blip r:embed="rId2">
              <a:alphaModFix amt="45000"/>
            </a:blip>
            <a:tile tx="-44450" ty="3810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2"/>
          <p:cNvSpPr/>
          <p:nvPr/>
        </p:nvSpPr>
        <p:spPr>
          <a:xfrm>
            <a:off x="980902" y="1275025"/>
            <a:ext cx="7182197" cy="4307950"/>
          </a:xfrm>
          <a:prstGeom prst="rect">
            <a:avLst/>
          </a:prstGeom>
          <a:solidFill>
            <a:schemeClr val="lt1"/>
          </a:solidFill>
          <a:ln>
            <a:noFill/>
          </a:ln>
          <a:effectLst>
            <a:outerShdw blurRad="50800" algn="ctr" rotWithShape="0">
              <a:srgbClr val="000000">
                <a:alpha val="6588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2"/>
          <p:cNvSpPr/>
          <p:nvPr/>
        </p:nvSpPr>
        <p:spPr>
          <a:xfrm>
            <a:off x="1088136" y="1385316"/>
            <a:ext cx="6967728" cy="4087368"/>
          </a:xfrm>
          <a:prstGeom prst="rect">
            <a:avLst/>
          </a:prstGeom>
          <a:noFill/>
          <a:ln w="9525" cap="sq" cmpd="sng">
            <a:solidFill>
              <a:srgbClr val="3F3F3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2"/>
          <p:cNvSpPr/>
          <p:nvPr/>
        </p:nvSpPr>
        <p:spPr>
          <a:xfrm>
            <a:off x="3794760" y="1267730"/>
            <a:ext cx="1554480" cy="64008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 name="Google Shape;17;p22"/>
          <p:cNvGrpSpPr/>
          <p:nvPr/>
        </p:nvGrpSpPr>
        <p:grpSpPr>
          <a:xfrm>
            <a:off x="3886200" y="1267731"/>
            <a:ext cx="1371600" cy="548640"/>
            <a:chOff x="5318306" y="1386268"/>
            <a:chExt cx="1567331" cy="645295"/>
          </a:xfrm>
        </p:grpSpPr>
        <p:cxnSp>
          <p:nvCxnSpPr>
            <p:cNvPr id="18" name="Google Shape;18;p22"/>
            <p:cNvCxnSpPr/>
            <p:nvPr/>
          </p:nvCxnSpPr>
          <p:spPr>
            <a:xfrm>
              <a:off x="5318306"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19" name="Google Shape;19;p22"/>
            <p:cNvCxnSpPr/>
            <p:nvPr/>
          </p:nvCxnSpPr>
          <p:spPr>
            <a:xfrm>
              <a:off x="6885637"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20" name="Google Shape;20;p22"/>
            <p:cNvCxnSpPr/>
            <p:nvPr/>
          </p:nvCxnSpPr>
          <p:spPr>
            <a:xfrm>
              <a:off x="5318306" y="2031563"/>
              <a:ext cx="1567331" cy="0"/>
            </a:xfrm>
            <a:prstGeom prst="straightConnector1">
              <a:avLst/>
            </a:prstGeom>
            <a:solidFill>
              <a:srgbClr val="262626"/>
            </a:solidFill>
            <a:ln w="9525" cap="flat" cmpd="sng">
              <a:solidFill>
                <a:schemeClr val="dk1"/>
              </a:solidFill>
              <a:prstDash val="solid"/>
              <a:miter lim="800000"/>
              <a:headEnd type="none" w="sm" len="sm"/>
              <a:tailEnd type="none" w="sm" len="sm"/>
            </a:ln>
          </p:spPr>
        </p:cxnSp>
      </p:grpSp>
      <p:sp>
        <p:nvSpPr>
          <p:cNvPr id="21" name="Google Shape;21;p22"/>
          <p:cNvSpPr txBox="1">
            <a:spLocks noGrp="1"/>
          </p:cNvSpPr>
          <p:nvPr>
            <p:ph type="ctrTitle"/>
          </p:nvPr>
        </p:nvSpPr>
        <p:spPr>
          <a:xfrm>
            <a:off x="1171281" y="2091263"/>
            <a:ext cx="6801440" cy="2590800"/>
          </a:xfrm>
          <a:prstGeom prst="rect">
            <a:avLst/>
          </a:prstGeom>
          <a:noFill/>
          <a:ln>
            <a:noFill/>
          </a:ln>
        </p:spPr>
        <p:txBody>
          <a:bodyPr spcFirstLastPara="1" wrap="square" lIns="91425" tIns="45700" rIns="91425" bIns="45700" anchor="ctr" anchorCtr="0">
            <a:noAutofit/>
          </a:bodyPr>
          <a:lstStyle>
            <a:lvl1pPr lvl="0" algn="ctr">
              <a:lnSpc>
                <a:spcPct val="83000"/>
              </a:lnSpc>
              <a:spcBef>
                <a:spcPts val="0"/>
              </a:spcBef>
              <a:spcAft>
                <a:spcPts val="0"/>
              </a:spcAft>
              <a:buClr>
                <a:srgbClr val="262626"/>
              </a:buClr>
              <a:buSzPts val="6200"/>
              <a:buFont typeface="Century Gothic"/>
              <a:buNone/>
              <a:defRPr sz="6200" b="0" cap="none">
                <a:solidFill>
                  <a:srgbClr val="262626"/>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2"/>
          <p:cNvSpPr txBox="1">
            <a:spLocks noGrp="1"/>
          </p:cNvSpPr>
          <p:nvPr>
            <p:ph type="subTitle" idx="1"/>
          </p:nvPr>
        </p:nvSpPr>
        <p:spPr>
          <a:xfrm>
            <a:off x="1171575" y="4682062"/>
            <a:ext cx="6803136" cy="50292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0"/>
              </a:spcBef>
              <a:spcAft>
                <a:spcPts val="0"/>
              </a:spcAft>
              <a:buSzPts val="1400"/>
              <a:buNone/>
              <a:defRPr sz="1400">
                <a:solidFill>
                  <a:schemeClr val="dk1"/>
                </a:solidFill>
              </a:defRPr>
            </a:lvl1pPr>
            <a:lvl2pPr lvl="1" algn="ctr">
              <a:lnSpc>
                <a:spcPct val="100000"/>
              </a:lnSpc>
              <a:spcBef>
                <a:spcPts val="500"/>
              </a:spcBef>
              <a:spcAft>
                <a:spcPts val="0"/>
              </a:spcAft>
              <a:buSzPts val="1400"/>
              <a:buNone/>
              <a:defRPr sz="1400"/>
            </a:lvl2pPr>
            <a:lvl3pPr lvl="2" algn="ctr">
              <a:lnSpc>
                <a:spcPct val="100000"/>
              </a:lnSpc>
              <a:spcBef>
                <a:spcPts val="500"/>
              </a:spcBef>
              <a:spcAft>
                <a:spcPts val="0"/>
              </a:spcAft>
              <a:buSzPts val="1400"/>
              <a:buNone/>
              <a:defRPr sz="1400"/>
            </a:lvl3pPr>
            <a:lvl4pPr lvl="3" algn="ctr">
              <a:lnSpc>
                <a:spcPct val="100000"/>
              </a:lnSpc>
              <a:spcBef>
                <a:spcPts val="500"/>
              </a:spcBef>
              <a:spcAft>
                <a:spcPts val="0"/>
              </a:spcAft>
              <a:buSzPts val="1400"/>
              <a:buNone/>
              <a:defRPr sz="1400"/>
            </a:lvl4pPr>
            <a:lvl5pPr lvl="4" algn="ctr">
              <a:lnSpc>
                <a:spcPct val="100000"/>
              </a:lnSpc>
              <a:spcBef>
                <a:spcPts val="500"/>
              </a:spcBef>
              <a:spcAft>
                <a:spcPts val="0"/>
              </a:spcAft>
              <a:buSzPts val="1400"/>
              <a:buNone/>
              <a:defRPr sz="1400"/>
            </a:lvl5pPr>
            <a:lvl6pPr lvl="5" algn="ctr">
              <a:lnSpc>
                <a:spcPct val="100000"/>
              </a:lnSpc>
              <a:spcBef>
                <a:spcPts val="500"/>
              </a:spcBef>
              <a:spcAft>
                <a:spcPts val="0"/>
              </a:spcAft>
              <a:buSzPts val="1400"/>
              <a:buNone/>
              <a:defRPr sz="1400"/>
            </a:lvl6pPr>
            <a:lvl7pPr lvl="6" algn="ctr">
              <a:lnSpc>
                <a:spcPct val="100000"/>
              </a:lnSpc>
              <a:spcBef>
                <a:spcPts val="500"/>
              </a:spcBef>
              <a:spcAft>
                <a:spcPts val="0"/>
              </a:spcAft>
              <a:buSzPts val="1400"/>
              <a:buNone/>
              <a:defRPr sz="1400"/>
            </a:lvl7pPr>
            <a:lvl8pPr lvl="7" algn="ctr">
              <a:lnSpc>
                <a:spcPct val="100000"/>
              </a:lnSpc>
              <a:spcBef>
                <a:spcPts val="500"/>
              </a:spcBef>
              <a:spcAft>
                <a:spcPts val="0"/>
              </a:spcAft>
              <a:buSzPts val="1400"/>
              <a:buNone/>
              <a:defRPr sz="1400"/>
            </a:lvl8pPr>
            <a:lvl9pPr lvl="8" algn="ctr">
              <a:lnSpc>
                <a:spcPct val="100000"/>
              </a:lnSpc>
              <a:spcBef>
                <a:spcPts val="500"/>
              </a:spcBef>
              <a:spcAft>
                <a:spcPts val="0"/>
              </a:spcAft>
              <a:buSzPts val="1400"/>
              <a:buNone/>
              <a:defRPr sz="1400"/>
            </a:lvl9pPr>
          </a:lstStyle>
          <a:p>
            <a:endParaRPr/>
          </a:p>
        </p:txBody>
      </p:sp>
      <p:sp>
        <p:nvSpPr>
          <p:cNvPr id="23" name="Google Shape;23;p22"/>
          <p:cNvSpPr txBox="1">
            <a:spLocks noGrp="1"/>
          </p:cNvSpPr>
          <p:nvPr>
            <p:ph type="dt" idx="10"/>
          </p:nvPr>
        </p:nvSpPr>
        <p:spPr>
          <a:xfrm>
            <a:off x="3931920" y="1327188"/>
            <a:ext cx="128016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1100">
                <a:solidFill>
                  <a:schemeClr val="dk1"/>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2"/>
          <p:cNvSpPr txBox="1">
            <a:spLocks noGrp="1"/>
          </p:cNvSpPr>
          <p:nvPr>
            <p:ph type="ftr" idx="11"/>
          </p:nvPr>
        </p:nvSpPr>
        <p:spPr>
          <a:xfrm>
            <a:off x="1104936" y="5211060"/>
            <a:ext cx="4429125" cy="2286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900">
                <a:solidFill>
                  <a:srgbClr val="3F3F3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2"/>
          <p:cNvSpPr txBox="1">
            <a:spLocks noGrp="1"/>
          </p:cNvSpPr>
          <p:nvPr>
            <p:ph type="sldNum" idx="12"/>
          </p:nvPr>
        </p:nvSpPr>
        <p:spPr>
          <a:xfrm>
            <a:off x="6455190" y="5212080"/>
            <a:ext cx="1583911" cy="2286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900" b="0" i="0" u="none" strike="noStrike" cap="none">
                <a:solidFill>
                  <a:srgbClr val="3F3F3F"/>
                </a:solidFill>
                <a:latin typeface="Century Gothic"/>
                <a:ea typeface="Century Gothic"/>
                <a:cs typeface="Century Gothic"/>
                <a:sym typeface="Century Gothic"/>
              </a:defRPr>
            </a:lvl1pPr>
            <a:lvl2pPr marL="0" lvl="1" indent="0" algn="r">
              <a:spcBef>
                <a:spcPts val="0"/>
              </a:spcBef>
              <a:buNone/>
              <a:defRPr sz="900" b="0" i="0" u="none" strike="noStrike" cap="none">
                <a:solidFill>
                  <a:srgbClr val="3F3F3F"/>
                </a:solidFill>
                <a:latin typeface="Century Gothic"/>
                <a:ea typeface="Century Gothic"/>
                <a:cs typeface="Century Gothic"/>
                <a:sym typeface="Century Gothic"/>
              </a:defRPr>
            </a:lvl2pPr>
            <a:lvl3pPr marL="0" lvl="2" indent="0" algn="r">
              <a:spcBef>
                <a:spcPts val="0"/>
              </a:spcBef>
              <a:buNone/>
              <a:defRPr sz="900" b="0" i="0" u="none" strike="noStrike" cap="none">
                <a:solidFill>
                  <a:srgbClr val="3F3F3F"/>
                </a:solidFill>
                <a:latin typeface="Century Gothic"/>
                <a:ea typeface="Century Gothic"/>
                <a:cs typeface="Century Gothic"/>
                <a:sym typeface="Century Gothic"/>
              </a:defRPr>
            </a:lvl3pPr>
            <a:lvl4pPr marL="0" lvl="3" indent="0" algn="r">
              <a:spcBef>
                <a:spcPts val="0"/>
              </a:spcBef>
              <a:buNone/>
              <a:defRPr sz="900" b="0" i="0" u="none" strike="noStrike" cap="none">
                <a:solidFill>
                  <a:srgbClr val="3F3F3F"/>
                </a:solidFill>
                <a:latin typeface="Century Gothic"/>
                <a:ea typeface="Century Gothic"/>
                <a:cs typeface="Century Gothic"/>
                <a:sym typeface="Century Gothic"/>
              </a:defRPr>
            </a:lvl4pPr>
            <a:lvl5pPr marL="0" lvl="4" indent="0" algn="r">
              <a:spcBef>
                <a:spcPts val="0"/>
              </a:spcBef>
              <a:buNone/>
              <a:defRPr sz="900" b="0" i="0" u="none" strike="noStrike" cap="none">
                <a:solidFill>
                  <a:srgbClr val="3F3F3F"/>
                </a:solidFill>
                <a:latin typeface="Century Gothic"/>
                <a:ea typeface="Century Gothic"/>
                <a:cs typeface="Century Gothic"/>
                <a:sym typeface="Century Gothic"/>
              </a:defRPr>
            </a:lvl5pPr>
            <a:lvl6pPr marL="0" lvl="5" indent="0" algn="r">
              <a:spcBef>
                <a:spcPts val="0"/>
              </a:spcBef>
              <a:buNone/>
              <a:defRPr sz="900" b="0" i="0" u="none" strike="noStrike" cap="none">
                <a:solidFill>
                  <a:srgbClr val="3F3F3F"/>
                </a:solidFill>
                <a:latin typeface="Century Gothic"/>
                <a:ea typeface="Century Gothic"/>
                <a:cs typeface="Century Gothic"/>
                <a:sym typeface="Century Gothic"/>
              </a:defRPr>
            </a:lvl6pPr>
            <a:lvl7pPr marL="0" lvl="6" indent="0" algn="r">
              <a:spcBef>
                <a:spcPts val="0"/>
              </a:spcBef>
              <a:buNone/>
              <a:defRPr sz="900" b="0" i="0" u="none" strike="noStrike" cap="none">
                <a:solidFill>
                  <a:srgbClr val="3F3F3F"/>
                </a:solidFill>
                <a:latin typeface="Century Gothic"/>
                <a:ea typeface="Century Gothic"/>
                <a:cs typeface="Century Gothic"/>
                <a:sym typeface="Century Gothic"/>
              </a:defRPr>
            </a:lvl7pPr>
            <a:lvl8pPr marL="0" lvl="7" indent="0" algn="r">
              <a:spcBef>
                <a:spcPts val="0"/>
              </a:spcBef>
              <a:buNone/>
              <a:defRPr sz="900" b="0" i="0" u="none" strike="noStrike" cap="none">
                <a:solidFill>
                  <a:srgbClr val="3F3F3F"/>
                </a:solidFill>
                <a:latin typeface="Century Gothic"/>
                <a:ea typeface="Century Gothic"/>
                <a:cs typeface="Century Gothic"/>
                <a:sym typeface="Century Gothic"/>
              </a:defRPr>
            </a:lvl8pPr>
            <a:lvl9pPr marL="0" lvl="8" indent="0" algn="r">
              <a:spcBef>
                <a:spcPts val="0"/>
              </a:spcBef>
              <a:buNone/>
              <a:defRPr sz="900" b="0" i="0" u="none" strike="noStrike" cap="none">
                <a:solidFill>
                  <a:srgbClr val="3F3F3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6"/>
        <p:cNvGrpSpPr/>
        <p:nvPr/>
      </p:nvGrpSpPr>
      <p:grpSpPr>
        <a:xfrm>
          <a:off x="0" y="0"/>
          <a:ext cx="0" cy="0"/>
          <a:chOff x="0" y="0"/>
          <a:chExt cx="0" cy="0"/>
        </a:xfrm>
      </p:grpSpPr>
      <p:sp>
        <p:nvSpPr>
          <p:cNvPr id="27" name="Google Shape;27;p23"/>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23"/>
          <p:cNvSpPr txBox="1">
            <a:spLocks noGrp="1"/>
          </p:cNvSpPr>
          <p:nvPr>
            <p:ph type="body" idx="1"/>
          </p:nvPr>
        </p:nvSpPr>
        <p:spPr>
          <a:xfrm>
            <a:off x="731520" y="2103120"/>
            <a:ext cx="7680960" cy="39319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a:lvl1pPr>
            <a:lvl2pPr marL="914400" lvl="1" indent="-342900" algn="l">
              <a:lnSpc>
                <a:spcPct val="100000"/>
              </a:lnSpc>
              <a:spcBef>
                <a:spcPts val="500"/>
              </a:spcBef>
              <a:spcAft>
                <a:spcPts val="0"/>
              </a:spcAft>
              <a:buSzPts val="1800"/>
              <a:buChar char="◦"/>
              <a:defRPr/>
            </a:lvl2pPr>
            <a:lvl3pPr marL="1371600" lvl="2" indent="-342900" algn="l">
              <a:lnSpc>
                <a:spcPct val="100000"/>
              </a:lnSpc>
              <a:spcBef>
                <a:spcPts val="500"/>
              </a:spcBef>
              <a:spcAft>
                <a:spcPts val="0"/>
              </a:spcAft>
              <a:buSzPts val="1800"/>
              <a:buChar char="◦"/>
              <a:defRPr/>
            </a:lvl3pPr>
            <a:lvl4pPr marL="1828800" lvl="3" indent="-342900" algn="l">
              <a:lnSpc>
                <a:spcPct val="100000"/>
              </a:lnSpc>
              <a:spcBef>
                <a:spcPts val="500"/>
              </a:spcBef>
              <a:spcAft>
                <a:spcPts val="0"/>
              </a:spcAft>
              <a:buSzPts val="1800"/>
              <a:buChar char="◦"/>
              <a:defRPr/>
            </a:lvl4pPr>
            <a:lvl5pPr marL="2286000" lvl="4" indent="-342900" algn="l">
              <a:lnSpc>
                <a:spcPct val="100000"/>
              </a:lnSpc>
              <a:spcBef>
                <a:spcPts val="500"/>
              </a:spcBef>
              <a:spcAft>
                <a:spcPts val="0"/>
              </a:spcAft>
              <a:buSzPts val="1800"/>
              <a:buChar char="◦"/>
              <a:defRPr/>
            </a:lvl5pPr>
            <a:lvl6pPr marL="2743200" lvl="5" indent="-342900" algn="l">
              <a:lnSpc>
                <a:spcPct val="100000"/>
              </a:lnSpc>
              <a:spcBef>
                <a:spcPts val="500"/>
              </a:spcBef>
              <a:spcAft>
                <a:spcPts val="0"/>
              </a:spcAft>
              <a:buSzPts val="1800"/>
              <a:buChar char="◦"/>
              <a:defRPr/>
            </a:lvl6pPr>
            <a:lvl7pPr marL="3200400" lvl="6" indent="-342900" algn="l">
              <a:lnSpc>
                <a:spcPct val="100000"/>
              </a:lnSpc>
              <a:spcBef>
                <a:spcPts val="500"/>
              </a:spcBef>
              <a:spcAft>
                <a:spcPts val="0"/>
              </a:spcAft>
              <a:buSzPts val="1800"/>
              <a:buChar char="◦"/>
              <a:defRPr/>
            </a:lvl7pPr>
            <a:lvl8pPr marL="3657600" lvl="7" indent="-342900" algn="l">
              <a:lnSpc>
                <a:spcPct val="100000"/>
              </a:lnSpc>
              <a:spcBef>
                <a:spcPts val="500"/>
              </a:spcBef>
              <a:spcAft>
                <a:spcPts val="0"/>
              </a:spcAft>
              <a:buSzPts val="1800"/>
              <a:buChar char="◦"/>
              <a:defRPr/>
            </a:lvl8pPr>
            <a:lvl9pPr marL="4114800" lvl="8" indent="-342900" algn="l">
              <a:lnSpc>
                <a:spcPct val="100000"/>
              </a:lnSpc>
              <a:spcBef>
                <a:spcPts val="500"/>
              </a:spcBef>
              <a:spcAft>
                <a:spcPts val="0"/>
              </a:spcAft>
              <a:buSzPts val="1800"/>
              <a:buChar char="◦"/>
              <a:defRPr/>
            </a:lvl9pPr>
          </a:lstStyle>
          <a:p>
            <a:endParaRPr/>
          </a:p>
        </p:txBody>
      </p:sp>
      <p:sp>
        <p:nvSpPr>
          <p:cNvPr id="29" name="Google Shape;29;p23"/>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3"/>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3"/>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32"/>
        <p:cNvGrpSpPr/>
        <p:nvPr/>
      </p:nvGrpSpPr>
      <p:grpSpPr>
        <a:xfrm>
          <a:off x="0" y="0"/>
          <a:ext cx="0" cy="0"/>
          <a:chOff x="0" y="0"/>
          <a:chExt cx="0" cy="0"/>
        </a:xfrm>
      </p:grpSpPr>
      <p:sp>
        <p:nvSpPr>
          <p:cNvPr id="33" name="Google Shape;33;p24"/>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4"/>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4"/>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36"/>
        <p:cNvGrpSpPr/>
        <p:nvPr/>
      </p:nvGrpSpPr>
      <p:grpSpPr>
        <a:xfrm>
          <a:off x="0" y="0"/>
          <a:ext cx="0" cy="0"/>
          <a:chOff x="0" y="0"/>
          <a:chExt cx="0" cy="0"/>
        </a:xfrm>
      </p:grpSpPr>
      <p:sp>
        <p:nvSpPr>
          <p:cNvPr id="37" name="Google Shape;37;p25"/>
          <p:cNvSpPr/>
          <p:nvPr/>
        </p:nvSpPr>
        <p:spPr>
          <a:xfrm>
            <a:off x="0" y="0"/>
            <a:ext cx="9144000" cy="6858000"/>
          </a:xfrm>
          <a:prstGeom prst="rect">
            <a:avLst/>
          </a:prstGeom>
          <a:blipFill rotWithShape="1">
            <a:blip r:embed="rId2">
              <a:alphaModFix amt="45000"/>
            </a:blip>
            <a:tile tx="-44450" ty="3810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5"/>
          <p:cNvSpPr/>
          <p:nvPr/>
        </p:nvSpPr>
        <p:spPr>
          <a:xfrm>
            <a:off x="980902" y="1275025"/>
            <a:ext cx="7182197" cy="4307950"/>
          </a:xfrm>
          <a:prstGeom prst="rect">
            <a:avLst/>
          </a:prstGeom>
          <a:solidFill>
            <a:schemeClr val="lt1"/>
          </a:solidFill>
          <a:ln>
            <a:noFill/>
          </a:ln>
          <a:effectLst>
            <a:outerShdw blurRad="50800" algn="ctr" rotWithShape="0">
              <a:srgbClr val="000000">
                <a:alpha val="65882"/>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5"/>
          <p:cNvSpPr/>
          <p:nvPr/>
        </p:nvSpPr>
        <p:spPr>
          <a:xfrm>
            <a:off x="1088136" y="1385316"/>
            <a:ext cx="6967728" cy="4087368"/>
          </a:xfrm>
          <a:prstGeom prst="rect">
            <a:avLst/>
          </a:prstGeom>
          <a:noFill/>
          <a:ln w="9525" cap="sq" cmpd="sng">
            <a:solidFill>
              <a:srgbClr val="3F3F3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5"/>
          <p:cNvSpPr/>
          <p:nvPr/>
        </p:nvSpPr>
        <p:spPr>
          <a:xfrm>
            <a:off x="3794760" y="1267730"/>
            <a:ext cx="1554480" cy="64008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 name="Google Shape;41;p25"/>
          <p:cNvGrpSpPr/>
          <p:nvPr/>
        </p:nvGrpSpPr>
        <p:grpSpPr>
          <a:xfrm>
            <a:off x="3886200" y="1267731"/>
            <a:ext cx="1371600" cy="548640"/>
            <a:chOff x="5318306" y="1386268"/>
            <a:chExt cx="1567331" cy="645295"/>
          </a:xfrm>
        </p:grpSpPr>
        <p:cxnSp>
          <p:nvCxnSpPr>
            <p:cNvPr id="42" name="Google Shape;42;p25"/>
            <p:cNvCxnSpPr/>
            <p:nvPr/>
          </p:nvCxnSpPr>
          <p:spPr>
            <a:xfrm>
              <a:off x="5318306"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43" name="Google Shape;43;p25"/>
            <p:cNvCxnSpPr/>
            <p:nvPr/>
          </p:nvCxnSpPr>
          <p:spPr>
            <a:xfrm>
              <a:off x="6885637"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44" name="Google Shape;44;p25"/>
            <p:cNvCxnSpPr/>
            <p:nvPr/>
          </p:nvCxnSpPr>
          <p:spPr>
            <a:xfrm>
              <a:off x="5318306" y="2031563"/>
              <a:ext cx="1567331" cy="0"/>
            </a:xfrm>
            <a:prstGeom prst="straightConnector1">
              <a:avLst/>
            </a:prstGeom>
            <a:solidFill>
              <a:srgbClr val="262626"/>
            </a:solidFill>
            <a:ln w="9525" cap="flat" cmpd="sng">
              <a:solidFill>
                <a:schemeClr val="dk1"/>
              </a:solidFill>
              <a:prstDash val="solid"/>
              <a:miter lim="800000"/>
              <a:headEnd type="none" w="sm" len="sm"/>
              <a:tailEnd type="none" w="sm" len="sm"/>
            </a:ln>
          </p:spPr>
        </p:cxnSp>
      </p:grpSp>
      <p:sp>
        <p:nvSpPr>
          <p:cNvPr id="45" name="Google Shape;45;p25"/>
          <p:cNvSpPr txBox="1">
            <a:spLocks noGrp="1"/>
          </p:cNvSpPr>
          <p:nvPr>
            <p:ph type="title"/>
          </p:nvPr>
        </p:nvSpPr>
        <p:spPr>
          <a:xfrm>
            <a:off x="1172717" y="2094309"/>
            <a:ext cx="6803136" cy="2587752"/>
          </a:xfrm>
          <a:prstGeom prst="rect">
            <a:avLst/>
          </a:prstGeom>
          <a:noFill/>
          <a:ln>
            <a:noFill/>
          </a:ln>
        </p:spPr>
        <p:txBody>
          <a:bodyPr spcFirstLastPara="1" wrap="square" lIns="91425" tIns="45700" rIns="91425" bIns="45700" anchor="ctr" anchorCtr="0">
            <a:noAutofit/>
          </a:bodyPr>
          <a:lstStyle>
            <a:lvl1pPr lvl="0" algn="ctr">
              <a:lnSpc>
                <a:spcPct val="83000"/>
              </a:lnSpc>
              <a:spcBef>
                <a:spcPts val="0"/>
              </a:spcBef>
              <a:spcAft>
                <a:spcPts val="0"/>
              </a:spcAft>
              <a:buClr>
                <a:srgbClr val="262626"/>
              </a:buClr>
              <a:buSzPts val="6200"/>
              <a:buFont typeface="Century Gothic"/>
              <a:buNone/>
              <a:defRPr sz="6200" cap="none">
                <a:solidFill>
                  <a:srgbClr val="262626"/>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5"/>
          <p:cNvSpPr txBox="1">
            <a:spLocks noGrp="1"/>
          </p:cNvSpPr>
          <p:nvPr>
            <p:ph type="body" idx="1"/>
          </p:nvPr>
        </p:nvSpPr>
        <p:spPr>
          <a:xfrm>
            <a:off x="1172718" y="4682062"/>
            <a:ext cx="6803136" cy="502920"/>
          </a:xfrm>
          <a:prstGeom prst="rect">
            <a:avLst/>
          </a:prstGeom>
          <a:noFill/>
          <a:ln>
            <a:noFill/>
          </a:ln>
        </p:spPr>
        <p:txBody>
          <a:bodyPr spcFirstLastPara="1" wrap="square" lIns="91425" tIns="45700" rIns="91425" bIns="45700" anchor="t" anchorCtr="0">
            <a:normAutofit/>
          </a:bodyPr>
          <a:lstStyle>
            <a:lvl1pPr marL="457200" lvl="0" indent="-228600" algn="ctr">
              <a:lnSpc>
                <a:spcPct val="100000"/>
              </a:lnSpc>
              <a:spcBef>
                <a:spcPts val="900"/>
              </a:spcBef>
              <a:spcAft>
                <a:spcPts val="0"/>
              </a:spcAft>
              <a:buSzPts val="1400"/>
              <a:buNone/>
              <a:defRPr sz="1400">
                <a:solidFill>
                  <a:schemeClr val="dk1"/>
                </a:solidFill>
              </a:defRPr>
            </a:lvl1pPr>
            <a:lvl2pPr marL="914400" lvl="1" indent="-228600" algn="l">
              <a:lnSpc>
                <a:spcPct val="100000"/>
              </a:lnSpc>
              <a:spcBef>
                <a:spcPts val="500"/>
              </a:spcBef>
              <a:spcAft>
                <a:spcPts val="0"/>
              </a:spcAft>
              <a:buSzPts val="1400"/>
              <a:buNone/>
              <a:defRPr sz="1400">
                <a:solidFill>
                  <a:srgbClr val="888888"/>
                </a:solidFill>
              </a:defRPr>
            </a:lvl2pPr>
            <a:lvl3pPr marL="1371600" lvl="2" indent="-228600" algn="l">
              <a:lnSpc>
                <a:spcPct val="100000"/>
              </a:lnSpc>
              <a:spcBef>
                <a:spcPts val="500"/>
              </a:spcBef>
              <a:spcAft>
                <a:spcPts val="0"/>
              </a:spcAft>
              <a:buSzPts val="1400"/>
              <a:buNone/>
              <a:defRPr sz="1400">
                <a:solidFill>
                  <a:srgbClr val="888888"/>
                </a:solidFill>
              </a:defRPr>
            </a:lvl3pPr>
            <a:lvl4pPr marL="1828800" lvl="3" indent="-228600" algn="l">
              <a:lnSpc>
                <a:spcPct val="100000"/>
              </a:lnSpc>
              <a:spcBef>
                <a:spcPts val="500"/>
              </a:spcBef>
              <a:spcAft>
                <a:spcPts val="0"/>
              </a:spcAft>
              <a:buSzPts val="1400"/>
              <a:buNone/>
              <a:defRPr sz="1400">
                <a:solidFill>
                  <a:srgbClr val="888888"/>
                </a:solidFill>
              </a:defRPr>
            </a:lvl4pPr>
            <a:lvl5pPr marL="2286000" lvl="4" indent="-228600" algn="l">
              <a:lnSpc>
                <a:spcPct val="100000"/>
              </a:lnSpc>
              <a:spcBef>
                <a:spcPts val="500"/>
              </a:spcBef>
              <a:spcAft>
                <a:spcPts val="0"/>
              </a:spcAft>
              <a:buSzPts val="1400"/>
              <a:buNone/>
              <a:defRPr sz="1400">
                <a:solidFill>
                  <a:srgbClr val="888888"/>
                </a:solidFill>
              </a:defRPr>
            </a:lvl5pPr>
            <a:lvl6pPr marL="2743200" lvl="5" indent="-228600" algn="l">
              <a:lnSpc>
                <a:spcPct val="100000"/>
              </a:lnSpc>
              <a:spcBef>
                <a:spcPts val="500"/>
              </a:spcBef>
              <a:spcAft>
                <a:spcPts val="0"/>
              </a:spcAft>
              <a:buSzPts val="1400"/>
              <a:buNone/>
              <a:defRPr sz="1400">
                <a:solidFill>
                  <a:srgbClr val="888888"/>
                </a:solidFill>
              </a:defRPr>
            </a:lvl6pPr>
            <a:lvl7pPr marL="3200400" lvl="6" indent="-228600" algn="l">
              <a:lnSpc>
                <a:spcPct val="100000"/>
              </a:lnSpc>
              <a:spcBef>
                <a:spcPts val="500"/>
              </a:spcBef>
              <a:spcAft>
                <a:spcPts val="0"/>
              </a:spcAft>
              <a:buSzPts val="1400"/>
              <a:buNone/>
              <a:defRPr sz="1400">
                <a:solidFill>
                  <a:srgbClr val="888888"/>
                </a:solidFill>
              </a:defRPr>
            </a:lvl7pPr>
            <a:lvl8pPr marL="3657600" lvl="7" indent="-228600" algn="l">
              <a:lnSpc>
                <a:spcPct val="100000"/>
              </a:lnSpc>
              <a:spcBef>
                <a:spcPts val="500"/>
              </a:spcBef>
              <a:spcAft>
                <a:spcPts val="0"/>
              </a:spcAft>
              <a:buSzPts val="1400"/>
              <a:buNone/>
              <a:defRPr sz="1400">
                <a:solidFill>
                  <a:srgbClr val="888888"/>
                </a:solidFill>
              </a:defRPr>
            </a:lvl8pPr>
            <a:lvl9pPr marL="4114800" lvl="8" indent="-228600" algn="l">
              <a:lnSpc>
                <a:spcPct val="100000"/>
              </a:lnSpc>
              <a:spcBef>
                <a:spcPts val="500"/>
              </a:spcBef>
              <a:spcAft>
                <a:spcPts val="0"/>
              </a:spcAft>
              <a:buSzPts val="1400"/>
              <a:buNone/>
              <a:defRPr sz="1400">
                <a:solidFill>
                  <a:srgbClr val="888888"/>
                </a:solidFill>
              </a:defRPr>
            </a:lvl9pPr>
          </a:lstStyle>
          <a:p>
            <a:endParaRPr/>
          </a:p>
        </p:txBody>
      </p:sp>
      <p:sp>
        <p:nvSpPr>
          <p:cNvPr id="47" name="Google Shape;47;p25"/>
          <p:cNvSpPr txBox="1">
            <a:spLocks noGrp="1"/>
          </p:cNvSpPr>
          <p:nvPr>
            <p:ph type="dt" idx="10"/>
          </p:nvPr>
        </p:nvSpPr>
        <p:spPr>
          <a:xfrm>
            <a:off x="3931920" y="1325880"/>
            <a:ext cx="128016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1100">
                <a:solidFill>
                  <a:schemeClr val="dk1"/>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1104679" y="5211060"/>
            <a:ext cx="4430268" cy="2286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6453378" y="5211060"/>
            <a:ext cx="1584198" cy="2286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50"/>
        <p:cNvGrpSpPr/>
        <p:nvPr/>
      </p:nvGrpSpPr>
      <p:grpSpPr>
        <a:xfrm>
          <a:off x="0" y="0"/>
          <a:ext cx="0" cy="0"/>
          <a:chOff x="0" y="0"/>
          <a:chExt cx="0" cy="0"/>
        </a:xfrm>
      </p:grpSpPr>
      <p:sp>
        <p:nvSpPr>
          <p:cNvPr id="51" name="Google Shape;51;p26"/>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26"/>
          <p:cNvSpPr txBox="1">
            <a:spLocks noGrp="1"/>
          </p:cNvSpPr>
          <p:nvPr>
            <p:ph type="body" idx="1"/>
          </p:nvPr>
        </p:nvSpPr>
        <p:spPr>
          <a:xfrm>
            <a:off x="731520" y="2103120"/>
            <a:ext cx="3657600" cy="39319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sz="1800"/>
            </a:lvl1pPr>
            <a:lvl2pPr marL="914400" lvl="1" indent="-330200" algn="l">
              <a:lnSpc>
                <a:spcPct val="100000"/>
              </a:lnSpc>
              <a:spcBef>
                <a:spcPts val="500"/>
              </a:spcBef>
              <a:spcAft>
                <a:spcPts val="0"/>
              </a:spcAft>
              <a:buSzPts val="1600"/>
              <a:buChar char="◦"/>
              <a:defRPr sz="1600"/>
            </a:lvl2pPr>
            <a:lvl3pPr marL="1371600" lvl="2" indent="-317500" algn="l">
              <a:lnSpc>
                <a:spcPct val="100000"/>
              </a:lnSpc>
              <a:spcBef>
                <a:spcPts val="500"/>
              </a:spcBef>
              <a:spcAft>
                <a:spcPts val="0"/>
              </a:spcAft>
              <a:buSzPts val="1400"/>
              <a:buChar char="◦"/>
              <a:defRPr sz="1400"/>
            </a:lvl3pPr>
            <a:lvl4pPr marL="1828800" lvl="3" indent="-317500" algn="l">
              <a:lnSpc>
                <a:spcPct val="100000"/>
              </a:lnSpc>
              <a:spcBef>
                <a:spcPts val="500"/>
              </a:spcBef>
              <a:spcAft>
                <a:spcPts val="0"/>
              </a:spcAft>
              <a:buSzPts val="1400"/>
              <a:buChar char="◦"/>
              <a:defRPr sz="1400"/>
            </a:lvl4pPr>
            <a:lvl5pPr marL="2286000" lvl="4" indent="-317500" algn="l">
              <a:lnSpc>
                <a:spcPct val="100000"/>
              </a:lnSpc>
              <a:spcBef>
                <a:spcPts val="500"/>
              </a:spcBef>
              <a:spcAft>
                <a:spcPts val="0"/>
              </a:spcAft>
              <a:buSzPts val="1400"/>
              <a:buChar char="◦"/>
              <a:defRPr sz="1400"/>
            </a:lvl5pPr>
            <a:lvl6pPr marL="2743200" lvl="5" indent="-317500" algn="l">
              <a:lnSpc>
                <a:spcPct val="100000"/>
              </a:lnSpc>
              <a:spcBef>
                <a:spcPts val="500"/>
              </a:spcBef>
              <a:spcAft>
                <a:spcPts val="0"/>
              </a:spcAft>
              <a:buSzPts val="1400"/>
              <a:buChar char="◦"/>
              <a:defRPr sz="1400"/>
            </a:lvl6pPr>
            <a:lvl7pPr marL="3200400" lvl="6" indent="-317500" algn="l">
              <a:lnSpc>
                <a:spcPct val="100000"/>
              </a:lnSpc>
              <a:spcBef>
                <a:spcPts val="500"/>
              </a:spcBef>
              <a:spcAft>
                <a:spcPts val="0"/>
              </a:spcAft>
              <a:buSzPts val="1400"/>
              <a:buChar char="◦"/>
              <a:defRPr sz="1400"/>
            </a:lvl7pPr>
            <a:lvl8pPr marL="3657600" lvl="7" indent="-317500" algn="l">
              <a:lnSpc>
                <a:spcPct val="100000"/>
              </a:lnSpc>
              <a:spcBef>
                <a:spcPts val="500"/>
              </a:spcBef>
              <a:spcAft>
                <a:spcPts val="0"/>
              </a:spcAft>
              <a:buSzPts val="1400"/>
              <a:buChar char="◦"/>
              <a:defRPr sz="1400"/>
            </a:lvl8pPr>
            <a:lvl9pPr marL="4114800" lvl="8" indent="-317500" algn="l">
              <a:lnSpc>
                <a:spcPct val="100000"/>
              </a:lnSpc>
              <a:spcBef>
                <a:spcPts val="500"/>
              </a:spcBef>
              <a:spcAft>
                <a:spcPts val="0"/>
              </a:spcAft>
              <a:buSzPts val="1400"/>
              <a:buChar char="◦"/>
              <a:defRPr sz="1400"/>
            </a:lvl9pPr>
          </a:lstStyle>
          <a:p>
            <a:endParaRPr/>
          </a:p>
        </p:txBody>
      </p:sp>
      <p:sp>
        <p:nvSpPr>
          <p:cNvPr id="53" name="Google Shape;53;p26"/>
          <p:cNvSpPr txBox="1">
            <a:spLocks noGrp="1"/>
          </p:cNvSpPr>
          <p:nvPr>
            <p:ph type="body" idx="2"/>
          </p:nvPr>
        </p:nvSpPr>
        <p:spPr>
          <a:xfrm>
            <a:off x="4754880" y="2103120"/>
            <a:ext cx="3657600" cy="39319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sz="1800"/>
            </a:lvl1pPr>
            <a:lvl2pPr marL="914400" lvl="1" indent="-330200" algn="l">
              <a:lnSpc>
                <a:spcPct val="100000"/>
              </a:lnSpc>
              <a:spcBef>
                <a:spcPts val="500"/>
              </a:spcBef>
              <a:spcAft>
                <a:spcPts val="0"/>
              </a:spcAft>
              <a:buSzPts val="1600"/>
              <a:buChar char="◦"/>
              <a:defRPr sz="1600"/>
            </a:lvl2pPr>
            <a:lvl3pPr marL="1371600" lvl="2" indent="-317500" algn="l">
              <a:lnSpc>
                <a:spcPct val="100000"/>
              </a:lnSpc>
              <a:spcBef>
                <a:spcPts val="500"/>
              </a:spcBef>
              <a:spcAft>
                <a:spcPts val="0"/>
              </a:spcAft>
              <a:buSzPts val="1400"/>
              <a:buChar char="◦"/>
              <a:defRPr sz="1400"/>
            </a:lvl3pPr>
            <a:lvl4pPr marL="1828800" lvl="3" indent="-317500" algn="l">
              <a:lnSpc>
                <a:spcPct val="100000"/>
              </a:lnSpc>
              <a:spcBef>
                <a:spcPts val="500"/>
              </a:spcBef>
              <a:spcAft>
                <a:spcPts val="0"/>
              </a:spcAft>
              <a:buSzPts val="1400"/>
              <a:buChar char="◦"/>
              <a:defRPr sz="1400"/>
            </a:lvl4pPr>
            <a:lvl5pPr marL="2286000" lvl="4" indent="-317500" algn="l">
              <a:lnSpc>
                <a:spcPct val="100000"/>
              </a:lnSpc>
              <a:spcBef>
                <a:spcPts val="500"/>
              </a:spcBef>
              <a:spcAft>
                <a:spcPts val="0"/>
              </a:spcAft>
              <a:buSzPts val="1400"/>
              <a:buChar char="◦"/>
              <a:defRPr sz="1400"/>
            </a:lvl5pPr>
            <a:lvl6pPr marL="2743200" lvl="5" indent="-317500" algn="l">
              <a:lnSpc>
                <a:spcPct val="100000"/>
              </a:lnSpc>
              <a:spcBef>
                <a:spcPts val="500"/>
              </a:spcBef>
              <a:spcAft>
                <a:spcPts val="0"/>
              </a:spcAft>
              <a:buSzPts val="1400"/>
              <a:buChar char="◦"/>
              <a:defRPr sz="1400"/>
            </a:lvl6pPr>
            <a:lvl7pPr marL="3200400" lvl="6" indent="-317500" algn="l">
              <a:lnSpc>
                <a:spcPct val="100000"/>
              </a:lnSpc>
              <a:spcBef>
                <a:spcPts val="500"/>
              </a:spcBef>
              <a:spcAft>
                <a:spcPts val="0"/>
              </a:spcAft>
              <a:buSzPts val="1400"/>
              <a:buChar char="◦"/>
              <a:defRPr sz="1400"/>
            </a:lvl7pPr>
            <a:lvl8pPr marL="3657600" lvl="7" indent="-317500" algn="l">
              <a:lnSpc>
                <a:spcPct val="100000"/>
              </a:lnSpc>
              <a:spcBef>
                <a:spcPts val="500"/>
              </a:spcBef>
              <a:spcAft>
                <a:spcPts val="0"/>
              </a:spcAft>
              <a:buSzPts val="1400"/>
              <a:buChar char="◦"/>
              <a:defRPr sz="1400"/>
            </a:lvl8pPr>
            <a:lvl9pPr marL="4114800" lvl="8" indent="-317500" algn="l">
              <a:lnSpc>
                <a:spcPct val="100000"/>
              </a:lnSpc>
              <a:spcBef>
                <a:spcPts val="500"/>
              </a:spcBef>
              <a:spcAft>
                <a:spcPts val="0"/>
              </a:spcAft>
              <a:buSzPts val="1400"/>
              <a:buChar char="◦"/>
              <a:defRPr sz="1400"/>
            </a:lvl9pPr>
          </a:lstStyle>
          <a:p>
            <a:endParaRPr/>
          </a:p>
        </p:txBody>
      </p:sp>
      <p:sp>
        <p:nvSpPr>
          <p:cNvPr id="54" name="Google Shape;54;p26"/>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6"/>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6"/>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7"/>
        <p:cNvGrpSpPr/>
        <p:nvPr/>
      </p:nvGrpSpPr>
      <p:grpSpPr>
        <a:xfrm>
          <a:off x="0" y="0"/>
          <a:ext cx="0" cy="0"/>
          <a:chOff x="0" y="0"/>
          <a:chExt cx="0" cy="0"/>
        </a:xfrm>
      </p:grpSpPr>
      <p:sp>
        <p:nvSpPr>
          <p:cNvPr id="58" name="Google Shape;58;p27"/>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7"/>
          <p:cNvSpPr txBox="1">
            <a:spLocks noGrp="1"/>
          </p:cNvSpPr>
          <p:nvPr>
            <p:ph type="body" idx="1"/>
          </p:nvPr>
        </p:nvSpPr>
        <p:spPr>
          <a:xfrm>
            <a:off x="731520" y="2074334"/>
            <a:ext cx="3657600" cy="640080"/>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0"/>
              </a:spcBef>
              <a:spcAft>
                <a:spcPts val="0"/>
              </a:spcAft>
              <a:buSzPts val="1900"/>
              <a:buNone/>
              <a:defRPr sz="1900" b="0">
                <a:solidFill>
                  <a:schemeClr val="dk2"/>
                </a:solidFill>
                <a:latin typeface="Century Gothic"/>
                <a:ea typeface="Century Gothic"/>
                <a:cs typeface="Century Gothic"/>
                <a:sym typeface="Century Gothic"/>
              </a:defRPr>
            </a:lvl1pPr>
            <a:lvl2pPr marL="914400" lvl="1" indent="-228600" algn="l">
              <a:lnSpc>
                <a:spcPct val="100000"/>
              </a:lnSpc>
              <a:spcBef>
                <a:spcPts val="500"/>
              </a:spcBef>
              <a:spcAft>
                <a:spcPts val="0"/>
              </a:spcAft>
              <a:buSzPts val="1900"/>
              <a:buNone/>
              <a:defRPr sz="1900" b="1"/>
            </a:lvl2pPr>
            <a:lvl3pPr marL="1371600" lvl="2" indent="-228600" algn="l">
              <a:lnSpc>
                <a:spcPct val="100000"/>
              </a:lnSpc>
              <a:spcBef>
                <a:spcPts val="500"/>
              </a:spcBef>
              <a:spcAft>
                <a:spcPts val="0"/>
              </a:spcAft>
              <a:buSzPts val="1800"/>
              <a:buNone/>
              <a:defRPr sz="1800" b="1"/>
            </a:lvl3pPr>
            <a:lvl4pPr marL="1828800" lvl="3" indent="-228600" algn="l">
              <a:lnSpc>
                <a:spcPct val="100000"/>
              </a:lnSpc>
              <a:spcBef>
                <a:spcPts val="500"/>
              </a:spcBef>
              <a:spcAft>
                <a:spcPts val="0"/>
              </a:spcAft>
              <a:buSzPts val="1600"/>
              <a:buNone/>
              <a:defRPr sz="1600" b="1"/>
            </a:lvl4pPr>
            <a:lvl5pPr marL="2286000" lvl="4" indent="-228600" algn="l">
              <a:lnSpc>
                <a:spcPct val="100000"/>
              </a:lnSpc>
              <a:spcBef>
                <a:spcPts val="500"/>
              </a:spcBef>
              <a:spcAft>
                <a:spcPts val="0"/>
              </a:spcAft>
              <a:buSzPts val="1600"/>
              <a:buNone/>
              <a:defRPr sz="1600" b="1"/>
            </a:lvl5pPr>
            <a:lvl6pPr marL="2743200" lvl="5" indent="-228600" algn="l">
              <a:lnSpc>
                <a:spcPct val="100000"/>
              </a:lnSpc>
              <a:spcBef>
                <a:spcPts val="500"/>
              </a:spcBef>
              <a:spcAft>
                <a:spcPts val="0"/>
              </a:spcAft>
              <a:buSzPts val="1600"/>
              <a:buNone/>
              <a:defRPr sz="1600" b="1"/>
            </a:lvl6pPr>
            <a:lvl7pPr marL="3200400" lvl="6" indent="-228600" algn="l">
              <a:lnSpc>
                <a:spcPct val="100000"/>
              </a:lnSpc>
              <a:spcBef>
                <a:spcPts val="500"/>
              </a:spcBef>
              <a:spcAft>
                <a:spcPts val="0"/>
              </a:spcAft>
              <a:buSzPts val="1600"/>
              <a:buNone/>
              <a:defRPr sz="1600" b="1"/>
            </a:lvl7pPr>
            <a:lvl8pPr marL="3657600" lvl="7" indent="-228600" algn="l">
              <a:lnSpc>
                <a:spcPct val="100000"/>
              </a:lnSpc>
              <a:spcBef>
                <a:spcPts val="500"/>
              </a:spcBef>
              <a:spcAft>
                <a:spcPts val="0"/>
              </a:spcAft>
              <a:buSzPts val="1600"/>
              <a:buNone/>
              <a:defRPr sz="1600" b="1"/>
            </a:lvl8pPr>
            <a:lvl9pPr marL="4114800" lvl="8" indent="-228600" algn="l">
              <a:lnSpc>
                <a:spcPct val="100000"/>
              </a:lnSpc>
              <a:spcBef>
                <a:spcPts val="500"/>
              </a:spcBef>
              <a:spcAft>
                <a:spcPts val="0"/>
              </a:spcAft>
              <a:buSzPts val="1600"/>
              <a:buNone/>
              <a:defRPr sz="1600" b="1"/>
            </a:lvl9pPr>
          </a:lstStyle>
          <a:p>
            <a:endParaRPr/>
          </a:p>
        </p:txBody>
      </p:sp>
      <p:sp>
        <p:nvSpPr>
          <p:cNvPr id="60" name="Google Shape;60;p27"/>
          <p:cNvSpPr txBox="1">
            <a:spLocks noGrp="1"/>
          </p:cNvSpPr>
          <p:nvPr>
            <p:ph type="body" idx="2"/>
          </p:nvPr>
        </p:nvSpPr>
        <p:spPr>
          <a:xfrm>
            <a:off x="731520" y="2755898"/>
            <a:ext cx="3657600" cy="3200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sz="1800"/>
            </a:lvl1pPr>
            <a:lvl2pPr marL="914400" lvl="1" indent="-330200" algn="l">
              <a:lnSpc>
                <a:spcPct val="100000"/>
              </a:lnSpc>
              <a:spcBef>
                <a:spcPts val="500"/>
              </a:spcBef>
              <a:spcAft>
                <a:spcPts val="0"/>
              </a:spcAft>
              <a:buSzPts val="1600"/>
              <a:buChar char="◦"/>
              <a:defRPr sz="1600"/>
            </a:lvl2pPr>
            <a:lvl3pPr marL="1371600" lvl="2" indent="-317500" algn="l">
              <a:lnSpc>
                <a:spcPct val="100000"/>
              </a:lnSpc>
              <a:spcBef>
                <a:spcPts val="500"/>
              </a:spcBef>
              <a:spcAft>
                <a:spcPts val="0"/>
              </a:spcAft>
              <a:buSzPts val="1400"/>
              <a:buChar char="◦"/>
              <a:defRPr sz="1400"/>
            </a:lvl3pPr>
            <a:lvl4pPr marL="1828800" lvl="3" indent="-317500" algn="l">
              <a:lnSpc>
                <a:spcPct val="100000"/>
              </a:lnSpc>
              <a:spcBef>
                <a:spcPts val="500"/>
              </a:spcBef>
              <a:spcAft>
                <a:spcPts val="0"/>
              </a:spcAft>
              <a:buSzPts val="1400"/>
              <a:buChar char="◦"/>
              <a:defRPr sz="1400"/>
            </a:lvl4pPr>
            <a:lvl5pPr marL="2286000" lvl="4" indent="-317500" algn="l">
              <a:lnSpc>
                <a:spcPct val="100000"/>
              </a:lnSpc>
              <a:spcBef>
                <a:spcPts val="500"/>
              </a:spcBef>
              <a:spcAft>
                <a:spcPts val="0"/>
              </a:spcAft>
              <a:buSzPts val="1400"/>
              <a:buChar char="◦"/>
              <a:defRPr sz="1400"/>
            </a:lvl5pPr>
            <a:lvl6pPr marL="2743200" lvl="5" indent="-317500" algn="l">
              <a:lnSpc>
                <a:spcPct val="100000"/>
              </a:lnSpc>
              <a:spcBef>
                <a:spcPts val="500"/>
              </a:spcBef>
              <a:spcAft>
                <a:spcPts val="0"/>
              </a:spcAft>
              <a:buSzPts val="1400"/>
              <a:buChar char="◦"/>
              <a:defRPr sz="1400"/>
            </a:lvl6pPr>
            <a:lvl7pPr marL="3200400" lvl="6" indent="-317500" algn="l">
              <a:lnSpc>
                <a:spcPct val="100000"/>
              </a:lnSpc>
              <a:spcBef>
                <a:spcPts val="500"/>
              </a:spcBef>
              <a:spcAft>
                <a:spcPts val="0"/>
              </a:spcAft>
              <a:buSzPts val="1400"/>
              <a:buChar char="◦"/>
              <a:defRPr sz="1400"/>
            </a:lvl7pPr>
            <a:lvl8pPr marL="3657600" lvl="7" indent="-317500" algn="l">
              <a:lnSpc>
                <a:spcPct val="100000"/>
              </a:lnSpc>
              <a:spcBef>
                <a:spcPts val="500"/>
              </a:spcBef>
              <a:spcAft>
                <a:spcPts val="0"/>
              </a:spcAft>
              <a:buSzPts val="1400"/>
              <a:buChar char="◦"/>
              <a:defRPr sz="1400"/>
            </a:lvl8pPr>
            <a:lvl9pPr marL="4114800" lvl="8" indent="-317500" algn="l">
              <a:lnSpc>
                <a:spcPct val="100000"/>
              </a:lnSpc>
              <a:spcBef>
                <a:spcPts val="500"/>
              </a:spcBef>
              <a:spcAft>
                <a:spcPts val="0"/>
              </a:spcAft>
              <a:buSzPts val="1400"/>
              <a:buChar char="◦"/>
              <a:defRPr sz="1400"/>
            </a:lvl9pPr>
          </a:lstStyle>
          <a:p>
            <a:endParaRPr/>
          </a:p>
        </p:txBody>
      </p:sp>
      <p:sp>
        <p:nvSpPr>
          <p:cNvPr id="61" name="Google Shape;61;p27"/>
          <p:cNvSpPr txBox="1">
            <a:spLocks noGrp="1"/>
          </p:cNvSpPr>
          <p:nvPr>
            <p:ph type="body" idx="3"/>
          </p:nvPr>
        </p:nvSpPr>
        <p:spPr>
          <a:xfrm>
            <a:off x="4754880" y="2074334"/>
            <a:ext cx="3657600" cy="640080"/>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0"/>
              </a:spcBef>
              <a:spcAft>
                <a:spcPts val="0"/>
              </a:spcAft>
              <a:buSzPts val="1900"/>
              <a:buNone/>
              <a:defRPr sz="1900" b="0">
                <a:solidFill>
                  <a:schemeClr val="dk2"/>
                </a:solidFill>
              </a:defRPr>
            </a:lvl1pPr>
            <a:lvl2pPr marL="914400" lvl="1" indent="-228600" algn="l">
              <a:lnSpc>
                <a:spcPct val="100000"/>
              </a:lnSpc>
              <a:spcBef>
                <a:spcPts val="500"/>
              </a:spcBef>
              <a:spcAft>
                <a:spcPts val="0"/>
              </a:spcAft>
              <a:buSzPts val="1900"/>
              <a:buNone/>
              <a:defRPr sz="1900" b="1"/>
            </a:lvl2pPr>
            <a:lvl3pPr marL="1371600" lvl="2" indent="-228600" algn="l">
              <a:lnSpc>
                <a:spcPct val="100000"/>
              </a:lnSpc>
              <a:spcBef>
                <a:spcPts val="500"/>
              </a:spcBef>
              <a:spcAft>
                <a:spcPts val="0"/>
              </a:spcAft>
              <a:buSzPts val="1800"/>
              <a:buNone/>
              <a:defRPr sz="1800" b="1"/>
            </a:lvl3pPr>
            <a:lvl4pPr marL="1828800" lvl="3" indent="-228600" algn="l">
              <a:lnSpc>
                <a:spcPct val="100000"/>
              </a:lnSpc>
              <a:spcBef>
                <a:spcPts val="500"/>
              </a:spcBef>
              <a:spcAft>
                <a:spcPts val="0"/>
              </a:spcAft>
              <a:buSzPts val="1600"/>
              <a:buNone/>
              <a:defRPr sz="1600" b="1"/>
            </a:lvl4pPr>
            <a:lvl5pPr marL="2286000" lvl="4" indent="-228600" algn="l">
              <a:lnSpc>
                <a:spcPct val="100000"/>
              </a:lnSpc>
              <a:spcBef>
                <a:spcPts val="500"/>
              </a:spcBef>
              <a:spcAft>
                <a:spcPts val="0"/>
              </a:spcAft>
              <a:buSzPts val="1600"/>
              <a:buNone/>
              <a:defRPr sz="1600" b="1"/>
            </a:lvl5pPr>
            <a:lvl6pPr marL="2743200" lvl="5" indent="-228600" algn="l">
              <a:lnSpc>
                <a:spcPct val="100000"/>
              </a:lnSpc>
              <a:spcBef>
                <a:spcPts val="500"/>
              </a:spcBef>
              <a:spcAft>
                <a:spcPts val="0"/>
              </a:spcAft>
              <a:buSzPts val="1600"/>
              <a:buNone/>
              <a:defRPr sz="1600" b="1"/>
            </a:lvl6pPr>
            <a:lvl7pPr marL="3200400" lvl="6" indent="-228600" algn="l">
              <a:lnSpc>
                <a:spcPct val="100000"/>
              </a:lnSpc>
              <a:spcBef>
                <a:spcPts val="500"/>
              </a:spcBef>
              <a:spcAft>
                <a:spcPts val="0"/>
              </a:spcAft>
              <a:buSzPts val="1600"/>
              <a:buNone/>
              <a:defRPr sz="1600" b="1"/>
            </a:lvl7pPr>
            <a:lvl8pPr marL="3657600" lvl="7" indent="-228600" algn="l">
              <a:lnSpc>
                <a:spcPct val="100000"/>
              </a:lnSpc>
              <a:spcBef>
                <a:spcPts val="500"/>
              </a:spcBef>
              <a:spcAft>
                <a:spcPts val="0"/>
              </a:spcAft>
              <a:buSzPts val="1600"/>
              <a:buNone/>
              <a:defRPr sz="1600" b="1"/>
            </a:lvl8pPr>
            <a:lvl9pPr marL="4114800" lvl="8" indent="-228600" algn="l">
              <a:lnSpc>
                <a:spcPct val="100000"/>
              </a:lnSpc>
              <a:spcBef>
                <a:spcPts val="500"/>
              </a:spcBef>
              <a:spcAft>
                <a:spcPts val="0"/>
              </a:spcAft>
              <a:buSzPts val="1600"/>
              <a:buNone/>
              <a:defRPr sz="1600" b="1"/>
            </a:lvl9pPr>
          </a:lstStyle>
          <a:p>
            <a:endParaRPr/>
          </a:p>
        </p:txBody>
      </p:sp>
      <p:sp>
        <p:nvSpPr>
          <p:cNvPr id="62" name="Google Shape;62;p27"/>
          <p:cNvSpPr txBox="1">
            <a:spLocks noGrp="1"/>
          </p:cNvSpPr>
          <p:nvPr>
            <p:ph type="body" idx="4"/>
          </p:nvPr>
        </p:nvSpPr>
        <p:spPr>
          <a:xfrm>
            <a:off x="4754880" y="2756581"/>
            <a:ext cx="3657600" cy="3200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sz="1800"/>
            </a:lvl1pPr>
            <a:lvl2pPr marL="914400" lvl="1" indent="-330200" algn="l">
              <a:lnSpc>
                <a:spcPct val="100000"/>
              </a:lnSpc>
              <a:spcBef>
                <a:spcPts val="500"/>
              </a:spcBef>
              <a:spcAft>
                <a:spcPts val="0"/>
              </a:spcAft>
              <a:buSzPts val="1600"/>
              <a:buChar char="◦"/>
              <a:defRPr sz="1600"/>
            </a:lvl2pPr>
            <a:lvl3pPr marL="1371600" lvl="2" indent="-317500" algn="l">
              <a:lnSpc>
                <a:spcPct val="100000"/>
              </a:lnSpc>
              <a:spcBef>
                <a:spcPts val="500"/>
              </a:spcBef>
              <a:spcAft>
                <a:spcPts val="0"/>
              </a:spcAft>
              <a:buSzPts val="1400"/>
              <a:buChar char="◦"/>
              <a:defRPr sz="1400"/>
            </a:lvl3pPr>
            <a:lvl4pPr marL="1828800" lvl="3" indent="-317500" algn="l">
              <a:lnSpc>
                <a:spcPct val="100000"/>
              </a:lnSpc>
              <a:spcBef>
                <a:spcPts val="500"/>
              </a:spcBef>
              <a:spcAft>
                <a:spcPts val="0"/>
              </a:spcAft>
              <a:buSzPts val="1400"/>
              <a:buChar char="◦"/>
              <a:defRPr sz="1400"/>
            </a:lvl4pPr>
            <a:lvl5pPr marL="2286000" lvl="4" indent="-317500" algn="l">
              <a:lnSpc>
                <a:spcPct val="100000"/>
              </a:lnSpc>
              <a:spcBef>
                <a:spcPts val="500"/>
              </a:spcBef>
              <a:spcAft>
                <a:spcPts val="0"/>
              </a:spcAft>
              <a:buSzPts val="1400"/>
              <a:buChar char="◦"/>
              <a:defRPr sz="1400"/>
            </a:lvl5pPr>
            <a:lvl6pPr marL="2743200" lvl="5" indent="-317500" algn="l">
              <a:lnSpc>
                <a:spcPct val="100000"/>
              </a:lnSpc>
              <a:spcBef>
                <a:spcPts val="500"/>
              </a:spcBef>
              <a:spcAft>
                <a:spcPts val="0"/>
              </a:spcAft>
              <a:buSzPts val="1400"/>
              <a:buChar char="◦"/>
              <a:defRPr sz="1400"/>
            </a:lvl6pPr>
            <a:lvl7pPr marL="3200400" lvl="6" indent="-317500" algn="l">
              <a:lnSpc>
                <a:spcPct val="100000"/>
              </a:lnSpc>
              <a:spcBef>
                <a:spcPts val="500"/>
              </a:spcBef>
              <a:spcAft>
                <a:spcPts val="0"/>
              </a:spcAft>
              <a:buSzPts val="1400"/>
              <a:buChar char="◦"/>
              <a:defRPr sz="1400"/>
            </a:lvl7pPr>
            <a:lvl8pPr marL="3657600" lvl="7" indent="-317500" algn="l">
              <a:lnSpc>
                <a:spcPct val="100000"/>
              </a:lnSpc>
              <a:spcBef>
                <a:spcPts val="500"/>
              </a:spcBef>
              <a:spcAft>
                <a:spcPts val="0"/>
              </a:spcAft>
              <a:buSzPts val="1400"/>
              <a:buChar char="◦"/>
              <a:defRPr sz="1400"/>
            </a:lvl8pPr>
            <a:lvl9pPr marL="4114800" lvl="8" indent="-317500" algn="l">
              <a:lnSpc>
                <a:spcPct val="100000"/>
              </a:lnSpc>
              <a:spcBef>
                <a:spcPts val="500"/>
              </a:spcBef>
              <a:spcAft>
                <a:spcPts val="0"/>
              </a:spcAft>
              <a:buSzPts val="1400"/>
              <a:buChar char="◦"/>
              <a:defRPr sz="1400"/>
            </a:lvl9pPr>
          </a:lstStyle>
          <a:p>
            <a:endParaRPr/>
          </a:p>
        </p:txBody>
      </p:sp>
      <p:sp>
        <p:nvSpPr>
          <p:cNvPr id="63" name="Google Shape;63;p27"/>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7"/>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7"/>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66"/>
        <p:cNvGrpSpPr/>
        <p:nvPr/>
      </p:nvGrpSpPr>
      <p:grpSpPr>
        <a:xfrm>
          <a:off x="0" y="0"/>
          <a:ext cx="0" cy="0"/>
          <a:chOff x="0" y="0"/>
          <a:chExt cx="0" cy="0"/>
        </a:xfrm>
      </p:grpSpPr>
      <p:sp>
        <p:nvSpPr>
          <p:cNvPr id="67" name="Google Shape;67;p28"/>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8"/>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8"/>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8"/>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1"/>
        <p:cNvGrpSpPr/>
        <p:nvPr/>
      </p:nvGrpSpPr>
      <p:grpSpPr>
        <a:xfrm>
          <a:off x="0" y="0"/>
          <a:ext cx="0" cy="0"/>
          <a:chOff x="0" y="0"/>
          <a:chExt cx="0" cy="0"/>
        </a:xfrm>
      </p:grpSpPr>
      <p:sp>
        <p:nvSpPr>
          <p:cNvPr id="72" name="Google Shape;72;p29"/>
          <p:cNvSpPr/>
          <p:nvPr/>
        </p:nvSpPr>
        <p:spPr>
          <a:xfrm>
            <a:off x="184147" y="173736"/>
            <a:ext cx="6398514" cy="6510528"/>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9"/>
          <p:cNvSpPr/>
          <p:nvPr/>
        </p:nvSpPr>
        <p:spPr>
          <a:xfrm>
            <a:off x="6765290" y="173736"/>
            <a:ext cx="2194560" cy="651052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9"/>
          <p:cNvSpPr txBox="1">
            <a:spLocks noGrp="1"/>
          </p:cNvSpPr>
          <p:nvPr>
            <p:ph type="title"/>
          </p:nvPr>
        </p:nvSpPr>
        <p:spPr>
          <a:xfrm>
            <a:off x="6972300" y="607392"/>
            <a:ext cx="1823085" cy="16459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2400"/>
              <a:buFont typeface="Century Gothic"/>
              <a:buNone/>
              <a:defRPr sz="2400" b="0" cap="none">
                <a:solidFill>
                  <a:srgbClr val="FFFFFF"/>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29"/>
          <p:cNvSpPr txBox="1">
            <a:spLocks noGrp="1"/>
          </p:cNvSpPr>
          <p:nvPr>
            <p:ph type="body" idx="1"/>
          </p:nvPr>
        </p:nvSpPr>
        <p:spPr>
          <a:xfrm>
            <a:off x="668976" y="907143"/>
            <a:ext cx="5428856" cy="5043714"/>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sz="1800"/>
            </a:lvl1pPr>
            <a:lvl2pPr marL="914400" lvl="1" indent="-330200" algn="l">
              <a:lnSpc>
                <a:spcPct val="100000"/>
              </a:lnSpc>
              <a:spcBef>
                <a:spcPts val="500"/>
              </a:spcBef>
              <a:spcAft>
                <a:spcPts val="0"/>
              </a:spcAft>
              <a:buSzPts val="1600"/>
              <a:buChar char="◦"/>
              <a:defRPr sz="1600"/>
            </a:lvl2pPr>
            <a:lvl3pPr marL="1371600" lvl="2" indent="-317500" algn="l">
              <a:lnSpc>
                <a:spcPct val="100000"/>
              </a:lnSpc>
              <a:spcBef>
                <a:spcPts val="500"/>
              </a:spcBef>
              <a:spcAft>
                <a:spcPts val="0"/>
              </a:spcAft>
              <a:buSzPts val="1400"/>
              <a:buChar char="◦"/>
              <a:defRPr sz="1400"/>
            </a:lvl3pPr>
            <a:lvl4pPr marL="1828800" lvl="3" indent="-317500" algn="l">
              <a:lnSpc>
                <a:spcPct val="100000"/>
              </a:lnSpc>
              <a:spcBef>
                <a:spcPts val="500"/>
              </a:spcBef>
              <a:spcAft>
                <a:spcPts val="0"/>
              </a:spcAft>
              <a:buSzPts val="1400"/>
              <a:buChar char="◦"/>
              <a:defRPr sz="1400"/>
            </a:lvl4pPr>
            <a:lvl5pPr marL="2286000" lvl="4" indent="-317500" algn="l">
              <a:lnSpc>
                <a:spcPct val="100000"/>
              </a:lnSpc>
              <a:spcBef>
                <a:spcPts val="500"/>
              </a:spcBef>
              <a:spcAft>
                <a:spcPts val="0"/>
              </a:spcAft>
              <a:buSzPts val="1400"/>
              <a:buChar char="◦"/>
              <a:defRPr sz="1400"/>
            </a:lvl5pPr>
            <a:lvl6pPr marL="2743200" lvl="5" indent="-317500" algn="l">
              <a:lnSpc>
                <a:spcPct val="100000"/>
              </a:lnSpc>
              <a:spcBef>
                <a:spcPts val="500"/>
              </a:spcBef>
              <a:spcAft>
                <a:spcPts val="0"/>
              </a:spcAft>
              <a:buSzPts val="1400"/>
              <a:buChar char="◦"/>
              <a:defRPr sz="1400"/>
            </a:lvl6pPr>
            <a:lvl7pPr marL="3200400" lvl="6" indent="-317500" algn="l">
              <a:lnSpc>
                <a:spcPct val="100000"/>
              </a:lnSpc>
              <a:spcBef>
                <a:spcPts val="500"/>
              </a:spcBef>
              <a:spcAft>
                <a:spcPts val="0"/>
              </a:spcAft>
              <a:buSzPts val="1400"/>
              <a:buChar char="◦"/>
              <a:defRPr sz="1400"/>
            </a:lvl7pPr>
            <a:lvl8pPr marL="3657600" lvl="7" indent="-317500" algn="l">
              <a:lnSpc>
                <a:spcPct val="100000"/>
              </a:lnSpc>
              <a:spcBef>
                <a:spcPts val="500"/>
              </a:spcBef>
              <a:spcAft>
                <a:spcPts val="0"/>
              </a:spcAft>
              <a:buSzPts val="1400"/>
              <a:buChar char="◦"/>
              <a:defRPr sz="1400"/>
            </a:lvl8pPr>
            <a:lvl9pPr marL="4114800" lvl="8" indent="-317500" algn="l">
              <a:lnSpc>
                <a:spcPct val="100000"/>
              </a:lnSpc>
              <a:spcBef>
                <a:spcPts val="500"/>
              </a:spcBef>
              <a:spcAft>
                <a:spcPts val="0"/>
              </a:spcAft>
              <a:buSzPts val="1400"/>
              <a:buChar char="◦"/>
              <a:defRPr sz="1400"/>
            </a:lvl9pPr>
          </a:lstStyle>
          <a:p>
            <a:endParaRPr/>
          </a:p>
        </p:txBody>
      </p:sp>
      <p:sp>
        <p:nvSpPr>
          <p:cNvPr id="76" name="Google Shape;76;p29"/>
          <p:cNvSpPr txBox="1">
            <a:spLocks noGrp="1"/>
          </p:cNvSpPr>
          <p:nvPr>
            <p:ph type="body" idx="2"/>
          </p:nvPr>
        </p:nvSpPr>
        <p:spPr>
          <a:xfrm>
            <a:off x="6972300" y="2286000"/>
            <a:ext cx="1823085" cy="35052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800"/>
              </a:spcBef>
              <a:spcAft>
                <a:spcPts val="0"/>
              </a:spcAft>
              <a:buSzPts val="1300"/>
              <a:buNone/>
              <a:defRPr sz="1300">
                <a:solidFill>
                  <a:srgbClr val="FFFFFF"/>
                </a:solidFill>
              </a:defRPr>
            </a:lvl1pPr>
            <a:lvl2pPr marL="914400" lvl="1" indent="-228600" algn="l">
              <a:lnSpc>
                <a:spcPct val="100000"/>
              </a:lnSpc>
              <a:spcBef>
                <a:spcPts val="500"/>
              </a:spcBef>
              <a:spcAft>
                <a:spcPts val="0"/>
              </a:spcAft>
              <a:buSzPts val="1200"/>
              <a:buNone/>
              <a:defRPr sz="1200"/>
            </a:lvl2pPr>
            <a:lvl3pPr marL="1371600" lvl="2" indent="-228600" algn="l">
              <a:lnSpc>
                <a:spcPct val="100000"/>
              </a:lnSpc>
              <a:spcBef>
                <a:spcPts val="500"/>
              </a:spcBef>
              <a:spcAft>
                <a:spcPts val="0"/>
              </a:spcAft>
              <a:buSzPts val="1000"/>
              <a:buNone/>
              <a:defRPr sz="1000"/>
            </a:lvl3pPr>
            <a:lvl4pPr marL="1828800" lvl="3" indent="-228600" algn="l">
              <a:lnSpc>
                <a:spcPct val="100000"/>
              </a:lnSpc>
              <a:spcBef>
                <a:spcPts val="500"/>
              </a:spcBef>
              <a:spcAft>
                <a:spcPts val="0"/>
              </a:spcAft>
              <a:buSzPts val="900"/>
              <a:buNone/>
              <a:defRPr sz="900"/>
            </a:lvl4pPr>
            <a:lvl5pPr marL="2286000" lvl="4" indent="-228600" algn="l">
              <a:lnSpc>
                <a:spcPct val="100000"/>
              </a:lnSpc>
              <a:spcBef>
                <a:spcPts val="500"/>
              </a:spcBef>
              <a:spcAft>
                <a:spcPts val="0"/>
              </a:spcAft>
              <a:buSzPts val="900"/>
              <a:buNone/>
              <a:defRPr sz="900"/>
            </a:lvl5pPr>
            <a:lvl6pPr marL="2743200" lvl="5" indent="-228600" algn="l">
              <a:lnSpc>
                <a:spcPct val="100000"/>
              </a:lnSpc>
              <a:spcBef>
                <a:spcPts val="500"/>
              </a:spcBef>
              <a:spcAft>
                <a:spcPts val="0"/>
              </a:spcAft>
              <a:buSzPts val="900"/>
              <a:buNone/>
              <a:defRPr sz="900"/>
            </a:lvl6pPr>
            <a:lvl7pPr marL="3200400" lvl="6" indent="-228600" algn="l">
              <a:lnSpc>
                <a:spcPct val="100000"/>
              </a:lnSpc>
              <a:spcBef>
                <a:spcPts val="500"/>
              </a:spcBef>
              <a:spcAft>
                <a:spcPts val="0"/>
              </a:spcAft>
              <a:buSzPts val="900"/>
              <a:buNone/>
              <a:defRPr sz="900"/>
            </a:lvl7pPr>
            <a:lvl8pPr marL="3657600" lvl="7" indent="-228600" algn="l">
              <a:lnSpc>
                <a:spcPct val="100000"/>
              </a:lnSpc>
              <a:spcBef>
                <a:spcPts val="500"/>
              </a:spcBef>
              <a:spcAft>
                <a:spcPts val="0"/>
              </a:spcAft>
              <a:buSzPts val="900"/>
              <a:buNone/>
              <a:defRPr sz="900"/>
            </a:lvl8pPr>
            <a:lvl9pPr marL="4114800" lvl="8" indent="-228600" algn="l">
              <a:lnSpc>
                <a:spcPct val="100000"/>
              </a:lnSpc>
              <a:spcBef>
                <a:spcPts val="500"/>
              </a:spcBef>
              <a:spcAft>
                <a:spcPts val="0"/>
              </a:spcAft>
              <a:buSzPts val="900"/>
              <a:buNone/>
              <a:defRPr sz="900"/>
            </a:lvl9pPr>
          </a:lstStyle>
          <a:p>
            <a:endParaRPr/>
          </a:p>
        </p:txBody>
      </p:sp>
      <p:sp>
        <p:nvSpPr>
          <p:cNvPr id="77" name="Google Shape;77;p29"/>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9"/>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9"/>
          <p:cNvSpPr txBox="1">
            <a:spLocks noGrp="1"/>
          </p:cNvSpPr>
          <p:nvPr>
            <p:ph type="sldNum" idx="12"/>
          </p:nvPr>
        </p:nvSpPr>
        <p:spPr>
          <a:xfrm>
            <a:off x="7795258" y="6310086"/>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900">
                <a:solidFill>
                  <a:srgbClr val="FFFFFF"/>
                </a:solidFill>
                <a:latin typeface="Century Gothic"/>
                <a:ea typeface="Century Gothic"/>
                <a:cs typeface="Century Gothic"/>
                <a:sym typeface="Century Gothic"/>
              </a:defRPr>
            </a:lvl1pPr>
            <a:lvl2pPr marL="0" lvl="1" indent="0" algn="r">
              <a:spcBef>
                <a:spcPts val="0"/>
              </a:spcBef>
              <a:buNone/>
              <a:defRPr sz="900">
                <a:solidFill>
                  <a:srgbClr val="FFFFFF"/>
                </a:solidFill>
                <a:latin typeface="Century Gothic"/>
                <a:ea typeface="Century Gothic"/>
                <a:cs typeface="Century Gothic"/>
                <a:sym typeface="Century Gothic"/>
              </a:defRPr>
            </a:lvl2pPr>
            <a:lvl3pPr marL="0" lvl="2" indent="0" algn="r">
              <a:spcBef>
                <a:spcPts val="0"/>
              </a:spcBef>
              <a:buNone/>
              <a:defRPr sz="900">
                <a:solidFill>
                  <a:srgbClr val="FFFFFF"/>
                </a:solidFill>
                <a:latin typeface="Century Gothic"/>
                <a:ea typeface="Century Gothic"/>
                <a:cs typeface="Century Gothic"/>
                <a:sym typeface="Century Gothic"/>
              </a:defRPr>
            </a:lvl3pPr>
            <a:lvl4pPr marL="0" lvl="3" indent="0" algn="r">
              <a:spcBef>
                <a:spcPts val="0"/>
              </a:spcBef>
              <a:buNone/>
              <a:defRPr sz="900">
                <a:solidFill>
                  <a:srgbClr val="FFFFFF"/>
                </a:solidFill>
                <a:latin typeface="Century Gothic"/>
                <a:ea typeface="Century Gothic"/>
                <a:cs typeface="Century Gothic"/>
                <a:sym typeface="Century Gothic"/>
              </a:defRPr>
            </a:lvl4pPr>
            <a:lvl5pPr marL="0" lvl="4" indent="0" algn="r">
              <a:spcBef>
                <a:spcPts val="0"/>
              </a:spcBef>
              <a:buNone/>
              <a:defRPr sz="900">
                <a:solidFill>
                  <a:srgbClr val="FFFFFF"/>
                </a:solidFill>
                <a:latin typeface="Century Gothic"/>
                <a:ea typeface="Century Gothic"/>
                <a:cs typeface="Century Gothic"/>
                <a:sym typeface="Century Gothic"/>
              </a:defRPr>
            </a:lvl5pPr>
            <a:lvl6pPr marL="0" lvl="5" indent="0" algn="r">
              <a:spcBef>
                <a:spcPts val="0"/>
              </a:spcBef>
              <a:buNone/>
              <a:defRPr sz="900">
                <a:solidFill>
                  <a:srgbClr val="FFFFFF"/>
                </a:solidFill>
                <a:latin typeface="Century Gothic"/>
                <a:ea typeface="Century Gothic"/>
                <a:cs typeface="Century Gothic"/>
                <a:sym typeface="Century Gothic"/>
              </a:defRPr>
            </a:lvl6pPr>
            <a:lvl7pPr marL="0" lvl="6" indent="0" algn="r">
              <a:spcBef>
                <a:spcPts val="0"/>
              </a:spcBef>
              <a:buNone/>
              <a:defRPr sz="900">
                <a:solidFill>
                  <a:srgbClr val="FFFFFF"/>
                </a:solidFill>
                <a:latin typeface="Century Gothic"/>
                <a:ea typeface="Century Gothic"/>
                <a:cs typeface="Century Gothic"/>
                <a:sym typeface="Century Gothic"/>
              </a:defRPr>
            </a:lvl7pPr>
            <a:lvl8pPr marL="0" lvl="7" indent="0" algn="r">
              <a:spcBef>
                <a:spcPts val="0"/>
              </a:spcBef>
              <a:buNone/>
              <a:defRPr sz="900">
                <a:solidFill>
                  <a:srgbClr val="FFFFFF"/>
                </a:solidFill>
                <a:latin typeface="Century Gothic"/>
                <a:ea typeface="Century Gothic"/>
                <a:cs typeface="Century Gothic"/>
                <a:sym typeface="Century Gothic"/>
              </a:defRPr>
            </a:lvl8pPr>
            <a:lvl9pPr marL="0" lvl="8" indent="0" algn="r">
              <a:spcBef>
                <a:spcPts val="0"/>
              </a:spcBef>
              <a:buNone/>
              <a:defRPr sz="900">
                <a:solidFill>
                  <a:srgbClr val="FFFFF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
        <p:nvSpPr>
          <p:cNvPr id="80" name="Google Shape;80;p29"/>
          <p:cNvSpPr/>
          <p:nvPr/>
        </p:nvSpPr>
        <p:spPr>
          <a:xfrm>
            <a:off x="6868160" y="274320"/>
            <a:ext cx="1988820" cy="6309360"/>
          </a:xfrm>
          <a:prstGeom prst="rect">
            <a:avLst/>
          </a:prstGeom>
          <a:noFill/>
          <a:ln w="9525" cap="sq"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spd="med">
    <p:blind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81"/>
        <p:cNvGrpSpPr/>
        <p:nvPr/>
      </p:nvGrpSpPr>
      <p:grpSpPr>
        <a:xfrm>
          <a:off x="0" y="0"/>
          <a:ext cx="0" cy="0"/>
          <a:chOff x="0" y="0"/>
          <a:chExt cx="0" cy="0"/>
        </a:xfrm>
      </p:grpSpPr>
      <p:sp>
        <p:nvSpPr>
          <p:cNvPr id="82" name="Google Shape;82;p30"/>
          <p:cNvSpPr/>
          <p:nvPr/>
        </p:nvSpPr>
        <p:spPr>
          <a:xfrm>
            <a:off x="6765290" y="173736"/>
            <a:ext cx="2194560" cy="651052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30"/>
          <p:cNvSpPr txBox="1">
            <a:spLocks noGrp="1"/>
          </p:cNvSpPr>
          <p:nvPr>
            <p:ph type="title"/>
          </p:nvPr>
        </p:nvSpPr>
        <p:spPr>
          <a:xfrm>
            <a:off x="6972300" y="603504"/>
            <a:ext cx="1824228" cy="164592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2400"/>
              <a:buFont typeface="Century Gothic"/>
              <a:buNone/>
              <a:defRPr sz="2400" b="0">
                <a:solidFill>
                  <a:srgbClr val="FFFFFF"/>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30"/>
          <p:cNvSpPr>
            <a:spLocks noGrp="1"/>
          </p:cNvSpPr>
          <p:nvPr>
            <p:ph type="pic" idx="2"/>
          </p:nvPr>
        </p:nvSpPr>
        <p:spPr>
          <a:xfrm>
            <a:off x="171449" y="173736"/>
            <a:ext cx="6398514" cy="6510528"/>
          </a:xfrm>
          <a:prstGeom prst="rect">
            <a:avLst/>
          </a:prstGeom>
          <a:solidFill>
            <a:srgbClr val="76CEEF"/>
          </a:solidFill>
          <a:ln>
            <a:noFill/>
          </a:ln>
        </p:spPr>
      </p:sp>
      <p:sp>
        <p:nvSpPr>
          <p:cNvPr id="85" name="Google Shape;85;p30"/>
          <p:cNvSpPr txBox="1">
            <a:spLocks noGrp="1"/>
          </p:cNvSpPr>
          <p:nvPr>
            <p:ph type="body" idx="1"/>
          </p:nvPr>
        </p:nvSpPr>
        <p:spPr>
          <a:xfrm>
            <a:off x="6972300" y="2286000"/>
            <a:ext cx="1824228" cy="3502152"/>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800"/>
              </a:spcBef>
              <a:spcAft>
                <a:spcPts val="0"/>
              </a:spcAft>
              <a:buSzPts val="1300"/>
              <a:buNone/>
              <a:defRPr sz="1300">
                <a:solidFill>
                  <a:srgbClr val="FFFFFF"/>
                </a:solidFill>
              </a:defRPr>
            </a:lvl1pPr>
            <a:lvl2pPr marL="914400" lvl="1" indent="-228600" algn="l">
              <a:lnSpc>
                <a:spcPct val="100000"/>
              </a:lnSpc>
              <a:spcBef>
                <a:spcPts val="500"/>
              </a:spcBef>
              <a:spcAft>
                <a:spcPts val="0"/>
              </a:spcAft>
              <a:buSzPts val="1200"/>
              <a:buNone/>
              <a:defRPr sz="1200"/>
            </a:lvl2pPr>
            <a:lvl3pPr marL="1371600" lvl="2" indent="-228600" algn="l">
              <a:lnSpc>
                <a:spcPct val="100000"/>
              </a:lnSpc>
              <a:spcBef>
                <a:spcPts val="500"/>
              </a:spcBef>
              <a:spcAft>
                <a:spcPts val="0"/>
              </a:spcAft>
              <a:buSzPts val="1000"/>
              <a:buNone/>
              <a:defRPr sz="1000"/>
            </a:lvl3pPr>
            <a:lvl4pPr marL="1828800" lvl="3" indent="-228600" algn="l">
              <a:lnSpc>
                <a:spcPct val="100000"/>
              </a:lnSpc>
              <a:spcBef>
                <a:spcPts val="500"/>
              </a:spcBef>
              <a:spcAft>
                <a:spcPts val="0"/>
              </a:spcAft>
              <a:buSzPts val="900"/>
              <a:buNone/>
              <a:defRPr sz="900"/>
            </a:lvl4pPr>
            <a:lvl5pPr marL="2286000" lvl="4" indent="-228600" algn="l">
              <a:lnSpc>
                <a:spcPct val="100000"/>
              </a:lnSpc>
              <a:spcBef>
                <a:spcPts val="500"/>
              </a:spcBef>
              <a:spcAft>
                <a:spcPts val="0"/>
              </a:spcAft>
              <a:buSzPts val="900"/>
              <a:buNone/>
              <a:defRPr sz="900"/>
            </a:lvl5pPr>
            <a:lvl6pPr marL="2743200" lvl="5" indent="-228600" algn="l">
              <a:lnSpc>
                <a:spcPct val="100000"/>
              </a:lnSpc>
              <a:spcBef>
                <a:spcPts val="500"/>
              </a:spcBef>
              <a:spcAft>
                <a:spcPts val="0"/>
              </a:spcAft>
              <a:buSzPts val="900"/>
              <a:buNone/>
              <a:defRPr sz="900"/>
            </a:lvl6pPr>
            <a:lvl7pPr marL="3200400" lvl="6" indent="-228600" algn="l">
              <a:lnSpc>
                <a:spcPct val="100000"/>
              </a:lnSpc>
              <a:spcBef>
                <a:spcPts val="500"/>
              </a:spcBef>
              <a:spcAft>
                <a:spcPts val="0"/>
              </a:spcAft>
              <a:buSzPts val="900"/>
              <a:buNone/>
              <a:defRPr sz="900"/>
            </a:lvl7pPr>
            <a:lvl8pPr marL="3657600" lvl="7" indent="-228600" algn="l">
              <a:lnSpc>
                <a:spcPct val="100000"/>
              </a:lnSpc>
              <a:spcBef>
                <a:spcPts val="500"/>
              </a:spcBef>
              <a:spcAft>
                <a:spcPts val="0"/>
              </a:spcAft>
              <a:buSzPts val="900"/>
              <a:buNone/>
              <a:defRPr sz="900"/>
            </a:lvl8pPr>
            <a:lvl9pPr marL="4114800" lvl="8" indent="-228600" algn="l">
              <a:lnSpc>
                <a:spcPct val="100000"/>
              </a:lnSpc>
              <a:spcBef>
                <a:spcPts val="500"/>
              </a:spcBef>
              <a:spcAft>
                <a:spcPts val="0"/>
              </a:spcAft>
              <a:buSzPts val="900"/>
              <a:buNone/>
              <a:defRPr sz="900"/>
            </a:lvl9pPr>
          </a:lstStyle>
          <a:p>
            <a:endParaRPr/>
          </a:p>
        </p:txBody>
      </p:sp>
      <p:sp>
        <p:nvSpPr>
          <p:cNvPr id="86" name="Google Shape;86;p30"/>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30"/>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sz="900">
                <a:solidFill>
                  <a:srgbClr val="FFFFFF"/>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30"/>
          <p:cNvSpPr txBox="1">
            <a:spLocks noGrp="1"/>
          </p:cNvSpPr>
          <p:nvPr>
            <p:ph type="sldNum" idx="12"/>
          </p:nvPr>
        </p:nvSpPr>
        <p:spPr>
          <a:xfrm>
            <a:off x="7797546"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900">
                <a:solidFill>
                  <a:srgbClr val="FFFFFF"/>
                </a:solidFill>
                <a:latin typeface="Century Gothic"/>
                <a:ea typeface="Century Gothic"/>
                <a:cs typeface="Century Gothic"/>
                <a:sym typeface="Century Gothic"/>
              </a:defRPr>
            </a:lvl1pPr>
            <a:lvl2pPr marL="0" lvl="1" indent="0" algn="r">
              <a:spcBef>
                <a:spcPts val="0"/>
              </a:spcBef>
              <a:buNone/>
              <a:defRPr sz="900">
                <a:solidFill>
                  <a:srgbClr val="FFFFFF"/>
                </a:solidFill>
                <a:latin typeface="Century Gothic"/>
                <a:ea typeface="Century Gothic"/>
                <a:cs typeface="Century Gothic"/>
                <a:sym typeface="Century Gothic"/>
              </a:defRPr>
            </a:lvl2pPr>
            <a:lvl3pPr marL="0" lvl="2" indent="0" algn="r">
              <a:spcBef>
                <a:spcPts val="0"/>
              </a:spcBef>
              <a:buNone/>
              <a:defRPr sz="900">
                <a:solidFill>
                  <a:srgbClr val="FFFFFF"/>
                </a:solidFill>
                <a:latin typeface="Century Gothic"/>
                <a:ea typeface="Century Gothic"/>
                <a:cs typeface="Century Gothic"/>
                <a:sym typeface="Century Gothic"/>
              </a:defRPr>
            </a:lvl3pPr>
            <a:lvl4pPr marL="0" lvl="3" indent="0" algn="r">
              <a:spcBef>
                <a:spcPts val="0"/>
              </a:spcBef>
              <a:buNone/>
              <a:defRPr sz="900">
                <a:solidFill>
                  <a:srgbClr val="FFFFFF"/>
                </a:solidFill>
                <a:latin typeface="Century Gothic"/>
                <a:ea typeface="Century Gothic"/>
                <a:cs typeface="Century Gothic"/>
                <a:sym typeface="Century Gothic"/>
              </a:defRPr>
            </a:lvl4pPr>
            <a:lvl5pPr marL="0" lvl="4" indent="0" algn="r">
              <a:spcBef>
                <a:spcPts val="0"/>
              </a:spcBef>
              <a:buNone/>
              <a:defRPr sz="900">
                <a:solidFill>
                  <a:srgbClr val="FFFFFF"/>
                </a:solidFill>
                <a:latin typeface="Century Gothic"/>
                <a:ea typeface="Century Gothic"/>
                <a:cs typeface="Century Gothic"/>
                <a:sym typeface="Century Gothic"/>
              </a:defRPr>
            </a:lvl5pPr>
            <a:lvl6pPr marL="0" lvl="5" indent="0" algn="r">
              <a:spcBef>
                <a:spcPts val="0"/>
              </a:spcBef>
              <a:buNone/>
              <a:defRPr sz="900">
                <a:solidFill>
                  <a:srgbClr val="FFFFFF"/>
                </a:solidFill>
                <a:latin typeface="Century Gothic"/>
                <a:ea typeface="Century Gothic"/>
                <a:cs typeface="Century Gothic"/>
                <a:sym typeface="Century Gothic"/>
              </a:defRPr>
            </a:lvl6pPr>
            <a:lvl7pPr marL="0" lvl="6" indent="0" algn="r">
              <a:spcBef>
                <a:spcPts val="0"/>
              </a:spcBef>
              <a:buNone/>
              <a:defRPr sz="900">
                <a:solidFill>
                  <a:srgbClr val="FFFFFF"/>
                </a:solidFill>
                <a:latin typeface="Century Gothic"/>
                <a:ea typeface="Century Gothic"/>
                <a:cs typeface="Century Gothic"/>
                <a:sym typeface="Century Gothic"/>
              </a:defRPr>
            </a:lvl7pPr>
            <a:lvl8pPr marL="0" lvl="7" indent="0" algn="r">
              <a:spcBef>
                <a:spcPts val="0"/>
              </a:spcBef>
              <a:buNone/>
              <a:defRPr sz="900">
                <a:solidFill>
                  <a:srgbClr val="FFFFFF"/>
                </a:solidFill>
                <a:latin typeface="Century Gothic"/>
                <a:ea typeface="Century Gothic"/>
                <a:cs typeface="Century Gothic"/>
                <a:sym typeface="Century Gothic"/>
              </a:defRPr>
            </a:lvl8pPr>
            <a:lvl9pPr marL="0" lvl="8" indent="0" algn="r">
              <a:spcBef>
                <a:spcPts val="0"/>
              </a:spcBef>
              <a:buNone/>
              <a:defRPr sz="900">
                <a:solidFill>
                  <a:srgbClr val="FFFFF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
        <p:nvSpPr>
          <p:cNvPr id="89" name="Google Shape;89;p30"/>
          <p:cNvSpPr/>
          <p:nvPr/>
        </p:nvSpPr>
        <p:spPr>
          <a:xfrm>
            <a:off x="6868160" y="274320"/>
            <a:ext cx="1988820" cy="6309360"/>
          </a:xfrm>
          <a:prstGeom prst="rect">
            <a:avLst/>
          </a:prstGeom>
          <a:noFill/>
          <a:ln w="9525" cap="sq"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spd="med">
    <p:blind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90"/>
        <p:cNvGrpSpPr/>
        <p:nvPr/>
      </p:nvGrpSpPr>
      <p:grpSpPr>
        <a:xfrm>
          <a:off x="0" y="0"/>
          <a:ext cx="0" cy="0"/>
          <a:chOff x="0" y="0"/>
          <a:chExt cx="0" cy="0"/>
        </a:xfrm>
      </p:grpSpPr>
      <p:sp>
        <p:nvSpPr>
          <p:cNvPr id="91" name="Google Shape;91;p31"/>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31"/>
          <p:cNvSpPr txBox="1">
            <a:spLocks noGrp="1"/>
          </p:cNvSpPr>
          <p:nvPr>
            <p:ph type="body" idx="1"/>
          </p:nvPr>
        </p:nvSpPr>
        <p:spPr>
          <a:xfrm rot="5400000">
            <a:off x="2606040" y="228600"/>
            <a:ext cx="3931920" cy="768096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a:lvl1pPr>
            <a:lvl2pPr marL="914400" lvl="1" indent="-342900" algn="l">
              <a:lnSpc>
                <a:spcPct val="100000"/>
              </a:lnSpc>
              <a:spcBef>
                <a:spcPts val="500"/>
              </a:spcBef>
              <a:spcAft>
                <a:spcPts val="0"/>
              </a:spcAft>
              <a:buSzPts val="1800"/>
              <a:buChar char="◦"/>
              <a:defRPr/>
            </a:lvl2pPr>
            <a:lvl3pPr marL="1371600" lvl="2" indent="-342900" algn="l">
              <a:lnSpc>
                <a:spcPct val="100000"/>
              </a:lnSpc>
              <a:spcBef>
                <a:spcPts val="500"/>
              </a:spcBef>
              <a:spcAft>
                <a:spcPts val="0"/>
              </a:spcAft>
              <a:buSzPts val="1800"/>
              <a:buChar char="◦"/>
              <a:defRPr/>
            </a:lvl3pPr>
            <a:lvl4pPr marL="1828800" lvl="3" indent="-342900" algn="l">
              <a:lnSpc>
                <a:spcPct val="100000"/>
              </a:lnSpc>
              <a:spcBef>
                <a:spcPts val="500"/>
              </a:spcBef>
              <a:spcAft>
                <a:spcPts val="0"/>
              </a:spcAft>
              <a:buSzPts val="1800"/>
              <a:buChar char="◦"/>
              <a:defRPr/>
            </a:lvl4pPr>
            <a:lvl5pPr marL="2286000" lvl="4" indent="-342900" algn="l">
              <a:lnSpc>
                <a:spcPct val="100000"/>
              </a:lnSpc>
              <a:spcBef>
                <a:spcPts val="500"/>
              </a:spcBef>
              <a:spcAft>
                <a:spcPts val="0"/>
              </a:spcAft>
              <a:buSzPts val="1800"/>
              <a:buChar char="◦"/>
              <a:defRPr/>
            </a:lvl5pPr>
            <a:lvl6pPr marL="2743200" lvl="5" indent="-342900" algn="l">
              <a:lnSpc>
                <a:spcPct val="100000"/>
              </a:lnSpc>
              <a:spcBef>
                <a:spcPts val="500"/>
              </a:spcBef>
              <a:spcAft>
                <a:spcPts val="0"/>
              </a:spcAft>
              <a:buSzPts val="1800"/>
              <a:buChar char="◦"/>
              <a:defRPr/>
            </a:lvl6pPr>
            <a:lvl7pPr marL="3200400" lvl="6" indent="-342900" algn="l">
              <a:lnSpc>
                <a:spcPct val="100000"/>
              </a:lnSpc>
              <a:spcBef>
                <a:spcPts val="500"/>
              </a:spcBef>
              <a:spcAft>
                <a:spcPts val="0"/>
              </a:spcAft>
              <a:buSzPts val="1800"/>
              <a:buChar char="◦"/>
              <a:defRPr/>
            </a:lvl7pPr>
            <a:lvl8pPr marL="3657600" lvl="7" indent="-342900" algn="l">
              <a:lnSpc>
                <a:spcPct val="100000"/>
              </a:lnSpc>
              <a:spcBef>
                <a:spcPts val="500"/>
              </a:spcBef>
              <a:spcAft>
                <a:spcPts val="0"/>
              </a:spcAft>
              <a:buSzPts val="1800"/>
              <a:buChar char="◦"/>
              <a:defRPr/>
            </a:lvl8pPr>
            <a:lvl9pPr marL="4114800" lvl="8" indent="-342900" algn="l">
              <a:lnSpc>
                <a:spcPct val="100000"/>
              </a:lnSpc>
              <a:spcBef>
                <a:spcPts val="500"/>
              </a:spcBef>
              <a:spcAft>
                <a:spcPts val="0"/>
              </a:spcAft>
              <a:buSzPts val="1800"/>
              <a:buChar char="◦"/>
              <a:defRPr/>
            </a:lvl9pPr>
          </a:lstStyle>
          <a:p>
            <a:endParaRPr/>
          </a:p>
        </p:txBody>
      </p:sp>
      <p:sp>
        <p:nvSpPr>
          <p:cNvPr id="93" name="Google Shape;93;p31"/>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31"/>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1"/>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6"/>
        <p:cNvGrpSpPr/>
        <p:nvPr/>
      </p:nvGrpSpPr>
      <p:grpSpPr>
        <a:xfrm>
          <a:off x="0" y="0"/>
          <a:ext cx="0" cy="0"/>
          <a:chOff x="0" y="0"/>
          <a:chExt cx="0" cy="0"/>
        </a:xfrm>
      </p:grpSpPr>
      <p:sp>
        <p:nvSpPr>
          <p:cNvPr id="97" name="Google Shape;97;p32"/>
          <p:cNvSpPr txBox="1">
            <a:spLocks noGrp="1"/>
          </p:cNvSpPr>
          <p:nvPr>
            <p:ph type="title"/>
          </p:nvPr>
        </p:nvSpPr>
        <p:spPr>
          <a:xfrm rot="5400000">
            <a:off x="5000625" y="2505075"/>
            <a:ext cx="5257800" cy="177165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32"/>
          <p:cNvSpPr txBox="1">
            <a:spLocks noGrp="1"/>
          </p:cNvSpPr>
          <p:nvPr>
            <p:ph type="body" idx="1"/>
          </p:nvPr>
        </p:nvSpPr>
        <p:spPr>
          <a:xfrm rot="5400000">
            <a:off x="1028700" y="361950"/>
            <a:ext cx="5257800" cy="60579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900"/>
              </a:spcBef>
              <a:spcAft>
                <a:spcPts val="0"/>
              </a:spcAft>
              <a:buSzPts val="1800"/>
              <a:buChar char="◦"/>
              <a:defRPr/>
            </a:lvl1pPr>
            <a:lvl2pPr marL="914400" lvl="1" indent="-342900" algn="l">
              <a:lnSpc>
                <a:spcPct val="100000"/>
              </a:lnSpc>
              <a:spcBef>
                <a:spcPts val="500"/>
              </a:spcBef>
              <a:spcAft>
                <a:spcPts val="0"/>
              </a:spcAft>
              <a:buSzPts val="1800"/>
              <a:buChar char="◦"/>
              <a:defRPr/>
            </a:lvl2pPr>
            <a:lvl3pPr marL="1371600" lvl="2" indent="-342900" algn="l">
              <a:lnSpc>
                <a:spcPct val="100000"/>
              </a:lnSpc>
              <a:spcBef>
                <a:spcPts val="500"/>
              </a:spcBef>
              <a:spcAft>
                <a:spcPts val="0"/>
              </a:spcAft>
              <a:buSzPts val="1800"/>
              <a:buChar char="◦"/>
              <a:defRPr/>
            </a:lvl3pPr>
            <a:lvl4pPr marL="1828800" lvl="3" indent="-342900" algn="l">
              <a:lnSpc>
                <a:spcPct val="100000"/>
              </a:lnSpc>
              <a:spcBef>
                <a:spcPts val="500"/>
              </a:spcBef>
              <a:spcAft>
                <a:spcPts val="0"/>
              </a:spcAft>
              <a:buSzPts val="1800"/>
              <a:buChar char="◦"/>
              <a:defRPr/>
            </a:lvl4pPr>
            <a:lvl5pPr marL="2286000" lvl="4" indent="-342900" algn="l">
              <a:lnSpc>
                <a:spcPct val="100000"/>
              </a:lnSpc>
              <a:spcBef>
                <a:spcPts val="500"/>
              </a:spcBef>
              <a:spcAft>
                <a:spcPts val="0"/>
              </a:spcAft>
              <a:buSzPts val="1800"/>
              <a:buChar char="◦"/>
              <a:defRPr/>
            </a:lvl5pPr>
            <a:lvl6pPr marL="2743200" lvl="5" indent="-342900" algn="l">
              <a:lnSpc>
                <a:spcPct val="100000"/>
              </a:lnSpc>
              <a:spcBef>
                <a:spcPts val="500"/>
              </a:spcBef>
              <a:spcAft>
                <a:spcPts val="0"/>
              </a:spcAft>
              <a:buSzPts val="1800"/>
              <a:buChar char="◦"/>
              <a:defRPr/>
            </a:lvl6pPr>
            <a:lvl7pPr marL="3200400" lvl="6" indent="-342900" algn="l">
              <a:lnSpc>
                <a:spcPct val="100000"/>
              </a:lnSpc>
              <a:spcBef>
                <a:spcPts val="500"/>
              </a:spcBef>
              <a:spcAft>
                <a:spcPts val="0"/>
              </a:spcAft>
              <a:buSzPts val="1800"/>
              <a:buChar char="◦"/>
              <a:defRPr/>
            </a:lvl7pPr>
            <a:lvl8pPr marL="3657600" lvl="7" indent="-342900" algn="l">
              <a:lnSpc>
                <a:spcPct val="100000"/>
              </a:lnSpc>
              <a:spcBef>
                <a:spcPts val="500"/>
              </a:spcBef>
              <a:spcAft>
                <a:spcPts val="0"/>
              </a:spcAft>
              <a:buSzPts val="1800"/>
              <a:buChar char="◦"/>
              <a:defRPr/>
            </a:lvl8pPr>
            <a:lvl9pPr marL="4114800" lvl="8" indent="-342900" algn="l">
              <a:lnSpc>
                <a:spcPct val="100000"/>
              </a:lnSpc>
              <a:spcBef>
                <a:spcPts val="500"/>
              </a:spcBef>
              <a:spcAft>
                <a:spcPts val="0"/>
              </a:spcAft>
              <a:buSzPts val="1800"/>
              <a:buChar char="◦"/>
              <a:defRPr/>
            </a:lvl9pPr>
          </a:lstStyle>
          <a:p>
            <a:endParaRPr/>
          </a:p>
        </p:txBody>
      </p:sp>
      <p:sp>
        <p:nvSpPr>
          <p:cNvPr id="99" name="Google Shape;99;p32"/>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32"/>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32"/>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transition spd="med">
    <p:blind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bg>
      <p:bgPr>
        <a:gradFill>
          <a:gsLst>
            <a:gs pos="0">
              <a:srgbClr val="E1DBC9"/>
            </a:gs>
            <a:gs pos="77000">
              <a:srgbClr val="C8C1B0"/>
            </a:gs>
            <a:gs pos="100000">
              <a:srgbClr val="C0BAAA"/>
            </a:gs>
          </a:gsLst>
          <a:lin ang="5400000" scaled="0"/>
        </a:gradFill>
        <a:effectLst/>
      </p:bgPr>
    </p:bg>
    <p:spTree>
      <p:nvGrpSpPr>
        <p:cNvPr id="1" name="Shape 12"/>
        <p:cNvGrpSpPr/>
        <p:nvPr/>
      </p:nvGrpSpPr>
      <p:grpSpPr>
        <a:xfrm>
          <a:off x="0" y="0"/>
          <a:ext cx="0" cy="0"/>
          <a:chOff x="0" y="0"/>
          <a:chExt cx="0" cy="0"/>
        </a:xfrm>
      </p:grpSpPr>
      <p:sp>
        <p:nvSpPr>
          <p:cNvPr id="13" name="Google Shape;13;p22"/>
          <p:cNvSpPr/>
          <p:nvPr/>
        </p:nvSpPr>
        <p:spPr>
          <a:xfrm>
            <a:off x="0" y="0"/>
            <a:ext cx="9144000" cy="6858000"/>
          </a:xfrm>
          <a:prstGeom prst="rect">
            <a:avLst/>
          </a:prstGeom>
          <a:blipFill rotWithShape="1">
            <a:blip r:embed="rId2">
              <a:alphaModFix amt="45000"/>
            </a:blip>
            <a:tile tx="-44450" ty="38100" sx="85000" sy="85000" flip="none" algn="tl"/>
          </a:blip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14" name="Google Shape;14;p22"/>
          <p:cNvSpPr/>
          <p:nvPr/>
        </p:nvSpPr>
        <p:spPr>
          <a:xfrm>
            <a:off x="980903" y="1275025"/>
            <a:ext cx="7182197" cy="4307950"/>
          </a:xfrm>
          <a:prstGeom prst="rect">
            <a:avLst/>
          </a:prstGeom>
          <a:solidFill>
            <a:schemeClr val="lt1"/>
          </a:solidFill>
          <a:ln>
            <a:noFill/>
          </a:ln>
          <a:effectLst>
            <a:outerShdw blurRad="50800" algn="ctr" rotWithShape="0">
              <a:srgbClr val="000000">
                <a:alpha val="65882"/>
              </a:srgbClr>
            </a:outerShdw>
          </a:effectLst>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15" name="Google Shape;15;p22"/>
          <p:cNvSpPr/>
          <p:nvPr/>
        </p:nvSpPr>
        <p:spPr>
          <a:xfrm>
            <a:off x="1088136" y="1385316"/>
            <a:ext cx="6967728" cy="4087368"/>
          </a:xfrm>
          <a:prstGeom prst="rect">
            <a:avLst/>
          </a:prstGeom>
          <a:noFill/>
          <a:ln w="9525" cap="sq" cmpd="sng">
            <a:solidFill>
              <a:srgbClr val="3F3F3F"/>
            </a:solidFill>
            <a:prstDash val="solid"/>
            <a:miter lim="800000"/>
            <a:headEnd type="none" w="sm" len="sm"/>
            <a:tailEnd type="none" w="sm" len="sm"/>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16" name="Google Shape;16;p22"/>
          <p:cNvSpPr/>
          <p:nvPr/>
        </p:nvSpPr>
        <p:spPr>
          <a:xfrm>
            <a:off x="3794760" y="1267730"/>
            <a:ext cx="1554480" cy="640080"/>
          </a:xfrm>
          <a:prstGeom prst="rect">
            <a:avLst/>
          </a:prstGeom>
          <a:solidFill>
            <a:schemeClr val="lt2"/>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grpSp>
        <p:nvGrpSpPr>
          <p:cNvPr id="17" name="Google Shape;17;p22"/>
          <p:cNvGrpSpPr/>
          <p:nvPr/>
        </p:nvGrpSpPr>
        <p:grpSpPr>
          <a:xfrm>
            <a:off x="3886200" y="1267731"/>
            <a:ext cx="1371600" cy="548640"/>
            <a:chOff x="5318306" y="1386268"/>
            <a:chExt cx="1567331" cy="645295"/>
          </a:xfrm>
        </p:grpSpPr>
        <p:cxnSp>
          <p:nvCxnSpPr>
            <p:cNvPr id="18" name="Google Shape;18;p22"/>
            <p:cNvCxnSpPr/>
            <p:nvPr/>
          </p:nvCxnSpPr>
          <p:spPr>
            <a:xfrm>
              <a:off x="5318306"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19" name="Google Shape;19;p22"/>
            <p:cNvCxnSpPr/>
            <p:nvPr/>
          </p:nvCxnSpPr>
          <p:spPr>
            <a:xfrm>
              <a:off x="6885637"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20" name="Google Shape;20;p22"/>
            <p:cNvCxnSpPr/>
            <p:nvPr/>
          </p:nvCxnSpPr>
          <p:spPr>
            <a:xfrm>
              <a:off x="5318306" y="2031563"/>
              <a:ext cx="1567331" cy="0"/>
            </a:xfrm>
            <a:prstGeom prst="straightConnector1">
              <a:avLst/>
            </a:prstGeom>
            <a:solidFill>
              <a:srgbClr val="262626"/>
            </a:solidFill>
            <a:ln w="9525" cap="flat" cmpd="sng">
              <a:solidFill>
                <a:schemeClr val="dk1"/>
              </a:solidFill>
              <a:prstDash val="solid"/>
              <a:miter lim="800000"/>
              <a:headEnd type="none" w="sm" len="sm"/>
              <a:tailEnd type="none" w="sm" len="sm"/>
            </a:ln>
          </p:spPr>
        </p:cxnSp>
      </p:grpSp>
      <p:sp>
        <p:nvSpPr>
          <p:cNvPr id="21" name="Google Shape;21;p22"/>
          <p:cNvSpPr txBox="1">
            <a:spLocks noGrp="1"/>
          </p:cNvSpPr>
          <p:nvPr>
            <p:ph type="ctrTitle"/>
          </p:nvPr>
        </p:nvSpPr>
        <p:spPr>
          <a:xfrm>
            <a:off x="1171282" y="2091263"/>
            <a:ext cx="6801440" cy="2590800"/>
          </a:xfrm>
          <a:prstGeom prst="rect">
            <a:avLst/>
          </a:prstGeom>
          <a:noFill/>
          <a:ln>
            <a:noFill/>
          </a:ln>
        </p:spPr>
        <p:txBody>
          <a:bodyPr spcFirstLastPara="1" wrap="square" lIns="91425" tIns="45700" rIns="91425" bIns="45700" anchor="ctr" anchorCtr="0">
            <a:noAutofit/>
          </a:bodyPr>
          <a:lstStyle>
            <a:lvl1pPr lvl="0" algn="ctr">
              <a:lnSpc>
                <a:spcPct val="83000"/>
              </a:lnSpc>
              <a:spcBef>
                <a:spcPts val="0"/>
              </a:spcBef>
              <a:spcAft>
                <a:spcPts val="0"/>
              </a:spcAft>
              <a:buClr>
                <a:srgbClr val="262626"/>
              </a:buClr>
              <a:buSzPts val="6200"/>
              <a:buFont typeface="Century Gothic"/>
              <a:buNone/>
              <a:defRPr sz="4650" b="0" cap="none">
                <a:solidFill>
                  <a:srgbClr val="262626"/>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2"/>
          <p:cNvSpPr txBox="1">
            <a:spLocks noGrp="1"/>
          </p:cNvSpPr>
          <p:nvPr>
            <p:ph type="subTitle" idx="1"/>
          </p:nvPr>
        </p:nvSpPr>
        <p:spPr>
          <a:xfrm>
            <a:off x="1171575" y="4682062"/>
            <a:ext cx="6803136" cy="50292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0"/>
              </a:spcBef>
              <a:spcAft>
                <a:spcPts val="0"/>
              </a:spcAft>
              <a:buSzPts val="1400"/>
              <a:buNone/>
              <a:defRPr sz="1050">
                <a:solidFill>
                  <a:schemeClr val="dk1"/>
                </a:solidFill>
              </a:defRPr>
            </a:lvl1pPr>
            <a:lvl2pPr lvl="1" algn="ctr">
              <a:lnSpc>
                <a:spcPct val="100000"/>
              </a:lnSpc>
              <a:spcBef>
                <a:spcPts val="375"/>
              </a:spcBef>
              <a:spcAft>
                <a:spcPts val="0"/>
              </a:spcAft>
              <a:buSzPts val="1400"/>
              <a:buNone/>
              <a:defRPr sz="1050"/>
            </a:lvl2pPr>
            <a:lvl3pPr lvl="2" algn="ctr">
              <a:lnSpc>
                <a:spcPct val="100000"/>
              </a:lnSpc>
              <a:spcBef>
                <a:spcPts val="375"/>
              </a:spcBef>
              <a:spcAft>
                <a:spcPts val="0"/>
              </a:spcAft>
              <a:buSzPts val="1400"/>
              <a:buNone/>
              <a:defRPr sz="1050"/>
            </a:lvl3pPr>
            <a:lvl4pPr lvl="3" algn="ctr">
              <a:lnSpc>
                <a:spcPct val="100000"/>
              </a:lnSpc>
              <a:spcBef>
                <a:spcPts val="375"/>
              </a:spcBef>
              <a:spcAft>
                <a:spcPts val="0"/>
              </a:spcAft>
              <a:buSzPts val="1400"/>
              <a:buNone/>
              <a:defRPr sz="1050"/>
            </a:lvl4pPr>
            <a:lvl5pPr lvl="4" algn="ctr">
              <a:lnSpc>
                <a:spcPct val="100000"/>
              </a:lnSpc>
              <a:spcBef>
                <a:spcPts val="375"/>
              </a:spcBef>
              <a:spcAft>
                <a:spcPts val="0"/>
              </a:spcAft>
              <a:buSzPts val="1400"/>
              <a:buNone/>
              <a:defRPr sz="1050"/>
            </a:lvl5pPr>
            <a:lvl6pPr lvl="5" algn="ctr">
              <a:lnSpc>
                <a:spcPct val="100000"/>
              </a:lnSpc>
              <a:spcBef>
                <a:spcPts val="375"/>
              </a:spcBef>
              <a:spcAft>
                <a:spcPts val="0"/>
              </a:spcAft>
              <a:buSzPts val="1400"/>
              <a:buNone/>
              <a:defRPr sz="1050"/>
            </a:lvl6pPr>
            <a:lvl7pPr lvl="6" algn="ctr">
              <a:lnSpc>
                <a:spcPct val="100000"/>
              </a:lnSpc>
              <a:spcBef>
                <a:spcPts val="375"/>
              </a:spcBef>
              <a:spcAft>
                <a:spcPts val="0"/>
              </a:spcAft>
              <a:buSzPts val="1400"/>
              <a:buNone/>
              <a:defRPr sz="1050"/>
            </a:lvl7pPr>
            <a:lvl8pPr lvl="7" algn="ctr">
              <a:lnSpc>
                <a:spcPct val="100000"/>
              </a:lnSpc>
              <a:spcBef>
                <a:spcPts val="375"/>
              </a:spcBef>
              <a:spcAft>
                <a:spcPts val="0"/>
              </a:spcAft>
              <a:buSzPts val="1400"/>
              <a:buNone/>
              <a:defRPr sz="1050"/>
            </a:lvl8pPr>
            <a:lvl9pPr lvl="8" algn="ctr">
              <a:lnSpc>
                <a:spcPct val="100000"/>
              </a:lnSpc>
              <a:spcBef>
                <a:spcPts val="375"/>
              </a:spcBef>
              <a:spcAft>
                <a:spcPts val="0"/>
              </a:spcAft>
              <a:buSzPts val="1400"/>
              <a:buNone/>
              <a:defRPr sz="1050"/>
            </a:lvl9pPr>
          </a:lstStyle>
          <a:p>
            <a:endParaRPr/>
          </a:p>
        </p:txBody>
      </p:sp>
      <p:sp>
        <p:nvSpPr>
          <p:cNvPr id="23" name="Google Shape;23;p22"/>
          <p:cNvSpPr txBox="1">
            <a:spLocks noGrp="1"/>
          </p:cNvSpPr>
          <p:nvPr>
            <p:ph type="dt" idx="10"/>
          </p:nvPr>
        </p:nvSpPr>
        <p:spPr>
          <a:xfrm>
            <a:off x="3931920" y="1327188"/>
            <a:ext cx="128016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825">
                <a:solidFill>
                  <a:schemeClr val="dk1"/>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2"/>
          <p:cNvSpPr txBox="1">
            <a:spLocks noGrp="1"/>
          </p:cNvSpPr>
          <p:nvPr>
            <p:ph type="ftr" idx="11"/>
          </p:nvPr>
        </p:nvSpPr>
        <p:spPr>
          <a:xfrm>
            <a:off x="1104937" y="5211060"/>
            <a:ext cx="4429125" cy="2286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675">
                <a:solidFill>
                  <a:srgbClr val="3F3F3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2"/>
          <p:cNvSpPr txBox="1">
            <a:spLocks noGrp="1"/>
          </p:cNvSpPr>
          <p:nvPr>
            <p:ph type="sldNum" idx="12"/>
          </p:nvPr>
        </p:nvSpPr>
        <p:spPr>
          <a:xfrm>
            <a:off x="6455191" y="5212080"/>
            <a:ext cx="1583911" cy="2286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675" b="0" i="0" u="none" strike="noStrike" cap="none">
                <a:solidFill>
                  <a:srgbClr val="3F3F3F"/>
                </a:solidFill>
                <a:latin typeface="Century Gothic"/>
                <a:ea typeface="Century Gothic"/>
                <a:cs typeface="Century Gothic"/>
                <a:sym typeface="Century Gothic"/>
              </a:defRPr>
            </a:lvl1pPr>
            <a:lvl2pPr marL="0" lvl="1" indent="0" algn="r">
              <a:spcBef>
                <a:spcPts val="0"/>
              </a:spcBef>
              <a:buNone/>
              <a:defRPr sz="675" b="0" i="0" u="none" strike="noStrike" cap="none">
                <a:solidFill>
                  <a:srgbClr val="3F3F3F"/>
                </a:solidFill>
                <a:latin typeface="Century Gothic"/>
                <a:ea typeface="Century Gothic"/>
                <a:cs typeface="Century Gothic"/>
                <a:sym typeface="Century Gothic"/>
              </a:defRPr>
            </a:lvl2pPr>
            <a:lvl3pPr marL="0" lvl="2" indent="0" algn="r">
              <a:spcBef>
                <a:spcPts val="0"/>
              </a:spcBef>
              <a:buNone/>
              <a:defRPr sz="675" b="0" i="0" u="none" strike="noStrike" cap="none">
                <a:solidFill>
                  <a:srgbClr val="3F3F3F"/>
                </a:solidFill>
                <a:latin typeface="Century Gothic"/>
                <a:ea typeface="Century Gothic"/>
                <a:cs typeface="Century Gothic"/>
                <a:sym typeface="Century Gothic"/>
              </a:defRPr>
            </a:lvl3pPr>
            <a:lvl4pPr marL="0" lvl="3" indent="0" algn="r">
              <a:spcBef>
                <a:spcPts val="0"/>
              </a:spcBef>
              <a:buNone/>
              <a:defRPr sz="675" b="0" i="0" u="none" strike="noStrike" cap="none">
                <a:solidFill>
                  <a:srgbClr val="3F3F3F"/>
                </a:solidFill>
                <a:latin typeface="Century Gothic"/>
                <a:ea typeface="Century Gothic"/>
                <a:cs typeface="Century Gothic"/>
                <a:sym typeface="Century Gothic"/>
              </a:defRPr>
            </a:lvl4pPr>
            <a:lvl5pPr marL="0" lvl="4" indent="0" algn="r">
              <a:spcBef>
                <a:spcPts val="0"/>
              </a:spcBef>
              <a:buNone/>
              <a:defRPr sz="675" b="0" i="0" u="none" strike="noStrike" cap="none">
                <a:solidFill>
                  <a:srgbClr val="3F3F3F"/>
                </a:solidFill>
                <a:latin typeface="Century Gothic"/>
                <a:ea typeface="Century Gothic"/>
                <a:cs typeface="Century Gothic"/>
                <a:sym typeface="Century Gothic"/>
              </a:defRPr>
            </a:lvl5pPr>
            <a:lvl6pPr marL="0" lvl="5" indent="0" algn="r">
              <a:spcBef>
                <a:spcPts val="0"/>
              </a:spcBef>
              <a:buNone/>
              <a:defRPr sz="675" b="0" i="0" u="none" strike="noStrike" cap="none">
                <a:solidFill>
                  <a:srgbClr val="3F3F3F"/>
                </a:solidFill>
                <a:latin typeface="Century Gothic"/>
                <a:ea typeface="Century Gothic"/>
                <a:cs typeface="Century Gothic"/>
                <a:sym typeface="Century Gothic"/>
              </a:defRPr>
            </a:lvl6pPr>
            <a:lvl7pPr marL="0" lvl="6" indent="0" algn="r">
              <a:spcBef>
                <a:spcPts val="0"/>
              </a:spcBef>
              <a:buNone/>
              <a:defRPr sz="675" b="0" i="0" u="none" strike="noStrike" cap="none">
                <a:solidFill>
                  <a:srgbClr val="3F3F3F"/>
                </a:solidFill>
                <a:latin typeface="Century Gothic"/>
                <a:ea typeface="Century Gothic"/>
                <a:cs typeface="Century Gothic"/>
                <a:sym typeface="Century Gothic"/>
              </a:defRPr>
            </a:lvl7pPr>
            <a:lvl8pPr marL="0" lvl="7" indent="0" algn="r">
              <a:spcBef>
                <a:spcPts val="0"/>
              </a:spcBef>
              <a:buNone/>
              <a:defRPr sz="675" b="0" i="0" u="none" strike="noStrike" cap="none">
                <a:solidFill>
                  <a:srgbClr val="3F3F3F"/>
                </a:solidFill>
                <a:latin typeface="Century Gothic"/>
                <a:ea typeface="Century Gothic"/>
                <a:cs typeface="Century Gothic"/>
                <a:sym typeface="Century Gothic"/>
              </a:defRPr>
            </a:lvl8pPr>
            <a:lvl9pPr marL="0" lvl="8" indent="0" algn="r">
              <a:spcBef>
                <a:spcPts val="0"/>
              </a:spcBef>
              <a:buNone/>
              <a:defRPr sz="675" b="0" i="0" u="none" strike="noStrike" cap="none">
                <a:solidFill>
                  <a:srgbClr val="3F3F3F"/>
                </a:solidFill>
                <a:latin typeface="Century Gothic"/>
                <a:ea typeface="Century Gothic"/>
                <a:cs typeface="Century Gothic"/>
                <a:sym typeface="Century Gothic"/>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46598014"/>
      </p:ext>
    </p:extLst>
  </p:cSld>
  <p:clrMapOvr>
    <a:masterClrMapping/>
  </p:clrMapOvr>
  <p:transition spd="med">
    <p:blind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6"/>
        <p:cNvGrpSpPr/>
        <p:nvPr/>
      </p:nvGrpSpPr>
      <p:grpSpPr>
        <a:xfrm>
          <a:off x="0" y="0"/>
          <a:ext cx="0" cy="0"/>
          <a:chOff x="0" y="0"/>
          <a:chExt cx="0" cy="0"/>
        </a:xfrm>
      </p:grpSpPr>
      <p:sp>
        <p:nvSpPr>
          <p:cNvPr id="27" name="Google Shape;27;p23"/>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23"/>
          <p:cNvSpPr txBox="1">
            <a:spLocks noGrp="1"/>
          </p:cNvSpPr>
          <p:nvPr>
            <p:ph type="body" idx="1"/>
          </p:nvPr>
        </p:nvSpPr>
        <p:spPr>
          <a:xfrm>
            <a:off x="731520" y="2103120"/>
            <a:ext cx="7680960" cy="393192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a:lvl1pPr>
            <a:lvl2pPr marL="685800" lvl="1" indent="-257175" algn="l">
              <a:lnSpc>
                <a:spcPct val="100000"/>
              </a:lnSpc>
              <a:spcBef>
                <a:spcPts val="375"/>
              </a:spcBef>
              <a:spcAft>
                <a:spcPts val="0"/>
              </a:spcAft>
              <a:buSzPts val="1800"/>
              <a:buChar char="◦"/>
              <a:defRPr/>
            </a:lvl2pPr>
            <a:lvl3pPr marL="1028700" lvl="2" indent="-257175" algn="l">
              <a:lnSpc>
                <a:spcPct val="100000"/>
              </a:lnSpc>
              <a:spcBef>
                <a:spcPts val="375"/>
              </a:spcBef>
              <a:spcAft>
                <a:spcPts val="0"/>
              </a:spcAft>
              <a:buSzPts val="1800"/>
              <a:buChar char="◦"/>
              <a:defRPr/>
            </a:lvl3pPr>
            <a:lvl4pPr marL="1371600" lvl="3" indent="-257175" algn="l">
              <a:lnSpc>
                <a:spcPct val="100000"/>
              </a:lnSpc>
              <a:spcBef>
                <a:spcPts val="375"/>
              </a:spcBef>
              <a:spcAft>
                <a:spcPts val="0"/>
              </a:spcAft>
              <a:buSzPts val="1800"/>
              <a:buChar char="◦"/>
              <a:defRPr/>
            </a:lvl4pPr>
            <a:lvl5pPr marL="1714500" lvl="4" indent="-257175" algn="l">
              <a:lnSpc>
                <a:spcPct val="100000"/>
              </a:lnSpc>
              <a:spcBef>
                <a:spcPts val="375"/>
              </a:spcBef>
              <a:spcAft>
                <a:spcPts val="0"/>
              </a:spcAft>
              <a:buSzPts val="1800"/>
              <a:buChar char="◦"/>
              <a:defRPr/>
            </a:lvl5pPr>
            <a:lvl6pPr marL="2057400" lvl="5" indent="-257175" algn="l">
              <a:lnSpc>
                <a:spcPct val="100000"/>
              </a:lnSpc>
              <a:spcBef>
                <a:spcPts val="375"/>
              </a:spcBef>
              <a:spcAft>
                <a:spcPts val="0"/>
              </a:spcAft>
              <a:buSzPts val="1800"/>
              <a:buChar char="◦"/>
              <a:defRPr/>
            </a:lvl6pPr>
            <a:lvl7pPr marL="2400300" lvl="6" indent="-257175" algn="l">
              <a:lnSpc>
                <a:spcPct val="100000"/>
              </a:lnSpc>
              <a:spcBef>
                <a:spcPts val="375"/>
              </a:spcBef>
              <a:spcAft>
                <a:spcPts val="0"/>
              </a:spcAft>
              <a:buSzPts val="1800"/>
              <a:buChar char="◦"/>
              <a:defRPr/>
            </a:lvl7pPr>
            <a:lvl8pPr marL="2743200" lvl="7" indent="-257175" algn="l">
              <a:lnSpc>
                <a:spcPct val="100000"/>
              </a:lnSpc>
              <a:spcBef>
                <a:spcPts val="375"/>
              </a:spcBef>
              <a:spcAft>
                <a:spcPts val="0"/>
              </a:spcAft>
              <a:buSzPts val="1800"/>
              <a:buChar char="◦"/>
              <a:defRPr/>
            </a:lvl8pPr>
            <a:lvl9pPr marL="3086100" lvl="8" indent="-257175" algn="l">
              <a:lnSpc>
                <a:spcPct val="100000"/>
              </a:lnSpc>
              <a:spcBef>
                <a:spcPts val="375"/>
              </a:spcBef>
              <a:spcAft>
                <a:spcPts val="0"/>
              </a:spcAft>
              <a:buSzPts val="1800"/>
              <a:buChar char="◦"/>
              <a:defRPr/>
            </a:lvl9pPr>
          </a:lstStyle>
          <a:p>
            <a:endParaRPr/>
          </a:p>
        </p:txBody>
      </p:sp>
      <p:sp>
        <p:nvSpPr>
          <p:cNvPr id="29" name="Google Shape;29;p23"/>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3"/>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3"/>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86226977"/>
      </p:ext>
    </p:extLst>
  </p:cSld>
  <p:clrMapOvr>
    <a:masterClrMapping/>
  </p:clrMapOvr>
  <p:transition spd="med">
    <p:blind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
        <p:nvSpPr>
          <p:cNvPr id="33" name="Google Shape;33;p24"/>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4"/>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4"/>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4027048"/>
      </p:ext>
    </p:extLst>
  </p:cSld>
  <p:clrMapOvr>
    <a:masterClrMapping/>
  </p:clrMapOvr>
  <p:transition spd="med">
    <p:blind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bg>
      <p:bgPr>
        <a:gradFill>
          <a:gsLst>
            <a:gs pos="0">
              <a:srgbClr val="E1DBC9"/>
            </a:gs>
            <a:gs pos="77000">
              <a:srgbClr val="C8C1B0"/>
            </a:gs>
            <a:gs pos="100000">
              <a:srgbClr val="C0BAAA"/>
            </a:gs>
          </a:gsLst>
          <a:lin ang="5400000" scaled="0"/>
        </a:gradFill>
        <a:effectLst/>
      </p:bgPr>
    </p:bg>
    <p:spTree>
      <p:nvGrpSpPr>
        <p:cNvPr id="1" name="Shape 36"/>
        <p:cNvGrpSpPr/>
        <p:nvPr/>
      </p:nvGrpSpPr>
      <p:grpSpPr>
        <a:xfrm>
          <a:off x="0" y="0"/>
          <a:ext cx="0" cy="0"/>
          <a:chOff x="0" y="0"/>
          <a:chExt cx="0" cy="0"/>
        </a:xfrm>
      </p:grpSpPr>
      <p:sp>
        <p:nvSpPr>
          <p:cNvPr id="37" name="Google Shape;37;p25"/>
          <p:cNvSpPr/>
          <p:nvPr/>
        </p:nvSpPr>
        <p:spPr>
          <a:xfrm>
            <a:off x="0" y="0"/>
            <a:ext cx="9144000" cy="6858000"/>
          </a:xfrm>
          <a:prstGeom prst="rect">
            <a:avLst/>
          </a:prstGeom>
          <a:blipFill rotWithShape="1">
            <a:blip r:embed="rId2">
              <a:alphaModFix amt="45000"/>
            </a:blip>
            <a:tile tx="-44450" ty="38100" sx="85000" sy="85000" flip="none" algn="tl"/>
          </a:blip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38" name="Google Shape;38;p25"/>
          <p:cNvSpPr/>
          <p:nvPr/>
        </p:nvSpPr>
        <p:spPr>
          <a:xfrm>
            <a:off x="980903" y="1275025"/>
            <a:ext cx="7182197" cy="4307950"/>
          </a:xfrm>
          <a:prstGeom prst="rect">
            <a:avLst/>
          </a:prstGeom>
          <a:solidFill>
            <a:schemeClr val="lt1"/>
          </a:solidFill>
          <a:ln>
            <a:noFill/>
          </a:ln>
          <a:effectLst>
            <a:outerShdw blurRad="50800" algn="ctr" rotWithShape="0">
              <a:srgbClr val="000000">
                <a:alpha val="65882"/>
              </a:srgbClr>
            </a:outerShdw>
          </a:effectLst>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39" name="Google Shape;39;p25"/>
          <p:cNvSpPr/>
          <p:nvPr/>
        </p:nvSpPr>
        <p:spPr>
          <a:xfrm>
            <a:off x="1088136" y="1385316"/>
            <a:ext cx="6967728" cy="4087368"/>
          </a:xfrm>
          <a:prstGeom prst="rect">
            <a:avLst/>
          </a:prstGeom>
          <a:noFill/>
          <a:ln w="9525" cap="sq" cmpd="sng">
            <a:solidFill>
              <a:srgbClr val="3F3F3F"/>
            </a:solidFill>
            <a:prstDash val="solid"/>
            <a:miter lim="800000"/>
            <a:headEnd type="none" w="sm" len="sm"/>
            <a:tailEnd type="none" w="sm" len="sm"/>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40" name="Google Shape;40;p25"/>
          <p:cNvSpPr/>
          <p:nvPr/>
        </p:nvSpPr>
        <p:spPr>
          <a:xfrm>
            <a:off x="3794760" y="1267730"/>
            <a:ext cx="1554480" cy="640080"/>
          </a:xfrm>
          <a:prstGeom prst="rect">
            <a:avLst/>
          </a:prstGeom>
          <a:solidFill>
            <a:schemeClr val="lt2"/>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grpSp>
        <p:nvGrpSpPr>
          <p:cNvPr id="41" name="Google Shape;41;p25"/>
          <p:cNvGrpSpPr/>
          <p:nvPr/>
        </p:nvGrpSpPr>
        <p:grpSpPr>
          <a:xfrm>
            <a:off x="3886200" y="1267731"/>
            <a:ext cx="1371600" cy="548640"/>
            <a:chOff x="5318306" y="1386268"/>
            <a:chExt cx="1567331" cy="645295"/>
          </a:xfrm>
        </p:grpSpPr>
        <p:cxnSp>
          <p:nvCxnSpPr>
            <p:cNvPr id="42" name="Google Shape;42;p25"/>
            <p:cNvCxnSpPr/>
            <p:nvPr/>
          </p:nvCxnSpPr>
          <p:spPr>
            <a:xfrm>
              <a:off x="5318306"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43" name="Google Shape;43;p25"/>
            <p:cNvCxnSpPr/>
            <p:nvPr/>
          </p:nvCxnSpPr>
          <p:spPr>
            <a:xfrm>
              <a:off x="6885637" y="1386268"/>
              <a:ext cx="0" cy="640080"/>
            </a:xfrm>
            <a:prstGeom prst="straightConnector1">
              <a:avLst/>
            </a:prstGeom>
            <a:solidFill>
              <a:srgbClr val="262626"/>
            </a:solidFill>
            <a:ln w="9525" cap="flat" cmpd="sng">
              <a:solidFill>
                <a:schemeClr val="dk1"/>
              </a:solidFill>
              <a:prstDash val="solid"/>
              <a:miter lim="800000"/>
              <a:headEnd type="none" w="sm" len="sm"/>
              <a:tailEnd type="none" w="sm" len="sm"/>
            </a:ln>
          </p:spPr>
        </p:cxnSp>
        <p:cxnSp>
          <p:nvCxnSpPr>
            <p:cNvPr id="44" name="Google Shape;44;p25"/>
            <p:cNvCxnSpPr/>
            <p:nvPr/>
          </p:nvCxnSpPr>
          <p:spPr>
            <a:xfrm>
              <a:off x="5318306" y="2031563"/>
              <a:ext cx="1567331" cy="0"/>
            </a:xfrm>
            <a:prstGeom prst="straightConnector1">
              <a:avLst/>
            </a:prstGeom>
            <a:solidFill>
              <a:srgbClr val="262626"/>
            </a:solidFill>
            <a:ln w="9525" cap="flat" cmpd="sng">
              <a:solidFill>
                <a:schemeClr val="dk1"/>
              </a:solidFill>
              <a:prstDash val="solid"/>
              <a:miter lim="800000"/>
              <a:headEnd type="none" w="sm" len="sm"/>
              <a:tailEnd type="none" w="sm" len="sm"/>
            </a:ln>
          </p:spPr>
        </p:cxnSp>
      </p:grpSp>
      <p:sp>
        <p:nvSpPr>
          <p:cNvPr id="45" name="Google Shape;45;p25"/>
          <p:cNvSpPr txBox="1">
            <a:spLocks noGrp="1"/>
          </p:cNvSpPr>
          <p:nvPr>
            <p:ph type="title"/>
          </p:nvPr>
        </p:nvSpPr>
        <p:spPr>
          <a:xfrm>
            <a:off x="1172717" y="2094309"/>
            <a:ext cx="6803136" cy="2587752"/>
          </a:xfrm>
          <a:prstGeom prst="rect">
            <a:avLst/>
          </a:prstGeom>
          <a:noFill/>
          <a:ln>
            <a:noFill/>
          </a:ln>
        </p:spPr>
        <p:txBody>
          <a:bodyPr spcFirstLastPara="1" wrap="square" lIns="91425" tIns="45700" rIns="91425" bIns="45700" anchor="ctr" anchorCtr="0">
            <a:noAutofit/>
          </a:bodyPr>
          <a:lstStyle>
            <a:lvl1pPr lvl="0" algn="ctr">
              <a:lnSpc>
                <a:spcPct val="83000"/>
              </a:lnSpc>
              <a:spcBef>
                <a:spcPts val="0"/>
              </a:spcBef>
              <a:spcAft>
                <a:spcPts val="0"/>
              </a:spcAft>
              <a:buClr>
                <a:srgbClr val="262626"/>
              </a:buClr>
              <a:buSzPts val="6200"/>
              <a:buFont typeface="Century Gothic"/>
              <a:buNone/>
              <a:defRPr sz="4650" cap="none">
                <a:solidFill>
                  <a:srgbClr val="262626"/>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5"/>
          <p:cNvSpPr txBox="1">
            <a:spLocks noGrp="1"/>
          </p:cNvSpPr>
          <p:nvPr>
            <p:ph type="body" idx="1"/>
          </p:nvPr>
        </p:nvSpPr>
        <p:spPr>
          <a:xfrm>
            <a:off x="1172718" y="4682062"/>
            <a:ext cx="6803136" cy="502920"/>
          </a:xfrm>
          <a:prstGeom prst="rect">
            <a:avLst/>
          </a:prstGeom>
          <a:noFill/>
          <a:ln>
            <a:noFill/>
          </a:ln>
        </p:spPr>
        <p:txBody>
          <a:bodyPr spcFirstLastPara="1" wrap="square" lIns="91425" tIns="45700" rIns="91425" bIns="45700" anchor="t" anchorCtr="0">
            <a:normAutofit/>
          </a:bodyPr>
          <a:lstStyle>
            <a:lvl1pPr marL="342900" lvl="0" indent="-171450" algn="ctr">
              <a:lnSpc>
                <a:spcPct val="100000"/>
              </a:lnSpc>
              <a:spcBef>
                <a:spcPts val="675"/>
              </a:spcBef>
              <a:spcAft>
                <a:spcPts val="0"/>
              </a:spcAft>
              <a:buSzPts val="1400"/>
              <a:buNone/>
              <a:defRPr sz="1050">
                <a:solidFill>
                  <a:schemeClr val="dk1"/>
                </a:solidFill>
              </a:defRPr>
            </a:lvl1pPr>
            <a:lvl2pPr marL="685800" lvl="1" indent="-171450" algn="l">
              <a:lnSpc>
                <a:spcPct val="100000"/>
              </a:lnSpc>
              <a:spcBef>
                <a:spcPts val="375"/>
              </a:spcBef>
              <a:spcAft>
                <a:spcPts val="0"/>
              </a:spcAft>
              <a:buSzPts val="1400"/>
              <a:buNone/>
              <a:defRPr sz="1050">
                <a:solidFill>
                  <a:srgbClr val="888888"/>
                </a:solidFill>
              </a:defRPr>
            </a:lvl2pPr>
            <a:lvl3pPr marL="1028700" lvl="2" indent="-171450" algn="l">
              <a:lnSpc>
                <a:spcPct val="100000"/>
              </a:lnSpc>
              <a:spcBef>
                <a:spcPts val="375"/>
              </a:spcBef>
              <a:spcAft>
                <a:spcPts val="0"/>
              </a:spcAft>
              <a:buSzPts val="1400"/>
              <a:buNone/>
              <a:defRPr sz="1050">
                <a:solidFill>
                  <a:srgbClr val="888888"/>
                </a:solidFill>
              </a:defRPr>
            </a:lvl3pPr>
            <a:lvl4pPr marL="1371600" lvl="3" indent="-171450" algn="l">
              <a:lnSpc>
                <a:spcPct val="100000"/>
              </a:lnSpc>
              <a:spcBef>
                <a:spcPts val="375"/>
              </a:spcBef>
              <a:spcAft>
                <a:spcPts val="0"/>
              </a:spcAft>
              <a:buSzPts val="1400"/>
              <a:buNone/>
              <a:defRPr sz="1050">
                <a:solidFill>
                  <a:srgbClr val="888888"/>
                </a:solidFill>
              </a:defRPr>
            </a:lvl4pPr>
            <a:lvl5pPr marL="1714500" lvl="4" indent="-171450" algn="l">
              <a:lnSpc>
                <a:spcPct val="100000"/>
              </a:lnSpc>
              <a:spcBef>
                <a:spcPts val="375"/>
              </a:spcBef>
              <a:spcAft>
                <a:spcPts val="0"/>
              </a:spcAft>
              <a:buSzPts val="1400"/>
              <a:buNone/>
              <a:defRPr sz="1050">
                <a:solidFill>
                  <a:srgbClr val="888888"/>
                </a:solidFill>
              </a:defRPr>
            </a:lvl5pPr>
            <a:lvl6pPr marL="2057400" lvl="5" indent="-171450" algn="l">
              <a:lnSpc>
                <a:spcPct val="100000"/>
              </a:lnSpc>
              <a:spcBef>
                <a:spcPts val="375"/>
              </a:spcBef>
              <a:spcAft>
                <a:spcPts val="0"/>
              </a:spcAft>
              <a:buSzPts val="1400"/>
              <a:buNone/>
              <a:defRPr sz="1050">
                <a:solidFill>
                  <a:srgbClr val="888888"/>
                </a:solidFill>
              </a:defRPr>
            </a:lvl6pPr>
            <a:lvl7pPr marL="2400300" lvl="6" indent="-171450" algn="l">
              <a:lnSpc>
                <a:spcPct val="100000"/>
              </a:lnSpc>
              <a:spcBef>
                <a:spcPts val="375"/>
              </a:spcBef>
              <a:spcAft>
                <a:spcPts val="0"/>
              </a:spcAft>
              <a:buSzPts val="1400"/>
              <a:buNone/>
              <a:defRPr sz="1050">
                <a:solidFill>
                  <a:srgbClr val="888888"/>
                </a:solidFill>
              </a:defRPr>
            </a:lvl7pPr>
            <a:lvl8pPr marL="2743200" lvl="7" indent="-171450" algn="l">
              <a:lnSpc>
                <a:spcPct val="100000"/>
              </a:lnSpc>
              <a:spcBef>
                <a:spcPts val="375"/>
              </a:spcBef>
              <a:spcAft>
                <a:spcPts val="0"/>
              </a:spcAft>
              <a:buSzPts val="1400"/>
              <a:buNone/>
              <a:defRPr sz="1050">
                <a:solidFill>
                  <a:srgbClr val="888888"/>
                </a:solidFill>
              </a:defRPr>
            </a:lvl8pPr>
            <a:lvl9pPr marL="3086100" lvl="8" indent="-171450" algn="l">
              <a:lnSpc>
                <a:spcPct val="100000"/>
              </a:lnSpc>
              <a:spcBef>
                <a:spcPts val="375"/>
              </a:spcBef>
              <a:spcAft>
                <a:spcPts val="0"/>
              </a:spcAft>
              <a:buSzPts val="1400"/>
              <a:buNone/>
              <a:defRPr sz="1050">
                <a:solidFill>
                  <a:srgbClr val="888888"/>
                </a:solidFill>
              </a:defRPr>
            </a:lvl9pPr>
          </a:lstStyle>
          <a:p>
            <a:endParaRPr/>
          </a:p>
        </p:txBody>
      </p:sp>
      <p:sp>
        <p:nvSpPr>
          <p:cNvPr id="47" name="Google Shape;47;p25"/>
          <p:cNvSpPr txBox="1">
            <a:spLocks noGrp="1"/>
          </p:cNvSpPr>
          <p:nvPr>
            <p:ph type="dt" idx="10"/>
          </p:nvPr>
        </p:nvSpPr>
        <p:spPr>
          <a:xfrm>
            <a:off x="3931920" y="1325880"/>
            <a:ext cx="128016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825">
                <a:solidFill>
                  <a:schemeClr val="dk1"/>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1104679" y="5211060"/>
            <a:ext cx="4430268" cy="2286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6453378" y="5211060"/>
            <a:ext cx="1584198" cy="2286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14196214"/>
      </p:ext>
    </p:extLst>
  </p:cSld>
  <p:clrMapOvr>
    <a:masterClrMapping/>
  </p:clrMapOvr>
  <p:transition spd="med">
    <p:blind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50"/>
        <p:cNvGrpSpPr/>
        <p:nvPr/>
      </p:nvGrpSpPr>
      <p:grpSpPr>
        <a:xfrm>
          <a:off x="0" y="0"/>
          <a:ext cx="0" cy="0"/>
          <a:chOff x="0" y="0"/>
          <a:chExt cx="0" cy="0"/>
        </a:xfrm>
      </p:grpSpPr>
      <p:sp>
        <p:nvSpPr>
          <p:cNvPr id="51" name="Google Shape;51;p26"/>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26"/>
          <p:cNvSpPr txBox="1">
            <a:spLocks noGrp="1"/>
          </p:cNvSpPr>
          <p:nvPr>
            <p:ph type="body" idx="1"/>
          </p:nvPr>
        </p:nvSpPr>
        <p:spPr>
          <a:xfrm>
            <a:off x="731520" y="2103120"/>
            <a:ext cx="3657600" cy="393192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sz="1350"/>
            </a:lvl1pPr>
            <a:lvl2pPr marL="685800" lvl="1" indent="-247650" algn="l">
              <a:lnSpc>
                <a:spcPct val="100000"/>
              </a:lnSpc>
              <a:spcBef>
                <a:spcPts val="375"/>
              </a:spcBef>
              <a:spcAft>
                <a:spcPts val="0"/>
              </a:spcAft>
              <a:buSzPts val="1600"/>
              <a:buChar char="◦"/>
              <a:defRPr sz="1200"/>
            </a:lvl2pPr>
            <a:lvl3pPr marL="1028700" lvl="2" indent="-238125" algn="l">
              <a:lnSpc>
                <a:spcPct val="100000"/>
              </a:lnSpc>
              <a:spcBef>
                <a:spcPts val="375"/>
              </a:spcBef>
              <a:spcAft>
                <a:spcPts val="0"/>
              </a:spcAft>
              <a:buSzPts val="1400"/>
              <a:buChar char="◦"/>
              <a:defRPr sz="1050"/>
            </a:lvl3pPr>
            <a:lvl4pPr marL="1371600" lvl="3" indent="-238125" algn="l">
              <a:lnSpc>
                <a:spcPct val="100000"/>
              </a:lnSpc>
              <a:spcBef>
                <a:spcPts val="375"/>
              </a:spcBef>
              <a:spcAft>
                <a:spcPts val="0"/>
              </a:spcAft>
              <a:buSzPts val="1400"/>
              <a:buChar char="◦"/>
              <a:defRPr sz="1050"/>
            </a:lvl4pPr>
            <a:lvl5pPr marL="1714500" lvl="4" indent="-238125" algn="l">
              <a:lnSpc>
                <a:spcPct val="100000"/>
              </a:lnSpc>
              <a:spcBef>
                <a:spcPts val="375"/>
              </a:spcBef>
              <a:spcAft>
                <a:spcPts val="0"/>
              </a:spcAft>
              <a:buSzPts val="1400"/>
              <a:buChar char="◦"/>
              <a:defRPr sz="1050"/>
            </a:lvl5pPr>
            <a:lvl6pPr marL="2057400" lvl="5" indent="-238125" algn="l">
              <a:lnSpc>
                <a:spcPct val="100000"/>
              </a:lnSpc>
              <a:spcBef>
                <a:spcPts val="375"/>
              </a:spcBef>
              <a:spcAft>
                <a:spcPts val="0"/>
              </a:spcAft>
              <a:buSzPts val="1400"/>
              <a:buChar char="◦"/>
              <a:defRPr sz="1050"/>
            </a:lvl6pPr>
            <a:lvl7pPr marL="2400300" lvl="6" indent="-238125" algn="l">
              <a:lnSpc>
                <a:spcPct val="100000"/>
              </a:lnSpc>
              <a:spcBef>
                <a:spcPts val="375"/>
              </a:spcBef>
              <a:spcAft>
                <a:spcPts val="0"/>
              </a:spcAft>
              <a:buSzPts val="1400"/>
              <a:buChar char="◦"/>
              <a:defRPr sz="1050"/>
            </a:lvl7pPr>
            <a:lvl8pPr marL="2743200" lvl="7" indent="-238125" algn="l">
              <a:lnSpc>
                <a:spcPct val="100000"/>
              </a:lnSpc>
              <a:spcBef>
                <a:spcPts val="375"/>
              </a:spcBef>
              <a:spcAft>
                <a:spcPts val="0"/>
              </a:spcAft>
              <a:buSzPts val="1400"/>
              <a:buChar char="◦"/>
              <a:defRPr sz="1050"/>
            </a:lvl8pPr>
            <a:lvl9pPr marL="3086100" lvl="8" indent="-238125" algn="l">
              <a:lnSpc>
                <a:spcPct val="100000"/>
              </a:lnSpc>
              <a:spcBef>
                <a:spcPts val="375"/>
              </a:spcBef>
              <a:spcAft>
                <a:spcPts val="0"/>
              </a:spcAft>
              <a:buSzPts val="1400"/>
              <a:buChar char="◦"/>
              <a:defRPr sz="1050"/>
            </a:lvl9pPr>
          </a:lstStyle>
          <a:p>
            <a:endParaRPr/>
          </a:p>
        </p:txBody>
      </p:sp>
      <p:sp>
        <p:nvSpPr>
          <p:cNvPr id="53" name="Google Shape;53;p26"/>
          <p:cNvSpPr txBox="1">
            <a:spLocks noGrp="1"/>
          </p:cNvSpPr>
          <p:nvPr>
            <p:ph type="body" idx="2"/>
          </p:nvPr>
        </p:nvSpPr>
        <p:spPr>
          <a:xfrm>
            <a:off x="4754880" y="2103120"/>
            <a:ext cx="3657600" cy="393192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sz="1350"/>
            </a:lvl1pPr>
            <a:lvl2pPr marL="685800" lvl="1" indent="-247650" algn="l">
              <a:lnSpc>
                <a:spcPct val="100000"/>
              </a:lnSpc>
              <a:spcBef>
                <a:spcPts val="375"/>
              </a:spcBef>
              <a:spcAft>
                <a:spcPts val="0"/>
              </a:spcAft>
              <a:buSzPts val="1600"/>
              <a:buChar char="◦"/>
              <a:defRPr sz="1200"/>
            </a:lvl2pPr>
            <a:lvl3pPr marL="1028700" lvl="2" indent="-238125" algn="l">
              <a:lnSpc>
                <a:spcPct val="100000"/>
              </a:lnSpc>
              <a:spcBef>
                <a:spcPts val="375"/>
              </a:spcBef>
              <a:spcAft>
                <a:spcPts val="0"/>
              </a:spcAft>
              <a:buSzPts val="1400"/>
              <a:buChar char="◦"/>
              <a:defRPr sz="1050"/>
            </a:lvl3pPr>
            <a:lvl4pPr marL="1371600" lvl="3" indent="-238125" algn="l">
              <a:lnSpc>
                <a:spcPct val="100000"/>
              </a:lnSpc>
              <a:spcBef>
                <a:spcPts val="375"/>
              </a:spcBef>
              <a:spcAft>
                <a:spcPts val="0"/>
              </a:spcAft>
              <a:buSzPts val="1400"/>
              <a:buChar char="◦"/>
              <a:defRPr sz="1050"/>
            </a:lvl4pPr>
            <a:lvl5pPr marL="1714500" lvl="4" indent="-238125" algn="l">
              <a:lnSpc>
                <a:spcPct val="100000"/>
              </a:lnSpc>
              <a:spcBef>
                <a:spcPts val="375"/>
              </a:spcBef>
              <a:spcAft>
                <a:spcPts val="0"/>
              </a:spcAft>
              <a:buSzPts val="1400"/>
              <a:buChar char="◦"/>
              <a:defRPr sz="1050"/>
            </a:lvl5pPr>
            <a:lvl6pPr marL="2057400" lvl="5" indent="-238125" algn="l">
              <a:lnSpc>
                <a:spcPct val="100000"/>
              </a:lnSpc>
              <a:spcBef>
                <a:spcPts val="375"/>
              </a:spcBef>
              <a:spcAft>
                <a:spcPts val="0"/>
              </a:spcAft>
              <a:buSzPts val="1400"/>
              <a:buChar char="◦"/>
              <a:defRPr sz="1050"/>
            </a:lvl6pPr>
            <a:lvl7pPr marL="2400300" lvl="6" indent="-238125" algn="l">
              <a:lnSpc>
                <a:spcPct val="100000"/>
              </a:lnSpc>
              <a:spcBef>
                <a:spcPts val="375"/>
              </a:spcBef>
              <a:spcAft>
                <a:spcPts val="0"/>
              </a:spcAft>
              <a:buSzPts val="1400"/>
              <a:buChar char="◦"/>
              <a:defRPr sz="1050"/>
            </a:lvl7pPr>
            <a:lvl8pPr marL="2743200" lvl="7" indent="-238125" algn="l">
              <a:lnSpc>
                <a:spcPct val="100000"/>
              </a:lnSpc>
              <a:spcBef>
                <a:spcPts val="375"/>
              </a:spcBef>
              <a:spcAft>
                <a:spcPts val="0"/>
              </a:spcAft>
              <a:buSzPts val="1400"/>
              <a:buChar char="◦"/>
              <a:defRPr sz="1050"/>
            </a:lvl8pPr>
            <a:lvl9pPr marL="3086100" lvl="8" indent="-238125" algn="l">
              <a:lnSpc>
                <a:spcPct val="100000"/>
              </a:lnSpc>
              <a:spcBef>
                <a:spcPts val="375"/>
              </a:spcBef>
              <a:spcAft>
                <a:spcPts val="0"/>
              </a:spcAft>
              <a:buSzPts val="1400"/>
              <a:buChar char="◦"/>
              <a:defRPr sz="1050"/>
            </a:lvl9pPr>
          </a:lstStyle>
          <a:p>
            <a:endParaRPr/>
          </a:p>
        </p:txBody>
      </p:sp>
      <p:sp>
        <p:nvSpPr>
          <p:cNvPr id="54" name="Google Shape;54;p26"/>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6"/>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6"/>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66156461"/>
      </p:ext>
    </p:extLst>
  </p:cSld>
  <p:clrMapOvr>
    <a:masterClrMapping/>
  </p:clrMapOvr>
  <p:transition spd="med">
    <p:blind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7"/>
        <p:cNvGrpSpPr/>
        <p:nvPr/>
      </p:nvGrpSpPr>
      <p:grpSpPr>
        <a:xfrm>
          <a:off x="0" y="0"/>
          <a:ext cx="0" cy="0"/>
          <a:chOff x="0" y="0"/>
          <a:chExt cx="0" cy="0"/>
        </a:xfrm>
      </p:grpSpPr>
      <p:sp>
        <p:nvSpPr>
          <p:cNvPr id="58" name="Google Shape;58;p27"/>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7"/>
          <p:cNvSpPr txBox="1">
            <a:spLocks noGrp="1"/>
          </p:cNvSpPr>
          <p:nvPr>
            <p:ph type="body" idx="1"/>
          </p:nvPr>
        </p:nvSpPr>
        <p:spPr>
          <a:xfrm>
            <a:off x="731520" y="2074334"/>
            <a:ext cx="3657600" cy="640080"/>
          </a:xfrm>
          <a:prstGeom prst="rect">
            <a:avLst/>
          </a:prstGeom>
          <a:noFill/>
          <a:ln>
            <a:noFill/>
          </a:ln>
        </p:spPr>
        <p:txBody>
          <a:bodyPr spcFirstLastPara="1" wrap="square" lIns="91425" tIns="45700" rIns="91425" bIns="45700" anchor="ctr" anchorCtr="0">
            <a:normAutofit/>
          </a:bodyPr>
          <a:lstStyle>
            <a:lvl1pPr marL="342900" lvl="0" indent="-171450" algn="ctr">
              <a:lnSpc>
                <a:spcPct val="100000"/>
              </a:lnSpc>
              <a:spcBef>
                <a:spcPts val="0"/>
              </a:spcBef>
              <a:spcAft>
                <a:spcPts val="0"/>
              </a:spcAft>
              <a:buSzPts val="1900"/>
              <a:buNone/>
              <a:defRPr sz="1425" b="0">
                <a:solidFill>
                  <a:schemeClr val="dk2"/>
                </a:solidFill>
                <a:latin typeface="Century Gothic"/>
                <a:ea typeface="Century Gothic"/>
                <a:cs typeface="Century Gothic"/>
                <a:sym typeface="Century Gothic"/>
              </a:defRPr>
            </a:lvl1pPr>
            <a:lvl2pPr marL="685800" lvl="1" indent="-171450" algn="l">
              <a:lnSpc>
                <a:spcPct val="100000"/>
              </a:lnSpc>
              <a:spcBef>
                <a:spcPts val="375"/>
              </a:spcBef>
              <a:spcAft>
                <a:spcPts val="0"/>
              </a:spcAft>
              <a:buSzPts val="1900"/>
              <a:buNone/>
              <a:defRPr sz="1425" b="1"/>
            </a:lvl2pPr>
            <a:lvl3pPr marL="1028700" lvl="2" indent="-171450" algn="l">
              <a:lnSpc>
                <a:spcPct val="100000"/>
              </a:lnSpc>
              <a:spcBef>
                <a:spcPts val="375"/>
              </a:spcBef>
              <a:spcAft>
                <a:spcPts val="0"/>
              </a:spcAft>
              <a:buSzPts val="1800"/>
              <a:buNone/>
              <a:defRPr sz="1350" b="1"/>
            </a:lvl3pPr>
            <a:lvl4pPr marL="1371600" lvl="3" indent="-171450" algn="l">
              <a:lnSpc>
                <a:spcPct val="100000"/>
              </a:lnSpc>
              <a:spcBef>
                <a:spcPts val="375"/>
              </a:spcBef>
              <a:spcAft>
                <a:spcPts val="0"/>
              </a:spcAft>
              <a:buSzPts val="1600"/>
              <a:buNone/>
              <a:defRPr sz="1200" b="1"/>
            </a:lvl4pPr>
            <a:lvl5pPr marL="1714500" lvl="4" indent="-171450" algn="l">
              <a:lnSpc>
                <a:spcPct val="100000"/>
              </a:lnSpc>
              <a:spcBef>
                <a:spcPts val="375"/>
              </a:spcBef>
              <a:spcAft>
                <a:spcPts val="0"/>
              </a:spcAft>
              <a:buSzPts val="1600"/>
              <a:buNone/>
              <a:defRPr sz="1200" b="1"/>
            </a:lvl5pPr>
            <a:lvl6pPr marL="2057400" lvl="5" indent="-171450" algn="l">
              <a:lnSpc>
                <a:spcPct val="100000"/>
              </a:lnSpc>
              <a:spcBef>
                <a:spcPts val="375"/>
              </a:spcBef>
              <a:spcAft>
                <a:spcPts val="0"/>
              </a:spcAft>
              <a:buSzPts val="1600"/>
              <a:buNone/>
              <a:defRPr sz="1200" b="1"/>
            </a:lvl6pPr>
            <a:lvl7pPr marL="2400300" lvl="6" indent="-171450" algn="l">
              <a:lnSpc>
                <a:spcPct val="100000"/>
              </a:lnSpc>
              <a:spcBef>
                <a:spcPts val="375"/>
              </a:spcBef>
              <a:spcAft>
                <a:spcPts val="0"/>
              </a:spcAft>
              <a:buSzPts val="1600"/>
              <a:buNone/>
              <a:defRPr sz="1200" b="1"/>
            </a:lvl7pPr>
            <a:lvl8pPr marL="2743200" lvl="7" indent="-171450" algn="l">
              <a:lnSpc>
                <a:spcPct val="100000"/>
              </a:lnSpc>
              <a:spcBef>
                <a:spcPts val="375"/>
              </a:spcBef>
              <a:spcAft>
                <a:spcPts val="0"/>
              </a:spcAft>
              <a:buSzPts val="1600"/>
              <a:buNone/>
              <a:defRPr sz="1200" b="1"/>
            </a:lvl8pPr>
            <a:lvl9pPr marL="3086100" lvl="8" indent="-171450" algn="l">
              <a:lnSpc>
                <a:spcPct val="100000"/>
              </a:lnSpc>
              <a:spcBef>
                <a:spcPts val="375"/>
              </a:spcBef>
              <a:spcAft>
                <a:spcPts val="0"/>
              </a:spcAft>
              <a:buSzPts val="1600"/>
              <a:buNone/>
              <a:defRPr sz="1200" b="1"/>
            </a:lvl9pPr>
          </a:lstStyle>
          <a:p>
            <a:endParaRPr/>
          </a:p>
        </p:txBody>
      </p:sp>
      <p:sp>
        <p:nvSpPr>
          <p:cNvPr id="60" name="Google Shape;60;p27"/>
          <p:cNvSpPr txBox="1">
            <a:spLocks noGrp="1"/>
          </p:cNvSpPr>
          <p:nvPr>
            <p:ph type="body" idx="2"/>
          </p:nvPr>
        </p:nvSpPr>
        <p:spPr>
          <a:xfrm>
            <a:off x="731520" y="2755898"/>
            <a:ext cx="3657600" cy="320040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sz="1350"/>
            </a:lvl1pPr>
            <a:lvl2pPr marL="685800" lvl="1" indent="-247650" algn="l">
              <a:lnSpc>
                <a:spcPct val="100000"/>
              </a:lnSpc>
              <a:spcBef>
                <a:spcPts val="375"/>
              </a:spcBef>
              <a:spcAft>
                <a:spcPts val="0"/>
              </a:spcAft>
              <a:buSzPts val="1600"/>
              <a:buChar char="◦"/>
              <a:defRPr sz="1200"/>
            </a:lvl2pPr>
            <a:lvl3pPr marL="1028700" lvl="2" indent="-238125" algn="l">
              <a:lnSpc>
                <a:spcPct val="100000"/>
              </a:lnSpc>
              <a:spcBef>
                <a:spcPts val="375"/>
              </a:spcBef>
              <a:spcAft>
                <a:spcPts val="0"/>
              </a:spcAft>
              <a:buSzPts val="1400"/>
              <a:buChar char="◦"/>
              <a:defRPr sz="1050"/>
            </a:lvl3pPr>
            <a:lvl4pPr marL="1371600" lvl="3" indent="-238125" algn="l">
              <a:lnSpc>
                <a:spcPct val="100000"/>
              </a:lnSpc>
              <a:spcBef>
                <a:spcPts val="375"/>
              </a:spcBef>
              <a:spcAft>
                <a:spcPts val="0"/>
              </a:spcAft>
              <a:buSzPts val="1400"/>
              <a:buChar char="◦"/>
              <a:defRPr sz="1050"/>
            </a:lvl4pPr>
            <a:lvl5pPr marL="1714500" lvl="4" indent="-238125" algn="l">
              <a:lnSpc>
                <a:spcPct val="100000"/>
              </a:lnSpc>
              <a:spcBef>
                <a:spcPts val="375"/>
              </a:spcBef>
              <a:spcAft>
                <a:spcPts val="0"/>
              </a:spcAft>
              <a:buSzPts val="1400"/>
              <a:buChar char="◦"/>
              <a:defRPr sz="1050"/>
            </a:lvl5pPr>
            <a:lvl6pPr marL="2057400" lvl="5" indent="-238125" algn="l">
              <a:lnSpc>
                <a:spcPct val="100000"/>
              </a:lnSpc>
              <a:spcBef>
                <a:spcPts val="375"/>
              </a:spcBef>
              <a:spcAft>
                <a:spcPts val="0"/>
              </a:spcAft>
              <a:buSzPts val="1400"/>
              <a:buChar char="◦"/>
              <a:defRPr sz="1050"/>
            </a:lvl6pPr>
            <a:lvl7pPr marL="2400300" lvl="6" indent="-238125" algn="l">
              <a:lnSpc>
                <a:spcPct val="100000"/>
              </a:lnSpc>
              <a:spcBef>
                <a:spcPts val="375"/>
              </a:spcBef>
              <a:spcAft>
                <a:spcPts val="0"/>
              </a:spcAft>
              <a:buSzPts val="1400"/>
              <a:buChar char="◦"/>
              <a:defRPr sz="1050"/>
            </a:lvl7pPr>
            <a:lvl8pPr marL="2743200" lvl="7" indent="-238125" algn="l">
              <a:lnSpc>
                <a:spcPct val="100000"/>
              </a:lnSpc>
              <a:spcBef>
                <a:spcPts val="375"/>
              </a:spcBef>
              <a:spcAft>
                <a:spcPts val="0"/>
              </a:spcAft>
              <a:buSzPts val="1400"/>
              <a:buChar char="◦"/>
              <a:defRPr sz="1050"/>
            </a:lvl8pPr>
            <a:lvl9pPr marL="3086100" lvl="8" indent="-238125" algn="l">
              <a:lnSpc>
                <a:spcPct val="100000"/>
              </a:lnSpc>
              <a:spcBef>
                <a:spcPts val="375"/>
              </a:spcBef>
              <a:spcAft>
                <a:spcPts val="0"/>
              </a:spcAft>
              <a:buSzPts val="1400"/>
              <a:buChar char="◦"/>
              <a:defRPr sz="1050"/>
            </a:lvl9pPr>
          </a:lstStyle>
          <a:p>
            <a:endParaRPr/>
          </a:p>
        </p:txBody>
      </p:sp>
      <p:sp>
        <p:nvSpPr>
          <p:cNvPr id="61" name="Google Shape;61;p27"/>
          <p:cNvSpPr txBox="1">
            <a:spLocks noGrp="1"/>
          </p:cNvSpPr>
          <p:nvPr>
            <p:ph type="body" idx="3"/>
          </p:nvPr>
        </p:nvSpPr>
        <p:spPr>
          <a:xfrm>
            <a:off x="4754880" y="2074334"/>
            <a:ext cx="3657600" cy="640080"/>
          </a:xfrm>
          <a:prstGeom prst="rect">
            <a:avLst/>
          </a:prstGeom>
          <a:noFill/>
          <a:ln>
            <a:noFill/>
          </a:ln>
        </p:spPr>
        <p:txBody>
          <a:bodyPr spcFirstLastPara="1" wrap="square" lIns="91425" tIns="45700" rIns="91425" bIns="45700" anchor="ctr" anchorCtr="0">
            <a:normAutofit/>
          </a:bodyPr>
          <a:lstStyle>
            <a:lvl1pPr marL="342900" lvl="0" indent="-171450" algn="ctr">
              <a:lnSpc>
                <a:spcPct val="100000"/>
              </a:lnSpc>
              <a:spcBef>
                <a:spcPts val="0"/>
              </a:spcBef>
              <a:spcAft>
                <a:spcPts val="0"/>
              </a:spcAft>
              <a:buSzPts val="1900"/>
              <a:buNone/>
              <a:defRPr sz="1425" b="0">
                <a:solidFill>
                  <a:schemeClr val="dk2"/>
                </a:solidFill>
              </a:defRPr>
            </a:lvl1pPr>
            <a:lvl2pPr marL="685800" lvl="1" indent="-171450" algn="l">
              <a:lnSpc>
                <a:spcPct val="100000"/>
              </a:lnSpc>
              <a:spcBef>
                <a:spcPts val="375"/>
              </a:spcBef>
              <a:spcAft>
                <a:spcPts val="0"/>
              </a:spcAft>
              <a:buSzPts val="1900"/>
              <a:buNone/>
              <a:defRPr sz="1425" b="1"/>
            </a:lvl2pPr>
            <a:lvl3pPr marL="1028700" lvl="2" indent="-171450" algn="l">
              <a:lnSpc>
                <a:spcPct val="100000"/>
              </a:lnSpc>
              <a:spcBef>
                <a:spcPts val="375"/>
              </a:spcBef>
              <a:spcAft>
                <a:spcPts val="0"/>
              </a:spcAft>
              <a:buSzPts val="1800"/>
              <a:buNone/>
              <a:defRPr sz="1350" b="1"/>
            </a:lvl3pPr>
            <a:lvl4pPr marL="1371600" lvl="3" indent="-171450" algn="l">
              <a:lnSpc>
                <a:spcPct val="100000"/>
              </a:lnSpc>
              <a:spcBef>
                <a:spcPts val="375"/>
              </a:spcBef>
              <a:spcAft>
                <a:spcPts val="0"/>
              </a:spcAft>
              <a:buSzPts val="1600"/>
              <a:buNone/>
              <a:defRPr sz="1200" b="1"/>
            </a:lvl4pPr>
            <a:lvl5pPr marL="1714500" lvl="4" indent="-171450" algn="l">
              <a:lnSpc>
                <a:spcPct val="100000"/>
              </a:lnSpc>
              <a:spcBef>
                <a:spcPts val="375"/>
              </a:spcBef>
              <a:spcAft>
                <a:spcPts val="0"/>
              </a:spcAft>
              <a:buSzPts val="1600"/>
              <a:buNone/>
              <a:defRPr sz="1200" b="1"/>
            </a:lvl5pPr>
            <a:lvl6pPr marL="2057400" lvl="5" indent="-171450" algn="l">
              <a:lnSpc>
                <a:spcPct val="100000"/>
              </a:lnSpc>
              <a:spcBef>
                <a:spcPts val="375"/>
              </a:spcBef>
              <a:spcAft>
                <a:spcPts val="0"/>
              </a:spcAft>
              <a:buSzPts val="1600"/>
              <a:buNone/>
              <a:defRPr sz="1200" b="1"/>
            </a:lvl6pPr>
            <a:lvl7pPr marL="2400300" lvl="6" indent="-171450" algn="l">
              <a:lnSpc>
                <a:spcPct val="100000"/>
              </a:lnSpc>
              <a:spcBef>
                <a:spcPts val="375"/>
              </a:spcBef>
              <a:spcAft>
                <a:spcPts val="0"/>
              </a:spcAft>
              <a:buSzPts val="1600"/>
              <a:buNone/>
              <a:defRPr sz="1200" b="1"/>
            </a:lvl7pPr>
            <a:lvl8pPr marL="2743200" lvl="7" indent="-171450" algn="l">
              <a:lnSpc>
                <a:spcPct val="100000"/>
              </a:lnSpc>
              <a:spcBef>
                <a:spcPts val="375"/>
              </a:spcBef>
              <a:spcAft>
                <a:spcPts val="0"/>
              </a:spcAft>
              <a:buSzPts val="1600"/>
              <a:buNone/>
              <a:defRPr sz="1200" b="1"/>
            </a:lvl8pPr>
            <a:lvl9pPr marL="3086100" lvl="8" indent="-171450" algn="l">
              <a:lnSpc>
                <a:spcPct val="100000"/>
              </a:lnSpc>
              <a:spcBef>
                <a:spcPts val="375"/>
              </a:spcBef>
              <a:spcAft>
                <a:spcPts val="0"/>
              </a:spcAft>
              <a:buSzPts val="1600"/>
              <a:buNone/>
              <a:defRPr sz="1200" b="1"/>
            </a:lvl9pPr>
          </a:lstStyle>
          <a:p>
            <a:endParaRPr/>
          </a:p>
        </p:txBody>
      </p:sp>
      <p:sp>
        <p:nvSpPr>
          <p:cNvPr id="62" name="Google Shape;62;p27"/>
          <p:cNvSpPr txBox="1">
            <a:spLocks noGrp="1"/>
          </p:cNvSpPr>
          <p:nvPr>
            <p:ph type="body" idx="4"/>
          </p:nvPr>
        </p:nvSpPr>
        <p:spPr>
          <a:xfrm>
            <a:off x="4754880" y="2756581"/>
            <a:ext cx="3657600" cy="320040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sz="1350"/>
            </a:lvl1pPr>
            <a:lvl2pPr marL="685800" lvl="1" indent="-247650" algn="l">
              <a:lnSpc>
                <a:spcPct val="100000"/>
              </a:lnSpc>
              <a:spcBef>
                <a:spcPts val="375"/>
              </a:spcBef>
              <a:spcAft>
                <a:spcPts val="0"/>
              </a:spcAft>
              <a:buSzPts val="1600"/>
              <a:buChar char="◦"/>
              <a:defRPr sz="1200"/>
            </a:lvl2pPr>
            <a:lvl3pPr marL="1028700" lvl="2" indent="-238125" algn="l">
              <a:lnSpc>
                <a:spcPct val="100000"/>
              </a:lnSpc>
              <a:spcBef>
                <a:spcPts val="375"/>
              </a:spcBef>
              <a:spcAft>
                <a:spcPts val="0"/>
              </a:spcAft>
              <a:buSzPts val="1400"/>
              <a:buChar char="◦"/>
              <a:defRPr sz="1050"/>
            </a:lvl3pPr>
            <a:lvl4pPr marL="1371600" lvl="3" indent="-238125" algn="l">
              <a:lnSpc>
                <a:spcPct val="100000"/>
              </a:lnSpc>
              <a:spcBef>
                <a:spcPts val="375"/>
              </a:spcBef>
              <a:spcAft>
                <a:spcPts val="0"/>
              </a:spcAft>
              <a:buSzPts val="1400"/>
              <a:buChar char="◦"/>
              <a:defRPr sz="1050"/>
            </a:lvl4pPr>
            <a:lvl5pPr marL="1714500" lvl="4" indent="-238125" algn="l">
              <a:lnSpc>
                <a:spcPct val="100000"/>
              </a:lnSpc>
              <a:spcBef>
                <a:spcPts val="375"/>
              </a:spcBef>
              <a:spcAft>
                <a:spcPts val="0"/>
              </a:spcAft>
              <a:buSzPts val="1400"/>
              <a:buChar char="◦"/>
              <a:defRPr sz="1050"/>
            </a:lvl5pPr>
            <a:lvl6pPr marL="2057400" lvl="5" indent="-238125" algn="l">
              <a:lnSpc>
                <a:spcPct val="100000"/>
              </a:lnSpc>
              <a:spcBef>
                <a:spcPts val="375"/>
              </a:spcBef>
              <a:spcAft>
                <a:spcPts val="0"/>
              </a:spcAft>
              <a:buSzPts val="1400"/>
              <a:buChar char="◦"/>
              <a:defRPr sz="1050"/>
            </a:lvl6pPr>
            <a:lvl7pPr marL="2400300" lvl="6" indent="-238125" algn="l">
              <a:lnSpc>
                <a:spcPct val="100000"/>
              </a:lnSpc>
              <a:spcBef>
                <a:spcPts val="375"/>
              </a:spcBef>
              <a:spcAft>
                <a:spcPts val="0"/>
              </a:spcAft>
              <a:buSzPts val="1400"/>
              <a:buChar char="◦"/>
              <a:defRPr sz="1050"/>
            </a:lvl7pPr>
            <a:lvl8pPr marL="2743200" lvl="7" indent="-238125" algn="l">
              <a:lnSpc>
                <a:spcPct val="100000"/>
              </a:lnSpc>
              <a:spcBef>
                <a:spcPts val="375"/>
              </a:spcBef>
              <a:spcAft>
                <a:spcPts val="0"/>
              </a:spcAft>
              <a:buSzPts val="1400"/>
              <a:buChar char="◦"/>
              <a:defRPr sz="1050"/>
            </a:lvl8pPr>
            <a:lvl9pPr marL="3086100" lvl="8" indent="-238125" algn="l">
              <a:lnSpc>
                <a:spcPct val="100000"/>
              </a:lnSpc>
              <a:spcBef>
                <a:spcPts val="375"/>
              </a:spcBef>
              <a:spcAft>
                <a:spcPts val="0"/>
              </a:spcAft>
              <a:buSzPts val="1400"/>
              <a:buChar char="◦"/>
              <a:defRPr sz="1050"/>
            </a:lvl9pPr>
          </a:lstStyle>
          <a:p>
            <a:endParaRPr/>
          </a:p>
        </p:txBody>
      </p:sp>
      <p:sp>
        <p:nvSpPr>
          <p:cNvPr id="63" name="Google Shape;63;p27"/>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7"/>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7"/>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92263215"/>
      </p:ext>
    </p:extLst>
  </p:cSld>
  <p:clrMapOvr>
    <a:masterClrMapping/>
  </p:clrMapOvr>
  <p:transition spd="med">
    <p:blind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6"/>
        <p:cNvGrpSpPr/>
        <p:nvPr/>
      </p:nvGrpSpPr>
      <p:grpSpPr>
        <a:xfrm>
          <a:off x="0" y="0"/>
          <a:ext cx="0" cy="0"/>
          <a:chOff x="0" y="0"/>
          <a:chExt cx="0" cy="0"/>
        </a:xfrm>
      </p:grpSpPr>
      <p:sp>
        <p:nvSpPr>
          <p:cNvPr id="67" name="Google Shape;67;p28"/>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8"/>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8"/>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8"/>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8093181"/>
      </p:ext>
    </p:extLst>
  </p:cSld>
  <p:clrMapOvr>
    <a:masterClrMapping/>
  </p:clrMapOvr>
  <p:transition spd="med">
    <p:blind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71"/>
        <p:cNvGrpSpPr/>
        <p:nvPr/>
      </p:nvGrpSpPr>
      <p:grpSpPr>
        <a:xfrm>
          <a:off x="0" y="0"/>
          <a:ext cx="0" cy="0"/>
          <a:chOff x="0" y="0"/>
          <a:chExt cx="0" cy="0"/>
        </a:xfrm>
      </p:grpSpPr>
      <p:sp>
        <p:nvSpPr>
          <p:cNvPr id="72" name="Google Shape;72;p29"/>
          <p:cNvSpPr/>
          <p:nvPr/>
        </p:nvSpPr>
        <p:spPr>
          <a:xfrm>
            <a:off x="184147" y="173736"/>
            <a:ext cx="6398514" cy="6510528"/>
          </a:xfrm>
          <a:prstGeom prst="rect">
            <a:avLst/>
          </a:prstGeom>
          <a:solidFill>
            <a:schemeClr val="lt2"/>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73" name="Google Shape;73;p29"/>
          <p:cNvSpPr/>
          <p:nvPr/>
        </p:nvSpPr>
        <p:spPr>
          <a:xfrm>
            <a:off x="6765290" y="173736"/>
            <a:ext cx="2194560" cy="6510528"/>
          </a:xfrm>
          <a:prstGeom prst="rect">
            <a:avLst/>
          </a:prstGeom>
          <a:solidFill>
            <a:schemeClr val="accent1"/>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74" name="Google Shape;74;p29"/>
          <p:cNvSpPr txBox="1">
            <a:spLocks noGrp="1"/>
          </p:cNvSpPr>
          <p:nvPr>
            <p:ph type="title"/>
          </p:nvPr>
        </p:nvSpPr>
        <p:spPr>
          <a:xfrm>
            <a:off x="6972301" y="607392"/>
            <a:ext cx="1823085" cy="16459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FFFFFF"/>
              </a:buClr>
              <a:buSzPts val="2400"/>
              <a:buFont typeface="Century Gothic"/>
              <a:buNone/>
              <a:defRPr sz="1800" b="0" cap="none">
                <a:solidFill>
                  <a:srgbClr val="FFFFFF"/>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29"/>
          <p:cNvSpPr txBox="1">
            <a:spLocks noGrp="1"/>
          </p:cNvSpPr>
          <p:nvPr>
            <p:ph type="body" idx="1"/>
          </p:nvPr>
        </p:nvSpPr>
        <p:spPr>
          <a:xfrm>
            <a:off x="668977" y="907143"/>
            <a:ext cx="5428856" cy="5043714"/>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sz="1350"/>
            </a:lvl1pPr>
            <a:lvl2pPr marL="685800" lvl="1" indent="-247650" algn="l">
              <a:lnSpc>
                <a:spcPct val="100000"/>
              </a:lnSpc>
              <a:spcBef>
                <a:spcPts val="375"/>
              </a:spcBef>
              <a:spcAft>
                <a:spcPts val="0"/>
              </a:spcAft>
              <a:buSzPts val="1600"/>
              <a:buChar char="◦"/>
              <a:defRPr sz="1200"/>
            </a:lvl2pPr>
            <a:lvl3pPr marL="1028700" lvl="2" indent="-238125" algn="l">
              <a:lnSpc>
                <a:spcPct val="100000"/>
              </a:lnSpc>
              <a:spcBef>
                <a:spcPts val="375"/>
              </a:spcBef>
              <a:spcAft>
                <a:spcPts val="0"/>
              </a:spcAft>
              <a:buSzPts val="1400"/>
              <a:buChar char="◦"/>
              <a:defRPr sz="1050"/>
            </a:lvl3pPr>
            <a:lvl4pPr marL="1371600" lvl="3" indent="-238125" algn="l">
              <a:lnSpc>
                <a:spcPct val="100000"/>
              </a:lnSpc>
              <a:spcBef>
                <a:spcPts val="375"/>
              </a:spcBef>
              <a:spcAft>
                <a:spcPts val="0"/>
              </a:spcAft>
              <a:buSzPts val="1400"/>
              <a:buChar char="◦"/>
              <a:defRPr sz="1050"/>
            </a:lvl4pPr>
            <a:lvl5pPr marL="1714500" lvl="4" indent="-238125" algn="l">
              <a:lnSpc>
                <a:spcPct val="100000"/>
              </a:lnSpc>
              <a:spcBef>
                <a:spcPts val="375"/>
              </a:spcBef>
              <a:spcAft>
                <a:spcPts val="0"/>
              </a:spcAft>
              <a:buSzPts val="1400"/>
              <a:buChar char="◦"/>
              <a:defRPr sz="1050"/>
            </a:lvl5pPr>
            <a:lvl6pPr marL="2057400" lvl="5" indent="-238125" algn="l">
              <a:lnSpc>
                <a:spcPct val="100000"/>
              </a:lnSpc>
              <a:spcBef>
                <a:spcPts val="375"/>
              </a:spcBef>
              <a:spcAft>
                <a:spcPts val="0"/>
              </a:spcAft>
              <a:buSzPts val="1400"/>
              <a:buChar char="◦"/>
              <a:defRPr sz="1050"/>
            </a:lvl6pPr>
            <a:lvl7pPr marL="2400300" lvl="6" indent="-238125" algn="l">
              <a:lnSpc>
                <a:spcPct val="100000"/>
              </a:lnSpc>
              <a:spcBef>
                <a:spcPts val="375"/>
              </a:spcBef>
              <a:spcAft>
                <a:spcPts val="0"/>
              </a:spcAft>
              <a:buSzPts val="1400"/>
              <a:buChar char="◦"/>
              <a:defRPr sz="1050"/>
            </a:lvl7pPr>
            <a:lvl8pPr marL="2743200" lvl="7" indent="-238125" algn="l">
              <a:lnSpc>
                <a:spcPct val="100000"/>
              </a:lnSpc>
              <a:spcBef>
                <a:spcPts val="375"/>
              </a:spcBef>
              <a:spcAft>
                <a:spcPts val="0"/>
              </a:spcAft>
              <a:buSzPts val="1400"/>
              <a:buChar char="◦"/>
              <a:defRPr sz="1050"/>
            </a:lvl8pPr>
            <a:lvl9pPr marL="3086100" lvl="8" indent="-238125" algn="l">
              <a:lnSpc>
                <a:spcPct val="100000"/>
              </a:lnSpc>
              <a:spcBef>
                <a:spcPts val="375"/>
              </a:spcBef>
              <a:spcAft>
                <a:spcPts val="0"/>
              </a:spcAft>
              <a:buSzPts val="1400"/>
              <a:buChar char="◦"/>
              <a:defRPr sz="1050"/>
            </a:lvl9pPr>
          </a:lstStyle>
          <a:p>
            <a:endParaRPr/>
          </a:p>
        </p:txBody>
      </p:sp>
      <p:sp>
        <p:nvSpPr>
          <p:cNvPr id="76" name="Google Shape;76;p29"/>
          <p:cNvSpPr txBox="1">
            <a:spLocks noGrp="1"/>
          </p:cNvSpPr>
          <p:nvPr>
            <p:ph type="body" idx="2"/>
          </p:nvPr>
        </p:nvSpPr>
        <p:spPr>
          <a:xfrm>
            <a:off x="6972301" y="2286000"/>
            <a:ext cx="1823085" cy="3505200"/>
          </a:xfrm>
          <a:prstGeom prst="rect">
            <a:avLst/>
          </a:prstGeom>
          <a:noFill/>
          <a:ln>
            <a:noFill/>
          </a:ln>
        </p:spPr>
        <p:txBody>
          <a:bodyPr spcFirstLastPara="1" wrap="square" lIns="91425" tIns="45700" rIns="91425" bIns="45700" anchor="t" anchorCtr="0">
            <a:normAutofit/>
          </a:bodyPr>
          <a:lstStyle>
            <a:lvl1pPr marL="342900" lvl="0" indent="-171450" algn="l">
              <a:lnSpc>
                <a:spcPct val="110000"/>
              </a:lnSpc>
              <a:spcBef>
                <a:spcPts val="600"/>
              </a:spcBef>
              <a:spcAft>
                <a:spcPts val="0"/>
              </a:spcAft>
              <a:buSzPts val="1300"/>
              <a:buNone/>
              <a:defRPr sz="975">
                <a:solidFill>
                  <a:srgbClr val="FFFFFF"/>
                </a:solidFill>
              </a:defRPr>
            </a:lvl1pPr>
            <a:lvl2pPr marL="685800" lvl="1" indent="-171450" algn="l">
              <a:lnSpc>
                <a:spcPct val="100000"/>
              </a:lnSpc>
              <a:spcBef>
                <a:spcPts val="375"/>
              </a:spcBef>
              <a:spcAft>
                <a:spcPts val="0"/>
              </a:spcAft>
              <a:buSzPts val="1200"/>
              <a:buNone/>
              <a:defRPr sz="900"/>
            </a:lvl2pPr>
            <a:lvl3pPr marL="1028700" lvl="2" indent="-171450" algn="l">
              <a:lnSpc>
                <a:spcPct val="100000"/>
              </a:lnSpc>
              <a:spcBef>
                <a:spcPts val="375"/>
              </a:spcBef>
              <a:spcAft>
                <a:spcPts val="0"/>
              </a:spcAft>
              <a:buSzPts val="1000"/>
              <a:buNone/>
              <a:defRPr sz="750"/>
            </a:lvl3pPr>
            <a:lvl4pPr marL="1371600" lvl="3" indent="-171450" algn="l">
              <a:lnSpc>
                <a:spcPct val="100000"/>
              </a:lnSpc>
              <a:spcBef>
                <a:spcPts val="375"/>
              </a:spcBef>
              <a:spcAft>
                <a:spcPts val="0"/>
              </a:spcAft>
              <a:buSzPts val="900"/>
              <a:buNone/>
              <a:defRPr sz="675"/>
            </a:lvl4pPr>
            <a:lvl5pPr marL="1714500" lvl="4" indent="-171450" algn="l">
              <a:lnSpc>
                <a:spcPct val="100000"/>
              </a:lnSpc>
              <a:spcBef>
                <a:spcPts val="375"/>
              </a:spcBef>
              <a:spcAft>
                <a:spcPts val="0"/>
              </a:spcAft>
              <a:buSzPts val="900"/>
              <a:buNone/>
              <a:defRPr sz="675"/>
            </a:lvl5pPr>
            <a:lvl6pPr marL="2057400" lvl="5" indent="-171450" algn="l">
              <a:lnSpc>
                <a:spcPct val="100000"/>
              </a:lnSpc>
              <a:spcBef>
                <a:spcPts val="375"/>
              </a:spcBef>
              <a:spcAft>
                <a:spcPts val="0"/>
              </a:spcAft>
              <a:buSzPts val="900"/>
              <a:buNone/>
              <a:defRPr sz="675"/>
            </a:lvl6pPr>
            <a:lvl7pPr marL="2400300" lvl="6" indent="-171450" algn="l">
              <a:lnSpc>
                <a:spcPct val="100000"/>
              </a:lnSpc>
              <a:spcBef>
                <a:spcPts val="375"/>
              </a:spcBef>
              <a:spcAft>
                <a:spcPts val="0"/>
              </a:spcAft>
              <a:buSzPts val="900"/>
              <a:buNone/>
              <a:defRPr sz="675"/>
            </a:lvl7pPr>
            <a:lvl8pPr marL="2743200" lvl="7" indent="-171450" algn="l">
              <a:lnSpc>
                <a:spcPct val="100000"/>
              </a:lnSpc>
              <a:spcBef>
                <a:spcPts val="375"/>
              </a:spcBef>
              <a:spcAft>
                <a:spcPts val="0"/>
              </a:spcAft>
              <a:buSzPts val="900"/>
              <a:buNone/>
              <a:defRPr sz="675"/>
            </a:lvl8pPr>
            <a:lvl9pPr marL="3086100" lvl="8" indent="-171450" algn="l">
              <a:lnSpc>
                <a:spcPct val="100000"/>
              </a:lnSpc>
              <a:spcBef>
                <a:spcPts val="375"/>
              </a:spcBef>
              <a:spcAft>
                <a:spcPts val="0"/>
              </a:spcAft>
              <a:buSzPts val="900"/>
              <a:buNone/>
              <a:defRPr sz="675"/>
            </a:lvl9pPr>
          </a:lstStyle>
          <a:p>
            <a:endParaRPr/>
          </a:p>
        </p:txBody>
      </p:sp>
      <p:sp>
        <p:nvSpPr>
          <p:cNvPr id="77" name="Google Shape;77;p29"/>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9"/>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9"/>
          <p:cNvSpPr txBox="1">
            <a:spLocks noGrp="1"/>
          </p:cNvSpPr>
          <p:nvPr>
            <p:ph type="sldNum" idx="12"/>
          </p:nvPr>
        </p:nvSpPr>
        <p:spPr>
          <a:xfrm>
            <a:off x="7795258" y="6310086"/>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675">
                <a:solidFill>
                  <a:srgbClr val="FFFFFF"/>
                </a:solidFill>
                <a:latin typeface="Century Gothic"/>
                <a:ea typeface="Century Gothic"/>
                <a:cs typeface="Century Gothic"/>
                <a:sym typeface="Century Gothic"/>
              </a:defRPr>
            </a:lvl1pPr>
            <a:lvl2pPr marL="0" lvl="1" indent="0" algn="r">
              <a:spcBef>
                <a:spcPts val="0"/>
              </a:spcBef>
              <a:buNone/>
              <a:defRPr sz="675">
                <a:solidFill>
                  <a:srgbClr val="FFFFFF"/>
                </a:solidFill>
                <a:latin typeface="Century Gothic"/>
                <a:ea typeface="Century Gothic"/>
                <a:cs typeface="Century Gothic"/>
                <a:sym typeface="Century Gothic"/>
              </a:defRPr>
            </a:lvl2pPr>
            <a:lvl3pPr marL="0" lvl="2" indent="0" algn="r">
              <a:spcBef>
                <a:spcPts val="0"/>
              </a:spcBef>
              <a:buNone/>
              <a:defRPr sz="675">
                <a:solidFill>
                  <a:srgbClr val="FFFFFF"/>
                </a:solidFill>
                <a:latin typeface="Century Gothic"/>
                <a:ea typeface="Century Gothic"/>
                <a:cs typeface="Century Gothic"/>
                <a:sym typeface="Century Gothic"/>
              </a:defRPr>
            </a:lvl3pPr>
            <a:lvl4pPr marL="0" lvl="3" indent="0" algn="r">
              <a:spcBef>
                <a:spcPts val="0"/>
              </a:spcBef>
              <a:buNone/>
              <a:defRPr sz="675">
                <a:solidFill>
                  <a:srgbClr val="FFFFFF"/>
                </a:solidFill>
                <a:latin typeface="Century Gothic"/>
                <a:ea typeface="Century Gothic"/>
                <a:cs typeface="Century Gothic"/>
                <a:sym typeface="Century Gothic"/>
              </a:defRPr>
            </a:lvl4pPr>
            <a:lvl5pPr marL="0" lvl="4" indent="0" algn="r">
              <a:spcBef>
                <a:spcPts val="0"/>
              </a:spcBef>
              <a:buNone/>
              <a:defRPr sz="675">
                <a:solidFill>
                  <a:srgbClr val="FFFFFF"/>
                </a:solidFill>
                <a:latin typeface="Century Gothic"/>
                <a:ea typeface="Century Gothic"/>
                <a:cs typeface="Century Gothic"/>
                <a:sym typeface="Century Gothic"/>
              </a:defRPr>
            </a:lvl5pPr>
            <a:lvl6pPr marL="0" lvl="5" indent="0" algn="r">
              <a:spcBef>
                <a:spcPts val="0"/>
              </a:spcBef>
              <a:buNone/>
              <a:defRPr sz="675">
                <a:solidFill>
                  <a:srgbClr val="FFFFFF"/>
                </a:solidFill>
                <a:latin typeface="Century Gothic"/>
                <a:ea typeface="Century Gothic"/>
                <a:cs typeface="Century Gothic"/>
                <a:sym typeface="Century Gothic"/>
              </a:defRPr>
            </a:lvl6pPr>
            <a:lvl7pPr marL="0" lvl="6" indent="0" algn="r">
              <a:spcBef>
                <a:spcPts val="0"/>
              </a:spcBef>
              <a:buNone/>
              <a:defRPr sz="675">
                <a:solidFill>
                  <a:srgbClr val="FFFFFF"/>
                </a:solidFill>
                <a:latin typeface="Century Gothic"/>
                <a:ea typeface="Century Gothic"/>
                <a:cs typeface="Century Gothic"/>
                <a:sym typeface="Century Gothic"/>
              </a:defRPr>
            </a:lvl7pPr>
            <a:lvl8pPr marL="0" lvl="7" indent="0" algn="r">
              <a:spcBef>
                <a:spcPts val="0"/>
              </a:spcBef>
              <a:buNone/>
              <a:defRPr sz="675">
                <a:solidFill>
                  <a:srgbClr val="FFFFFF"/>
                </a:solidFill>
                <a:latin typeface="Century Gothic"/>
                <a:ea typeface="Century Gothic"/>
                <a:cs typeface="Century Gothic"/>
                <a:sym typeface="Century Gothic"/>
              </a:defRPr>
            </a:lvl8pPr>
            <a:lvl9pPr marL="0" lvl="8" indent="0" algn="r">
              <a:spcBef>
                <a:spcPts val="0"/>
              </a:spcBef>
              <a:buNone/>
              <a:defRPr sz="675">
                <a:solidFill>
                  <a:srgbClr val="FFFFFF"/>
                </a:solidFill>
                <a:latin typeface="Century Gothic"/>
                <a:ea typeface="Century Gothic"/>
                <a:cs typeface="Century Gothic"/>
                <a:sym typeface="Century Gothic"/>
              </a:defRPr>
            </a:lvl9pPr>
          </a:lstStyle>
          <a:p>
            <a:fld id="{00000000-1234-1234-1234-123412341234}" type="slidenum">
              <a:rPr lang="en-GB" smtClean="0"/>
              <a:pPr/>
              <a:t>‹#›</a:t>
            </a:fld>
            <a:endParaRPr lang="en-GB"/>
          </a:p>
        </p:txBody>
      </p:sp>
      <p:sp>
        <p:nvSpPr>
          <p:cNvPr id="80" name="Google Shape;80;p29"/>
          <p:cNvSpPr/>
          <p:nvPr/>
        </p:nvSpPr>
        <p:spPr>
          <a:xfrm>
            <a:off x="6868160" y="274320"/>
            <a:ext cx="1988820" cy="6309360"/>
          </a:xfrm>
          <a:prstGeom prst="rect">
            <a:avLst/>
          </a:prstGeom>
          <a:noFill/>
          <a:ln w="9525" cap="sq" cmpd="sng">
            <a:solidFill>
              <a:srgbClr val="FFFFFF"/>
            </a:solidFill>
            <a:prstDash val="solid"/>
            <a:miter lim="800000"/>
            <a:headEnd type="none" w="sm" len="sm"/>
            <a:tailEnd type="none" w="sm" len="sm"/>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Tree>
    <p:extLst>
      <p:ext uri="{BB962C8B-B14F-4D97-AF65-F5344CB8AC3E}">
        <p14:creationId xmlns:p14="http://schemas.microsoft.com/office/powerpoint/2010/main" val="863014205"/>
      </p:ext>
    </p:extLst>
  </p:cSld>
  <p:clrMapOvr>
    <a:masterClrMapping/>
  </p:clrMapOvr>
  <p:transition spd="med">
    <p:blind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81"/>
        <p:cNvGrpSpPr/>
        <p:nvPr/>
      </p:nvGrpSpPr>
      <p:grpSpPr>
        <a:xfrm>
          <a:off x="0" y="0"/>
          <a:ext cx="0" cy="0"/>
          <a:chOff x="0" y="0"/>
          <a:chExt cx="0" cy="0"/>
        </a:xfrm>
      </p:grpSpPr>
      <p:sp>
        <p:nvSpPr>
          <p:cNvPr id="82" name="Google Shape;82;p30"/>
          <p:cNvSpPr/>
          <p:nvPr/>
        </p:nvSpPr>
        <p:spPr>
          <a:xfrm>
            <a:off x="6765290" y="173736"/>
            <a:ext cx="2194560" cy="6510528"/>
          </a:xfrm>
          <a:prstGeom prst="rect">
            <a:avLst/>
          </a:prstGeom>
          <a:solidFill>
            <a:schemeClr val="accent1"/>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83" name="Google Shape;83;p30"/>
          <p:cNvSpPr txBox="1">
            <a:spLocks noGrp="1"/>
          </p:cNvSpPr>
          <p:nvPr>
            <p:ph type="title"/>
          </p:nvPr>
        </p:nvSpPr>
        <p:spPr>
          <a:xfrm>
            <a:off x="6972300" y="603504"/>
            <a:ext cx="1824228" cy="164592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2400"/>
              <a:buFont typeface="Century Gothic"/>
              <a:buNone/>
              <a:defRPr sz="1800" b="0">
                <a:solidFill>
                  <a:srgbClr val="FFFFFF"/>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30"/>
          <p:cNvSpPr>
            <a:spLocks noGrp="1"/>
          </p:cNvSpPr>
          <p:nvPr>
            <p:ph type="pic" idx="2"/>
          </p:nvPr>
        </p:nvSpPr>
        <p:spPr>
          <a:xfrm>
            <a:off x="171449" y="173736"/>
            <a:ext cx="6398514" cy="6510528"/>
          </a:xfrm>
          <a:prstGeom prst="rect">
            <a:avLst/>
          </a:prstGeom>
          <a:solidFill>
            <a:srgbClr val="76CEEF"/>
          </a:solidFill>
          <a:ln>
            <a:noFill/>
          </a:ln>
        </p:spPr>
      </p:sp>
      <p:sp>
        <p:nvSpPr>
          <p:cNvPr id="85" name="Google Shape;85;p30"/>
          <p:cNvSpPr txBox="1">
            <a:spLocks noGrp="1"/>
          </p:cNvSpPr>
          <p:nvPr>
            <p:ph type="body" idx="1"/>
          </p:nvPr>
        </p:nvSpPr>
        <p:spPr>
          <a:xfrm>
            <a:off x="6972300" y="2286000"/>
            <a:ext cx="1824228" cy="3502152"/>
          </a:xfrm>
          <a:prstGeom prst="rect">
            <a:avLst/>
          </a:prstGeom>
          <a:noFill/>
          <a:ln>
            <a:noFill/>
          </a:ln>
        </p:spPr>
        <p:txBody>
          <a:bodyPr spcFirstLastPara="1" wrap="square" lIns="91425" tIns="45700" rIns="91425" bIns="45700" anchor="t" anchorCtr="0">
            <a:normAutofit/>
          </a:bodyPr>
          <a:lstStyle>
            <a:lvl1pPr marL="342900" lvl="0" indent="-171450" algn="l">
              <a:lnSpc>
                <a:spcPct val="110000"/>
              </a:lnSpc>
              <a:spcBef>
                <a:spcPts val="600"/>
              </a:spcBef>
              <a:spcAft>
                <a:spcPts val="0"/>
              </a:spcAft>
              <a:buSzPts val="1300"/>
              <a:buNone/>
              <a:defRPr sz="975">
                <a:solidFill>
                  <a:srgbClr val="FFFFFF"/>
                </a:solidFill>
              </a:defRPr>
            </a:lvl1pPr>
            <a:lvl2pPr marL="685800" lvl="1" indent="-171450" algn="l">
              <a:lnSpc>
                <a:spcPct val="100000"/>
              </a:lnSpc>
              <a:spcBef>
                <a:spcPts val="375"/>
              </a:spcBef>
              <a:spcAft>
                <a:spcPts val="0"/>
              </a:spcAft>
              <a:buSzPts val="1200"/>
              <a:buNone/>
              <a:defRPr sz="900"/>
            </a:lvl2pPr>
            <a:lvl3pPr marL="1028700" lvl="2" indent="-171450" algn="l">
              <a:lnSpc>
                <a:spcPct val="100000"/>
              </a:lnSpc>
              <a:spcBef>
                <a:spcPts val="375"/>
              </a:spcBef>
              <a:spcAft>
                <a:spcPts val="0"/>
              </a:spcAft>
              <a:buSzPts val="1000"/>
              <a:buNone/>
              <a:defRPr sz="750"/>
            </a:lvl3pPr>
            <a:lvl4pPr marL="1371600" lvl="3" indent="-171450" algn="l">
              <a:lnSpc>
                <a:spcPct val="100000"/>
              </a:lnSpc>
              <a:spcBef>
                <a:spcPts val="375"/>
              </a:spcBef>
              <a:spcAft>
                <a:spcPts val="0"/>
              </a:spcAft>
              <a:buSzPts val="900"/>
              <a:buNone/>
              <a:defRPr sz="675"/>
            </a:lvl4pPr>
            <a:lvl5pPr marL="1714500" lvl="4" indent="-171450" algn="l">
              <a:lnSpc>
                <a:spcPct val="100000"/>
              </a:lnSpc>
              <a:spcBef>
                <a:spcPts val="375"/>
              </a:spcBef>
              <a:spcAft>
                <a:spcPts val="0"/>
              </a:spcAft>
              <a:buSzPts val="900"/>
              <a:buNone/>
              <a:defRPr sz="675"/>
            </a:lvl5pPr>
            <a:lvl6pPr marL="2057400" lvl="5" indent="-171450" algn="l">
              <a:lnSpc>
                <a:spcPct val="100000"/>
              </a:lnSpc>
              <a:spcBef>
                <a:spcPts val="375"/>
              </a:spcBef>
              <a:spcAft>
                <a:spcPts val="0"/>
              </a:spcAft>
              <a:buSzPts val="900"/>
              <a:buNone/>
              <a:defRPr sz="675"/>
            </a:lvl6pPr>
            <a:lvl7pPr marL="2400300" lvl="6" indent="-171450" algn="l">
              <a:lnSpc>
                <a:spcPct val="100000"/>
              </a:lnSpc>
              <a:spcBef>
                <a:spcPts val="375"/>
              </a:spcBef>
              <a:spcAft>
                <a:spcPts val="0"/>
              </a:spcAft>
              <a:buSzPts val="900"/>
              <a:buNone/>
              <a:defRPr sz="675"/>
            </a:lvl7pPr>
            <a:lvl8pPr marL="2743200" lvl="7" indent="-171450" algn="l">
              <a:lnSpc>
                <a:spcPct val="100000"/>
              </a:lnSpc>
              <a:spcBef>
                <a:spcPts val="375"/>
              </a:spcBef>
              <a:spcAft>
                <a:spcPts val="0"/>
              </a:spcAft>
              <a:buSzPts val="900"/>
              <a:buNone/>
              <a:defRPr sz="675"/>
            </a:lvl8pPr>
            <a:lvl9pPr marL="3086100" lvl="8" indent="-171450" algn="l">
              <a:lnSpc>
                <a:spcPct val="100000"/>
              </a:lnSpc>
              <a:spcBef>
                <a:spcPts val="375"/>
              </a:spcBef>
              <a:spcAft>
                <a:spcPts val="0"/>
              </a:spcAft>
              <a:buSzPts val="900"/>
              <a:buNone/>
              <a:defRPr sz="675"/>
            </a:lvl9pPr>
          </a:lstStyle>
          <a:p>
            <a:endParaRPr/>
          </a:p>
        </p:txBody>
      </p:sp>
      <p:sp>
        <p:nvSpPr>
          <p:cNvPr id="86" name="Google Shape;86;p30"/>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30"/>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sz="675">
                <a:solidFill>
                  <a:srgbClr val="FFFFFF"/>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30"/>
          <p:cNvSpPr txBox="1">
            <a:spLocks noGrp="1"/>
          </p:cNvSpPr>
          <p:nvPr>
            <p:ph type="sldNum" idx="12"/>
          </p:nvPr>
        </p:nvSpPr>
        <p:spPr>
          <a:xfrm>
            <a:off x="7797546"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675">
                <a:solidFill>
                  <a:srgbClr val="FFFFFF"/>
                </a:solidFill>
                <a:latin typeface="Century Gothic"/>
                <a:ea typeface="Century Gothic"/>
                <a:cs typeface="Century Gothic"/>
                <a:sym typeface="Century Gothic"/>
              </a:defRPr>
            </a:lvl1pPr>
            <a:lvl2pPr marL="0" lvl="1" indent="0" algn="r">
              <a:spcBef>
                <a:spcPts val="0"/>
              </a:spcBef>
              <a:buNone/>
              <a:defRPr sz="675">
                <a:solidFill>
                  <a:srgbClr val="FFFFFF"/>
                </a:solidFill>
                <a:latin typeface="Century Gothic"/>
                <a:ea typeface="Century Gothic"/>
                <a:cs typeface="Century Gothic"/>
                <a:sym typeface="Century Gothic"/>
              </a:defRPr>
            </a:lvl2pPr>
            <a:lvl3pPr marL="0" lvl="2" indent="0" algn="r">
              <a:spcBef>
                <a:spcPts val="0"/>
              </a:spcBef>
              <a:buNone/>
              <a:defRPr sz="675">
                <a:solidFill>
                  <a:srgbClr val="FFFFFF"/>
                </a:solidFill>
                <a:latin typeface="Century Gothic"/>
                <a:ea typeface="Century Gothic"/>
                <a:cs typeface="Century Gothic"/>
                <a:sym typeface="Century Gothic"/>
              </a:defRPr>
            </a:lvl3pPr>
            <a:lvl4pPr marL="0" lvl="3" indent="0" algn="r">
              <a:spcBef>
                <a:spcPts val="0"/>
              </a:spcBef>
              <a:buNone/>
              <a:defRPr sz="675">
                <a:solidFill>
                  <a:srgbClr val="FFFFFF"/>
                </a:solidFill>
                <a:latin typeface="Century Gothic"/>
                <a:ea typeface="Century Gothic"/>
                <a:cs typeface="Century Gothic"/>
                <a:sym typeface="Century Gothic"/>
              </a:defRPr>
            </a:lvl4pPr>
            <a:lvl5pPr marL="0" lvl="4" indent="0" algn="r">
              <a:spcBef>
                <a:spcPts val="0"/>
              </a:spcBef>
              <a:buNone/>
              <a:defRPr sz="675">
                <a:solidFill>
                  <a:srgbClr val="FFFFFF"/>
                </a:solidFill>
                <a:latin typeface="Century Gothic"/>
                <a:ea typeface="Century Gothic"/>
                <a:cs typeface="Century Gothic"/>
                <a:sym typeface="Century Gothic"/>
              </a:defRPr>
            </a:lvl5pPr>
            <a:lvl6pPr marL="0" lvl="5" indent="0" algn="r">
              <a:spcBef>
                <a:spcPts val="0"/>
              </a:spcBef>
              <a:buNone/>
              <a:defRPr sz="675">
                <a:solidFill>
                  <a:srgbClr val="FFFFFF"/>
                </a:solidFill>
                <a:latin typeface="Century Gothic"/>
                <a:ea typeface="Century Gothic"/>
                <a:cs typeface="Century Gothic"/>
                <a:sym typeface="Century Gothic"/>
              </a:defRPr>
            </a:lvl6pPr>
            <a:lvl7pPr marL="0" lvl="6" indent="0" algn="r">
              <a:spcBef>
                <a:spcPts val="0"/>
              </a:spcBef>
              <a:buNone/>
              <a:defRPr sz="675">
                <a:solidFill>
                  <a:srgbClr val="FFFFFF"/>
                </a:solidFill>
                <a:latin typeface="Century Gothic"/>
                <a:ea typeface="Century Gothic"/>
                <a:cs typeface="Century Gothic"/>
                <a:sym typeface="Century Gothic"/>
              </a:defRPr>
            </a:lvl7pPr>
            <a:lvl8pPr marL="0" lvl="7" indent="0" algn="r">
              <a:spcBef>
                <a:spcPts val="0"/>
              </a:spcBef>
              <a:buNone/>
              <a:defRPr sz="675">
                <a:solidFill>
                  <a:srgbClr val="FFFFFF"/>
                </a:solidFill>
                <a:latin typeface="Century Gothic"/>
                <a:ea typeface="Century Gothic"/>
                <a:cs typeface="Century Gothic"/>
                <a:sym typeface="Century Gothic"/>
              </a:defRPr>
            </a:lvl8pPr>
            <a:lvl9pPr marL="0" lvl="8" indent="0" algn="r">
              <a:spcBef>
                <a:spcPts val="0"/>
              </a:spcBef>
              <a:buNone/>
              <a:defRPr sz="675">
                <a:solidFill>
                  <a:srgbClr val="FFFFFF"/>
                </a:solidFill>
                <a:latin typeface="Century Gothic"/>
                <a:ea typeface="Century Gothic"/>
                <a:cs typeface="Century Gothic"/>
                <a:sym typeface="Century Gothic"/>
              </a:defRPr>
            </a:lvl9pPr>
          </a:lstStyle>
          <a:p>
            <a:fld id="{00000000-1234-1234-1234-123412341234}" type="slidenum">
              <a:rPr lang="en-GB" smtClean="0"/>
              <a:pPr/>
              <a:t>‹#›</a:t>
            </a:fld>
            <a:endParaRPr lang="en-GB"/>
          </a:p>
        </p:txBody>
      </p:sp>
      <p:sp>
        <p:nvSpPr>
          <p:cNvPr id="89" name="Google Shape;89;p30"/>
          <p:cNvSpPr/>
          <p:nvPr/>
        </p:nvSpPr>
        <p:spPr>
          <a:xfrm>
            <a:off x="6868160" y="274320"/>
            <a:ext cx="1988820" cy="6309360"/>
          </a:xfrm>
          <a:prstGeom prst="rect">
            <a:avLst/>
          </a:prstGeom>
          <a:noFill/>
          <a:ln w="9525" cap="sq" cmpd="sng">
            <a:solidFill>
              <a:srgbClr val="FFFFFF"/>
            </a:solidFill>
            <a:prstDash val="solid"/>
            <a:miter lim="800000"/>
            <a:headEnd type="none" w="sm" len="sm"/>
            <a:tailEnd type="none" w="sm" len="sm"/>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Tree>
    <p:extLst>
      <p:ext uri="{BB962C8B-B14F-4D97-AF65-F5344CB8AC3E}">
        <p14:creationId xmlns:p14="http://schemas.microsoft.com/office/powerpoint/2010/main" val="927353933"/>
      </p:ext>
    </p:extLst>
  </p:cSld>
  <p:clrMapOvr>
    <a:masterClrMapping/>
  </p:clrMapOvr>
  <p:transition spd="med">
    <p:blind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90"/>
        <p:cNvGrpSpPr/>
        <p:nvPr/>
      </p:nvGrpSpPr>
      <p:grpSpPr>
        <a:xfrm>
          <a:off x="0" y="0"/>
          <a:ext cx="0" cy="0"/>
          <a:chOff x="0" y="0"/>
          <a:chExt cx="0" cy="0"/>
        </a:xfrm>
      </p:grpSpPr>
      <p:sp>
        <p:nvSpPr>
          <p:cNvPr id="91" name="Google Shape;91;p31"/>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31"/>
          <p:cNvSpPr txBox="1">
            <a:spLocks noGrp="1"/>
          </p:cNvSpPr>
          <p:nvPr>
            <p:ph type="body" idx="1"/>
          </p:nvPr>
        </p:nvSpPr>
        <p:spPr>
          <a:xfrm rot="5400000">
            <a:off x="2606040" y="228600"/>
            <a:ext cx="3931920" cy="768096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a:lvl1pPr>
            <a:lvl2pPr marL="685800" lvl="1" indent="-257175" algn="l">
              <a:lnSpc>
                <a:spcPct val="100000"/>
              </a:lnSpc>
              <a:spcBef>
                <a:spcPts val="375"/>
              </a:spcBef>
              <a:spcAft>
                <a:spcPts val="0"/>
              </a:spcAft>
              <a:buSzPts val="1800"/>
              <a:buChar char="◦"/>
              <a:defRPr/>
            </a:lvl2pPr>
            <a:lvl3pPr marL="1028700" lvl="2" indent="-257175" algn="l">
              <a:lnSpc>
                <a:spcPct val="100000"/>
              </a:lnSpc>
              <a:spcBef>
                <a:spcPts val="375"/>
              </a:spcBef>
              <a:spcAft>
                <a:spcPts val="0"/>
              </a:spcAft>
              <a:buSzPts val="1800"/>
              <a:buChar char="◦"/>
              <a:defRPr/>
            </a:lvl3pPr>
            <a:lvl4pPr marL="1371600" lvl="3" indent="-257175" algn="l">
              <a:lnSpc>
                <a:spcPct val="100000"/>
              </a:lnSpc>
              <a:spcBef>
                <a:spcPts val="375"/>
              </a:spcBef>
              <a:spcAft>
                <a:spcPts val="0"/>
              </a:spcAft>
              <a:buSzPts val="1800"/>
              <a:buChar char="◦"/>
              <a:defRPr/>
            </a:lvl4pPr>
            <a:lvl5pPr marL="1714500" lvl="4" indent="-257175" algn="l">
              <a:lnSpc>
                <a:spcPct val="100000"/>
              </a:lnSpc>
              <a:spcBef>
                <a:spcPts val="375"/>
              </a:spcBef>
              <a:spcAft>
                <a:spcPts val="0"/>
              </a:spcAft>
              <a:buSzPts val="1800"/>
              <a:buChar char="◦"/>
              <a:defRPr/>
            </a:lvl5pPr>
            <a:lvl6pPr marL="2057400" lvl="5" indent="-257175" algn="l">
              <a:lnSpc>
                <a:spcPct val="100000"/>
              </a:lnSpc>
              <a:spcBef>
                <a:spcPts val="375"/>
              </a:spcBef>
              <a:spcAft>
                <a:spcPts val="0"/>
              </a:spcAft>
              <a:buSzPts val="1800"/>
              <a:buChar char="◦"/>
              <a:defRPr/>
            </a:lvl6pPr>
            <a:lvl7pPr marL="2400300" lvl="6" indent="-257175" algn="l">
              <a:lnSpc>
                <a:spcPct val="100000"/>
              </a:lnSpc>
              <a:spcBef>
                <a:spcPts val="375"/>
              </a:spcBef>
              <a:spcAft>
                <a:spcPts val="0"/>
              </a:spcAft>
              <a:buSzPts val="1800"/>
              <a:buChar char="◦"/>
              <a:defRPr/>
            </a:lvl7pPr>
            <a:lvl8pPr marL="2743200" lvl="7" indent="-257175" algn="l">
              <a:lnSpc>
                <a:spcPct val="100000"/>
              </a:lnSpc>
              <a:spcBef>
                <a:spcPts val="375"/>
              </a:spcBef>
              <a:spcAft>
                <a:spcPts val="0"/>
              </a:spcAft>
              <a:buSzPts val="1800"/>
              <a:buChar char="◦"/>
              <a:defRPr/>
            </a:lvl8pPr>
            <a:lvl9pPr marL="3086100" lvl="8" indent="-257175" algn="l">
              <a:lnSpc>
                <a:spcPct val="100000"/>
              </a:lnSpc>
              <a:spcBef>
                <a:spcPts val="375"/>
              </a:spcBef>
              <a:spcAft>
                <a:spcPts val="0"/>
              </a:spcAft>
              <a:buSzPts val="1800"/>
              <a:buChar char="◦"/>
              <a:defRPr/>
            </a:lvl9pPr>
          </a:lstStyle>
          <a:p>
            <a:endParaRPr/>
          </a:p>
        </p:txBody>
      </p:sp>
      <p:sp>
        <p:nvSpPr>
          <p:cNvPr id="93" name="Google Shape;93;p31"/>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31"/>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1"/>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755859"/>
      </p:ext>
    </p:extLst>
  </p:cSld>
  <p:clrMapOvr>
    <a:masterClrMapping/>
  </p:clrMapOvr>
  <p:transition spd="med">
    <p:blind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6"/>
        <p:cNvGrpSpPr/>
        <p:nvPr/>
      </p:nvGrpSpPr>
      <p:grpSpPr>
        <a:xfrm>
          <a:off x="0" y="0"/>
          <a:ext cx="0" cy="0"/>
          <a:chOff x="0" y="0"/>
          <a:chExt cx="0" cy="0"/>
        </a:xfrm>
      </p:grpSpPr>
      <p:sp>
        <p:nvSpPr>
          <p:cNvPr id="97" name="Google Shape;97;p32"/>
          <p:cNvSpPr txBox="1">
            <a:spLocks noGrp="1"/>
          </p:cNvSpPr>
          <p:nvPr>
            <p:ph type="title"/>
          </p:nvPr>
        </p:nvSpPr>
        <p:spPr>
          <a:xfrm rot="5400000">
            <a:off x="5000625" y="2505075"/>
            <a:ext cx="5257800" cy="177165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32"/>
          <p:cNvSpPr txBox="1">
            <a:spLocks noGrp="1"/>
          </p:cNvSpPr>
          <p:nvPr>
            <p:ph type="body" idx="1"/>
          </p:nvPr>
        </p:nvSpPr>
        <p:spPr>
          <a:xfrm rot="5400000">
            <a:off x="1028700" y="361950"/>
            <a:ext cx="5257800" cy="605790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675"/>
              </a:spcBef>
              <a:spcAft>
                <a:spcPts val="0"/>
              </a:spcAft>
              <a:buSzPts val="1800"/>
              <a:buChar char="◦"/>
              <a:defRPr/>
            </a:lvl1pPr>
            <a:lvl2pPr marL="685800" lvl="1" indent="-257175" algn="l">
              <a:lnSpc>
                <a:spcPct val="100000"/>
              </a:lnSpc>
              <a:spcBef>
                <a:spcPts val="375"/>
              </a:spcBef>
              <a:spcAft>
                <a:spcPts val="0"/>
              </a:spcAft>
              <a:buSzPts val="1800"/>
              <a:buChar char="◦"/>
              <a:defRPr/>
            </a:lvl2pPr>
            <a:lvl3pPr marL="1028700" lvl="2" indent="-257175" algn="l">
              <a:lnSpc>
                <a:spcPct val="100000"/>
              </a:lnSpc>
              <a:spcBef>
                <a:spcPts val="375"/>
              </a:spcBef>
              <a:spcAft>
                <a:spcPts val="0"/>
              </a:spcAft>
              <a:buSzPts val="1800"/>
              <a:buChar char="◦"/>
              <a:defRPr/>
            </a:lvl3pPr>
            <a:lvl4pPr marL="1371600" lvl="3" indent="-257175" algn="l">
              <a:lnSpc>
                <a:spcPct val="100000"/>
              </a:lnSpc>
              <a:spcBef>
                <a:spcPts val="375"/>
              </a:spcBef>
              <a:spcAft>
                <a:spcPts val="0"/>
              </a:spcAft>
              <a:buSzPts val="1800"/>
              <a:buChar char="◦"/>
              <a:defRPr/>
            </a:lvl4pPr>
            <a:lvl5pPr marL="1714500" lvl="4" indent="-257175" algn="l">
              <a:lnSpc>
                <a:spcPct val="100000"/>
              </a:lnSpc>
              <a:spcBef>
                <a:spcPts val="375"/>
              </a:spcBef>
              <a:spcAft>
                <a:spcPts val="0"/>
              </a:spcAft>
              <a:buSzPts val="1800"/>
              <a:buChar char="◦"/>
              <a:defRPr/>
            </a:lvl5pPr>
            <a:lvl6pPr marL="2057400" lvl="5" indent="-257175" algn="l">
              <a:lnSpc>
                <a:spcPct val="100000"/>
              </a:lnSpc>
              <a:spcBef>
                <a:spcPts val="375"/>
              </a:spcBef>
              <a:spcAft>
                <a:spcPts val="0"/>
              </a:spcAft>
              <a:buSzPts val="1800"/>
              <a:buChar char="◦"/>
              <a:defRPr/>
            </a:lvl6pPr>
            <a:lvl7pPr marL="2400300" lvl="6" indent="-257175" algn="l">
              <a:lnSpc>
                <a:spcPct val="100000"/>
              </a:lnSpc>
              <a:spcBef>
                <a:spcPts val="375"/>
              </a:spcBef>
              <a:spcAft>
                <a:spcPts val="0"/>
              </a:spcAft>
              <a:buSzPts val="1800"/>
              <a:buChar char="◦"/>
              <a:defRPr/>
            </a:lvl7pPr>
            <a:lvl8pPr marL="2743200" lvl="7" indent="-257175" algn="l">
              <a:lnSpc>
                <a:spcPct val="100000"/>
              </a:lnSpc>
              <a:spcBef>
                <a:spcPts val="375"/>
              </a:spcBef>
              <a:spcAft>
                <a:spcPts val="0"/>
              </a:spcAft>
              <a:buSzPts val="1800"/>
              <a:buChar char="◦"/>
              <a:defRPr/>
            </a:lvl8pPr>
            <a:lvl9pPr marL="3086100" lvl="8" indent="-257175" algn="l">
              <a:lnSpc>
                <a:spcPct val="100000"/>
              </a:lnSpc>
              <a:spcBef>
                <a:spcPts val="375"/>
              </a:spcBef>
              <a:spcAft>
                <a:spcPts val="0"/>
              </a:spcAft>
              <a:buSzPts val="1800"/>
              <a:buChar char="◦"/>
              <a:defRPr/>
            </a:lvl9pPr>
          </a:lstStyle>
          <a:p>
            <a:endParaRPr/>
          </a:p>
        </p:txBody>
      </p:sp>
      <p:sp>
        <p:nvSpPr>
          <p:cNvPr id="99" name="Google Shape;99;p32"/>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32"/>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32"/>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41943101"/>
      </p:ext>
    </p:extLst>
  </p:cSld>
  <p:clrMapOvr>
    <a:masterClrMapping/>
  </p:clrMapOvr>
  <p:transition spd="med">
    <p:blind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Shape 5"/>
        <p:cNvGrpSpPr/>
        <p:nvPr/>
      </p:nvGrpSpPr>
      <p:grpSpPr>
        <a:xfrm>
          <a:off x="0" y="0"/>
          <a:ext cx="0" cy="0"/>
          <a:chOff x="0" y="0"/>
          <a:chExt cx="0" cy="0"/>
        </a:xfrm>
      </p:grpSpPr>
      <p:sp>
        <p:nvSpPr>
          <p:cNvPr id="6" name="Google Shape;6;p21"/>
          <p:cNvSpPr/>
          <p:nvPr/>
        </p:nvSpPr>
        <p:spPr>
          <a:xfrm>
            <a:off x="176022" y="173736"/>
            <a:ext cx="8791956" cy="6510528"/>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21"/>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262626"/>
              </a:buClr>
              <a:buSzPts val="4000"/>
              <a:buFont typeface="Century Gothic"/>
              <a:buNone/>
              <a:defRPr sz="4000" b="0" i="0" u="none" strike="noStrike" cap="none">
                <a:solidFill>
                  <a:srgbClr val="262626"/>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21"/>
          <p:cNvSpPr txBox="1">
            <a:spLocks noGrp="1"/>
          </p:cNvSpPr>
          <p:nvPr>
            <p:ph type="body" idx="1"/>
          </p:nvPr>
        </p:nvSpPr>
        <p:spPr>
          <a:xfrm>
            <a:off x="731520" y="2103120"/>
            <a:ext cx="7680960" cy="3931920"/>
          </a:xfrm>
          <a:prstGeom prst="rect">
            <a:avLst/>
          </a:prstGeom>
          <a:noFill/>
          <a:ln>
            <a:noFill/>
          </a:ln>
        </p:spPr>
        <p:txBody>
          <a:bodyPr spcFirstLastPara="1" wrap="square" lIns="91425" tIns="45700" rIns="91425" bIns="45700" anchor="t" anchorCtr="0">
            <a:normAutofit/>
          </a:bodyPr>
          <a:lstStyle>
            <a:lvl1pPr marL="457200" marR="0" lvl="0" indent="-342900" algn="l" rtl="0">
              <a:lnSpc>
                <a:spcPct val="100000"/>
              </a:lnSpc>
              <a:spcBef>
                <a:spcPts val="900"/>
              </a:spcBef>
              <a:spcAft>
                <a:spcPts val="0"/>
              </a:spcAft>
              <a:buClr>
                <a:srgbClr val="262626"/>
              </a:buClr>
              <a:buSzPts val="1800"/>
              <a:buFont typeface="Garamond"/>
              <a:buChar char="◦"/>
              <a:defRPr sz="1800" b="0" i="0" u="none" strike="noStrike" cap="none">
                <a:solidFill>
                  <a:schemeClr val="dk1"/>
                </a:solidFill>
                <a:latin typeface="Century Gothic"/>
                <a:ea typeface="Century Gothic"/>
                <a:cs typeface="Century Gothic"/>
                <a:sym typeface="Century Gothic"/>
              </a:defRPr>
            </a:lvl1pPr>
            <a:lvl2pPr marL="914400" marR="0" lvl="1" indent="-330200" algn="l" rtl="0">
              <a:lnSpc>
                <a:spcPct val="100000"/>
              </a:lnSpc>
              <a:spcBef>
                <a:spcPts val="500"/>
              </a:spcBef>
              <a:spcAft>
                <a:spcPts val="0"/>
              </a:spcAft>
              <a:buClr>
                <a:srgbClr val="262626"/>
              </a:buClr>
              <a:buSzPts val="1600"/>
              <a:buFont typeface="Garamond"/>
              <a:buChar char="◦"/>
              <a:defRPr sz="1600" b="0" i="0" u="none" strike="noStrike" cap="none">
                <a:solidFill>
                  <a:schemeClr val="dk1"/>
                </a:solidFill>
                <a:latin typeface="Century Gothic"/>
                <a:ea typeface="Century Gothic"/>
                <a:cs typeface="Century Gothic"/>
                <a:sym typeface="Century Gothic"/>
              </a:defRPr>
            </a:lvl2pPr>
            <a:lvl3pPr marL="1371600" marR="0" lvl="2"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4pPr>
            <a:lvl5pPr marL="2286000" marR="0" lvl="4"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5pPr>
            <a:lvl6pPr marL="2743200" marR="0" lvl="5"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6pPr>
            <a:lvl7pPr marL="3200400" marR="0" lvl="6"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7pPr>
            <a:lvl8pPr marL="3657600" marR="0" lvl="7"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8pPr>
            <a:lvl9pPr marL="4114800" marR="0" lvl="8"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9pPr>
          </a:lstStyle>
          <a:p>
            <a:endParaRPr/>
          </a:p>
        </p:txBody>
      </p:sp>
      <p:sp>
        <p:nvSpPr>
          <p:cNvPr id="9" name="Google Shape;9;p21"/>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900" b="0" i="0" u="none" strike="noStrike" cap="none">
                <a:solidFill>
                  <a:srgbClr val="3F3F3F"/>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0" name="Google Shape;10;p21"/>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900" b="0" i="0" u="none" strike="noStrike" cap="none">
                <a:solidFill>
                  <a:srgbClr val="3F3F3F"/>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1" name="Google Shape;11;p21"/>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marR="0" lvl="0" indent="0" algn="r" rtl="0">
              <a:spcBef>
                <a:spcPts val="0"/>
              </a:spcBef>
              <a:buNone/>
              <a:defRPr sz="900" b="0" i="0" u="none" strike="noStrike" cap="none">
                <a:solidFill>
                  <a:srgbClr val="3F3F3F"/>
                </a:solidFill>
                <a:latin typeface="Century Gothic"/>
                <a:ea typeface="Century Gothic"/>
                <a:cs typeface="Century Gothic"/>
                <a:sym typeface="Century Gothic"/>
              </a:defRPr>
            </a:lvl1pPr>
            <a:lvl2pPr marL="0" marR="0" lvl="1" indent="0" algn="r" rtl="0">
              <a:spcBef>
                <a:spcPts val="0"/>
              </a:spcBef>
              <a:buNone/>
              <a:defRPr sz="900" b="0" i="0" u="none" strike="noStrike" cap="none">
                <a:solidFill>
                  <a:srgbClr val="3F3F3F"/>
                </a:solidFill>
                <a:latin typeface="Century Gothic"/>
                <a:ea typeface="Century Gothic"/>
                <a:cs typeface="Century Gothic"/>
                <a:sym typeface="Century Gothic"/>
              </a:defRPr>
            </a:lvl2pPr>
            <a:lvl3pPr marL="0" marR="0" lvl="2" indent="0" algn="r" rtl="0">
              <a:spcBef>
                <a:spcPts val="0"/>
              </a:spcBef>
              <a:buNone/>
              <a:defRPr sz="900" b="0" i="0" u="none" strike="noStrike" cap="none">
                <a:solidFill>
                  <a:srgbClr val="3F3F3F"/>
                </a:solidFill>
                <a:latin typeface="Century Gothic"/>
                <a:ea typeface="Century Gothic"/>
                <a:cs typeface="Century Gothic"/>
                <a:sym typeface="Century Gothic"/>
              </a:defRPr>
            </a:lvl3pPr>
            <a:lvl4pPr marL="0" marR="0" lvl="3" indent="0" algn="r" rtl="0">
              <a:spcBef>
                <a:spcPts val="0"/>
              </a:spcBef>
              <a:buNone/>
              <a:defRPr sz="900" b="0" i="0" u="none" strike="noStrike" cap="none">
                <a:solidFill>
                  <a:srgbClr val="3F3F3F"/>
                </a:solidFill>
                <a:latin typeface="Century Gothic"/>
                <a:ea typeface="Century Gothic"/>
                <a:cs typeface="Century Gothic"/>
                <a:sym typeface="Century Gothic"/>
              </a:defRPr>
            </a:lvl4pPr>
            <a:lvl5pPr marL="0" marR="0" lvl="4" indent="0" algn="r" rtl="0">
              <a:spcBef>
                <a:spcPts val="0"/>
              </a:spcBef>
              <a:buNone/>
              <a:defRPr sz="900" b="0" i="0" u="none" strike="noStrike" cap="none">
                <a:solidFill>
                  <a:srgbClr val="3F3F3F"/>
                </a:solidFill>
                <a:latin typeface="Century Gothic"/>
                <a:ea typeface="Century Gothic"/>
                <a:cs typeface="Century Gothic"/>
                <a:sym typeface="Century Gothic"/>
              </a:defRPr>
            </a:lvl5pPr>
            <a:lvl6pPr marL="0" marR="0" lvl="5" indent="0" algn="r" rtl="0">
              <a:spcBef>
                <a:spcPts val="0"/>
              </a:spcBef>
              <a:buNone/>
              <a:defRPr sz="900" b="0" i="0" u="none" strike="noStrike" cap="none">
                <a:solidFill>
                  <a:srgbClr val="3F3F3F"/>
                </a:solidFill>
                <a:latin typeface="Century Gothic"/>
                <a:ea typeface="Century Gothic"/>
                <a:cs typeface="Century Gothic"/>
                <a:sym typeface="Century Gothic"/>
              </a:defRPr>
            </a:lvl6pPr>
            <a:lvl7pPr marL="0" marR="0" lvl="6" indent="0" algn="r" rtl="0">
              <a:spcBef>
                <a:spcPts val="0"/>
              </a:spcBef>
              <a:buNone/>
              <a:defRPr sz="900" b="0" i="0" u="none" strike="noStrike" cap="none">
                <a:solidFill>
                  <a:srgbClr val="3F3F3F"/>
                </a:solidFill>
                <a:latin typeface="Century Gothic"/>
                <a:ea typeface="Century Gothic"/>
                <a:cs typeface="Century Gothic"/>
                <a:sym typeface="Century Gothic"/>
              </a:defRPr>
            </a:lvl7pPr>
            <a:lvl8pPr marL="0" marR="0" lvl="7" indent="0" algn="r" rtl="0">
              <a:spcBef>
                <a:spcPts val="0"/>
              </a:spcBef>
              <a:buNone/>
              <a:defRPr sz="900" b="0" i="0" u="none" strike="noStrike" cap="none">
                <a:solidFill>
                  <a:srgbClr val="3F3F3F"/>
                </a:solidFill>
                <a:latin typeface="Century Gothic"/>
                <a:ea typeface="Century Gothic"/>
                <a:cs typeface="Century Gothic"/>
                <a:sym typeface="Century Gothic"/>
              </a:defRPr>
            </a:lvl8pPr>
            <a:lvl9pPr marL="0" marR="0" lvl="8" indent="0" algn="r" rtl="0">
              <a:spcBef>
                <a:spcPts val="0"/>
              </a:spcBef>
              <a:buNone/>
              <a:defRPr sz="900" b="0" i="0" u="none" strike="noStrike" cap="none">
                <a:solidFill>
                  <a:srgbClr val="3F3F3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blinds/>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1"/>
          <p:cNvSpPr/>
          <p:nvPr/>
        </p:nvSpPr>
        <p:spPr>
          <a:xfrm>
            <a:off x="176022" y="173736"/>
            <a:ext cx="8791956" cy="6510528"/>
          </a:xfrm>
          <a:prstGeom prst="rect">
            <a:avLst/>
          </a:prstGeom>
          <a:solidFill>
            <a:schemeClr val="lt2"/>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350"/>
          </a:p>
        </p:txBody>
      </p:sp>
      <p:sp>
        <p:nvSpPr>
          <p:cNvPr id="7" name="Google Shape;7;p21"/>
          <p:cNvSpPr txBox="1">
            <a:spLocks noGrp="1"/>
          </p:cNvSpPr>
          <p:nvPr>
            <p:ph type="title"/>
          </p:nvPr>
        </p:nvSpPr>
        <p:spPr>
          <a:xfrm>
            <a:off x="731520" y="642594"/>
            <a:ext cx="7680960" cy="13716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262626"/>
              </a:buClr>
              <a:buSzPts val="4000"/>
              <a:buFont typeface="Century Gothic"/>
              <a:buNone/>
              <a:defRPr sz="4000" b="0" i="0" u="none" strike="noStrike" cap="none">
                <a:solidFill>
                  <a:srgbClr val="262626"/>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21"/>
          <p:cNvSpPr txBox="1">
            <a:spLocks noGrp="1"/>
          </p:cNvSpPr>
          <p:nvPr>
            <p:ph type="body" idx="1"/>
          </p:nvPr>
        </p:nvSpPr>
        <p:spPr>
          <a:xfrm>
            <a:off x="731520" y="2103120"/>
            <a:ext cx="7680960" cy="3931920"/>
          </a:xfrm>
          <a:prstGeom prst="rect">
            <a:avLst/>
          </a:prstGeom>
          <a:noFill/>
          <a:ln>
            <a:noFill/>
          </a:ln>
        </p:spPr>
        <p:txBody>
          <a:bodyPr spcFirstLastPara="1" wrap="square" lIns="91425" tIns="45700" rIns="91425" bIns="45700" anchor="t" anchorCtr="0">
            <a:normAutofit/>
          </a:bodyPr>
          <a:lstStyle>
            <a:lvl1pPr marL="457200" marR="0" lvl="0" indent="-342900" algn="l" rtl="0">
              <a:lnSpc>
                <a:spcPct val="100000"/>
              </a:lnSpc>
              <a:spcBef>
                <a:spcPts val="900"/>
              </a:spcBef>
              <a:spcAft>
                <a:spcPts val="0"/>
              </a:spcAft>
              <a:buClr>
                <a:srgbClr val="262626"/>
              </a:buClr>
              <a:buSzPts val="1800"/>
              <a:buFont typeface="Garamond"/>
              <a:buChar char="◦"/>
              <a:defRPr sz="1800" b="0" i="0" u="none" strike="noStrike" cap="none">
                <a:solidFill>
                  <a:schemeClr val="dk1"/>
                </a:solidFill>
                <a:latin typeface="Century Gothic"/>
                <a:ea typeface="Century Gothic"/>
                <a:cs typeface="Century Gothic"/>
                <a:sym typeface="Century Gothic"/>
              </a:defRPr>
            </a:lvl1pPr>
            <a:lvl2pPr marL="914400" marR="0" lvl="1" indent="-330200" algn="l" rtl="0">
              <a:lnSpc>
                <a:spcPct val="100000"/>
              </a:lnSpc>
              <a:spcBef>
                <a:spcPts val="500"/>
              </a:spcBef>
              <a:spcAft>
                <a:spcPts val="0"/>
              </a:spcAft>
              <a:buClr>
                <a:srgbClr val="262626"/>
              </a:buClr>
              <a:buSzPts val="1600"/>
              <a:buFont typeface="Garamond"/>
              <a:buChar char="◦"/>
              <a:defRPr sz="1600" b="0" i="0" u="none" strike="noStrike" cap="none">
                <a:solidFill>
                  <a:schemeClr val="dk1"/>
                </a:solidFill>
                <a:latin typeface="Century Gothic"/>
                <a:ea typeface="Century Gothic"/>
                <a:cs typeface="Century Gothic"/>
                <a:sym typeface="Century Gothic"/>
              </a:defRPr>
            </a:lvl2pPr>
            <a:lvl3pPr marL="1371600" marR="0" lvl="2"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4pPr>
            <a:lvl5pPr marL="2286000" marR="0" lvl="4"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5pPr>
            <a:lvl6pPr marL="2743200" marR="0" lvl="5"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6pPr>
            <a:lvl7pPr marL="3200400" marR="0" lvl="6"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7pPr>
            <a:lvl8pPr marL="3657600" marR="0" lvl="7"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8pPr>
            <a:lvl9pPr marL="4114800" marR="0" lvl="8" indent="-317500" algn="l" rtl="0">
              <a:lnSpc>
                <a:spcPct val="100000"/>
              </a:lnSpc>
              <a:spcBef>
                <a:spcPts val="500"/>
              </a:spcBef>
              <a:spcAft>
                <a:spcPts val="0"/>
              </a:spcAft>
              <a:buClr>
                <a:srgbClr val="262626"/>
              </a:buClr>
              <a:buSzPts val="1400"/>
              <a:buFont typeface="Garamond"/>
              <a:buChar char="◦"/>
              <a:defRPr sz="1400" b="0" i="0" u="none" strike="noStrike" cap="none">
                <a:solidFill>
                  <a:schemeClr val="dk1"/>
                </a:solidFill>
                <a:latin typeface="Century Gothic"/>
                <a:ea typeface="Century Gothic"/>
                <a:cs typeface="Century Gothic"/>
                <a:sym typeface="Century Gothic"/>
              </a:defRPr>
            </a:lvl9pPr>
          </a:lstStyle>
          <a:p>
            <a:endParaRPr/>
          </a:p>
        </p:txBody>
      </p:sp>
      <p:sp>
        <p:nvSpPr>
          <p:cNvPr id="9" name="Google Shape;9;p21"/>
          <p:cNvSpPr txBox="1">
            <a:spLocks noGrp="1"/>
          </p:cNvSpPr>
          <p:nvPr>
            <p:ph type="dt" idx="10"/>
          </p:nvPr>
        </p:nvSpPr>
        <p:spPr>
          <a:xfrm>
            <a:off x="234768" y="6309360"/>
            <a:ext cx="2057400" cy="27432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675" b="0" i="0" u="none" strike="noStrike" cap="none">
                <a:solidFill>
                  <a:srgbClr val="3F3F3F"/>
                </a:solidFill>
                <a:latin typeface="Century Gothic"/>
                <a:ea typeface="Century Gothic"/>
                <a:cs typeface="Century Gothic"/>
                <a:sym typeface="Century Gothic"/>
              </a:defRPr>
            </a:lvl1pPr>
            <a:lvl2pPr marR="0" lvl="1"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9pPr>
          </a:lstStyle>
          <a:p>
            <a:endParaRPr/>
          </a:p>
        </p:txBody>
      </p:sp>
      <p:sp>
        <p:nvSpPr>
          <p:cNvPr id="10" name="Google Shape;10;p21"/>
          <p:cNvSpPr txBox="1">
            <a:spLocks noGrp="1"/>
          </p:cNvSpPr>
          <p:nvPr>
            <p:ph type="ftr" idx="11"/>
          </p:nvPr>
        </p:nvSpPr>
        <p:spPr>
          <a:xfrm>
            <a:off x="2596896" y="6309360"/>
            <a:ext cx="3950208" cy="274320"/>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675" b="0" i="0" u="none" strike="noStrike" cap="none">
                <a:solidFill>
                  <a:srgbClr val="3F3F3F"/>
                </a:solidFill>
                <a:latin typeface="Century Gothic"/>
                <a:ea typeface="Century Gothic"/>
                <a:cs typeface="Century Gothic"/>
                <a:sym typeface="Century Gothic"/>
              </a:defRPr>
            </a:lvl1pPr>
            <a:lvl2pPr marR="0" lvl="1"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350" b="0" i="0" u="none" strike="noStrike" cap="none">
                <a:solidFill>
                  <a:schemeClr val="dk1"/>
                </a:solidFill>
                <a:latin typeface="Century Gothic"/>
                <a:ea typeface="Century Gothic"/>
                <a:cs typeface="Century Gothic"/>
                <a:sym typeface="Century Gothic"/>
              </a:defRPr>
            </a:lvl9pPr>
          </a:lstStyle>
          <a:p>
            <a:endParaRPr/>
          </a:p>
        </p:txBody>
      </p:sp>
      <p:sp>
        <p:nvSpPr>
          <p:cNvPr id="11" name="Google Shape;11;p21"/>
          <p:cNvSpPr txBox="1">
            <a:spLocks noGrp="1"/>
          </p:cNvSpPr>
          <p:nvPr>
            <p:ph type="sldNum" idx="12"/>
          </p:nvPr>
        </p:nvSpPr>
        <p:spPr>
          <a:xfrm>
            <a:off x="7823382" y="6309360"/>
            <a:ext cx="1097280" cy="274320"/>
          </a:xfrm>
          <a:prstGeom prst="rect">
            <a:avLst/>
          </a:prstGeom>
          <a:noFill/>
          <a:ln>
            <a:noFill/>
          </a:ln>
        </p:spPr>
        <p:txBody>
          <a:bodyPr spcFirstLastPara="1" wrap="square" lIns="91425" tIns="45700" rIns="91425" bIns="45700" anchor="b" anchorCtr="0">
            <a:noAutofit/>
          </a:bodyPr>
          <a:lstStyle>
            <a:lvl1pPr marL="0" marR="0" lvl="0" indent="0" algn="r" rtl="0">
              <a:spcBef>
                <a:spcPts val="0"/>
              </a:spcBef>
              <a:buNone/>
              <a:defRPr sz="675" b="0" i="0" u="none" strike="noStrike" cap="none">
                <a:solidFill>
                  <a:srgbClr val="3F3F3F"/>
                </a:solidFill>
                <a:latin typeface="Century Gothic"/>
                <a:ea typeface="Century Gothic"/>
                <a:cs typeface="Century Gothic"/>
                <a:sym typeface="Century Gothic"/>
              </a:defRPr>
            </a:lvl1pPr>
            <a:lvl2pPr marL="0" marR="0" lvl="1" indent="0" algn="r" rtl="0">
              <a:spcBef>
                <a:spcPts val="0"/>
              </a:spcBef>
              <a:buNone/>
              <a:defRPr sz="675" b="0" i="0" u="none" strike="noStrike" cap="none">
                <a:solidFill>
                  <a:srgbClr val="3F3F3F"/>
                </a:solidFill>
                <a:latin typeface="Century Gothic"/>
                <a:ea typeface="Century Gothic"/>
                <a:cs typeface="Century Gothic"/>
                <a:sym typeface="Century Gothic"/>
              </a:defRPr>
            </a:lvl2pPr>
            <a:lvl3pPr marL="0" marR="0" lvl="2" indent="0" algn="r" rtl="0">
              <a:spcBef>
                <a:spcPts val="0"/>
              </a:spcBef>
              <a:buNone/>
              <a:defRPr sz="675" b="0" i="0" u="none" strike="noStrike" cap="none">
                <a:solidFill>
                  <a:srgbClr val="3F3F3F"/>
                </a:solidFill>
                <a:latin typeface="Century Gothic"/>
                <a:ea typeface="Century Gothic"/>
                <a:cs typeface="Century Gothic"/>
                <a:sym typeface="Century Gothic"/>
              </a:defRPr>
            </a:lvl3pPr>
            <a:lvl4pPr marL="0" marR="0" lvl="3" indent="0" algn="r" rtl="0">
              <a:spcBef>
                <a:spcPts val="0"/>
              </a:spcBef>
              <a:buNone/>
              <a:defRPr sz="675" b="0" i="0" u="none" strike="noStrike" cap="none">
                <a:solidFill>
                  <a:srgbClr val="3F3F3F"/>
                </a:solidFill>
                <a:latin typeface="Century Gothic"/>
                <a:ea typeface="Century Gothic"/>
                <a:cs typeface="Century Gothic"/>
                <a:sym typeface="Century Gothic"/>
              </a:defRPr>
            </a:lvl4pPr>
            <a:lvl5pPr marL="0" marR="0" lvl="4" indent="0" algn="r" rtl="0">
              <a:spcBef>
                <a:spcPts val="0"/>
              </a:spcBef>
              <a:buNone/>
              <a:defRPr sz="675" b="0" i="0" u="none" strike="noStrike" cap="none">
                <a:solidFill>
                  <a:srgbClr val="3F3F3F"/>
                </a:solidFill>
                <a:latin typeface="Century Gothic"/>
                <a:ea typeface="Century Gothic"/>
                <a:cs typeface="Century Gothic"/>
                <a:sym typeface="Century Gothic"/>
              </a:defRPr>
            </a:lvl5pPr>
            <a:lvl6pPr marL="0" marR="0" lvl="5" indent="0" algn="r" rtl="0">
              <a:spcBef>
                <a:spcPts val="0"/>
              </a:spcBef>
              <a:buNone/>
              <a:defRPr sz="675" b="0" i="0" u="none" strike="noStrike" cap="none">
                <a:solidFill>
                  <a:srgbClr val="3F3F3F"/>
                </a:solidFill>
                <a:latin typeface="Century Gothic"/>
                <a:ea typeface="Century Gothic"/>
                <a:cs typeface="Century Gothic"/>
                <a:sym typeface="Century Gothic"/>
              </a:defRPr>
            </a:lvl6pPr>
            <a:lvl7pPr marL="0" marR="0" lvl="6" indent="0" algn="r" rtl="0">
              <a:spcBef>
                <a:spcPts val="0"/>
              </a:spcBef>
              <a:buNone/>
              <a:defRPr sz="675" b="0" i="0" u="none" strike="noStrike" cap="none">
                <a:solidFill>
                  <a:srgbClr val="3F3F3F"/>
                </a:solidFill>
                <a:latin typeface="Century Gothic"/>
                <a:ea typeface="Century Gothic"/>
                <a:cs typeface="Century Gothic"/>
                <a:sym typeface="Century Gothic"/>
              </a:defRPr>
            </a:lvl7pPr>
            <a:lvl8pPr marL="0" marR="0" lvl="7" indent="0" algn="r" rtl="0">
              <a:spcBef>
                <a:spcPts val="0"/>
              </a:spcBef>
              <a:buNone/>
              <a:defRPr sz="675" b="0" i="0" u="none" strike="noStrike" cap="none">
                <a:solidFill>
                  <a:srgbClr val="3F3F3F"/>
                </a:solidFill>
                <a:latin typeface="Century Gothic"/>
                <a:ea typeface="Century Gothic"/>
                <a:cs typeface="Century Gothic"/>
                <a:sym typeface="Century Gothic"/>
              </a:defRPr>
            </a:lvl8pPr>
            <a:lvl9pPr marL="0" marR="0" lvl="8" indent="0" algn="r" rtl="0">
              <a:spcBef>
                <a:spcPts val="0"/>
              </a:spcBef>
              <a:buNone/>
              <a:defRPr sz="675" b="0" i="0" u="none" strike="noStrike" cap="none">
                <a:solidFill>
                  <a:srgbClr val="3F3F3F"/>
                </a:solidFill>
                <a:latin typeface="Century Gothic"/>
                <a:ea typeface="Century Gothic"/>
                <a:cs typeface="Century Gothic"/>
                <a:sym typeface="Century Gothic"/>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67124125"/>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blinds/>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35.wmf"/><Relationship Id="rId5" Type="http://schemas.openxmlformats.org/officeDocument/2006/relationships/image" Target="../media/image34.png"/><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35.wmf"/></Relationships>
</file>

<file path=ppt/slides/_rels/slide1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070C0"/>
        </a:solidFill>
        <a:effectLst/>
      </p:bgPr>
    </p:bg>
    <p:spTree>
      <p:nvGrpSpPr>
        <p:cNvPr id="1" name=""/>
        <p:cNvGrpSpPr/>
        <p:nvPr/>
      </p:nvGrpSpPr>
      <p:grpSpPr>
        <a:xfrm>
          <a:off x="0" y="0"/>
          <a:ext cx="0" cy="0"/>
          <a:chOff x="0" y="0"/>
          <a:chExt cx="0" cy="0"/>
        </a:xfrm>
      </p:grpSpPr>
      <p:sp>
        <p:nvSpPr>
          <p:cNvPr id="4" name="Google Shape;106;p1">
            <a:extLst>
              <a:ext uri="{FF2B5EF4-FFF2-40B4-BE49-F238E27FC236}">
                <a16:creationId xmlns:a16="http://schemas.microsoft.com/office/drawing/2014/main" id="{FB9FD5F0-2F88-C86F-3C6C-B06CC04C7C45}"/>
              </a:ext>
            </a:extLst>
          </p:cNvPr>
          <p:cNvSpPr txBox="1"/>
          <p:nvPr/>
        </p:nvSpPr>
        <p:spPr>
          <a:xfrm>
            <a:off x="1511660" y="3267977"/>
            <a:ext cx="6120680" cy="1938992"/>
          </a:xfrm>
          <a:prstGeom prst="rect">
            <a:avLst/>
          </a:prstGeom>
          <a:solidFill>
            <a:srgbClr val="0070C0"/>
          </a:solidFill>
          <a:ln w="76200">
            <a:solidFill>
              <a:schemeClr val="tx2">
                <a:lumMod val="10000"/>
              </a:schemeClr>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i="0" u="none" strike="noStrike" cap="none" dirty="0">
                <a:solidFill>
                  <a:srgbClr val="FFCC00"/>
                </a:solidFill>
                <a:latin typeface="Congenial" panose="02000503040000020004" pitchFamily="2" charset="0"/>
                <a:sym typeface="Arial"/>
              </a:rPr>
              <a:t>Welcome to Our Lady of Perpetual Succour Catholic Primary School</a:t>
            </a:r>
            <a:endParaRPr b="1" dirty="0">
              <a:solidFill>
                <a:srgbClr val="FFCC00"/>
              </a:solidFill>
              <a:latin typeface="Congenial" panose="02000503040000020004" pitchFamily="2" charset="0"/>
            </a:endParaRPr>
          </a:p>
        </p:txBody>
      </p:sp>
      <p:sp>
        <p:nvSpPr>
          <p:cNvPr id="6" name="TextBox 5">
            <a:extLst>
              <a:ext uri="{FF2B5EF4-FFF2-40B4-BE49-F238E27FC236}">
                <a16:creationId xmlns:a16="http://schemas.microsoft.com/office/drawing/2014/main" id="{023DEEF6-514F-AE47-5BF0-D4CA8EA1F82C}"/>
              </a:ext>
            </a:extLst>
          </p:cNvPr>
          <p:cNvSpPr txBox="1"/>
          <p:nvPr/>
        </p:nvSpPr>
        <p:spPr>
          <a:xfrm>
            <a:off x="2220083" y="5709425"/>
            <a:ext cx="4572000" cy="523220"/>
          </a:xfrm>
          <a:prstGeom prst="rect">
            <a:avLst/>
          </a:prstGeom>
          <a:noFill/>
        </p:spPr>
        <p:txBody>
          <a:bodyPr wrap="square">
            <a:spAutoFit/>
          </a:bodyPr>
          <a:lstStyle/>
          <a:p>
            <a:pPr marL="0" marR="0" lvl="0" indent="0" algn="ctr" rtl="0">
              <a:spcBef>
                <a:spcPts val="0"/>
              </a:spcBef>
              <a:spcAft>
                <a:spcPts val="0"/>
              </a:spcAft>
              <a:buNone/>
            </a:pPr>
            <a:r>
              <a:rPr lang="en-GB" sz="2800" b="1" dirty="0">
                <a:solidFill>
                  <a:srgbClr val="FFCC00"/>
                </a:solidFill>
                <a:latin typeface="Freestyle Script" panose="030804020302050B0404" pitchFamily="66" charset="0"/>
              </a:rPr>
              <a:t>‘We learn to love everyone as Jesus loves us’</a:t>
            </a:r>
          </a:p>
        </p:txBody>
      </p:sp>
      <p:pic>
        <p:nvPicPr>
          <p:cNvPr id="3" name="Picture 2">
            <a:extLst>
              <a:ext uri="{FF2B5EF4-FFF2-40B4-BE49-F238E27FC236}">
                <a16:creationId xmlns:a16="http://schemas.microsoft.com/office/drawing/2014/main" id="{BACB19D7-1F59-F498-0816-6823B9C6419B}"/>
              </a:ext>
            </a:extLst>
          </p:cNvPr>
          <p:cNvPicPr>
            <a:picLocks noChangeAspect="1"/>
          </p:cNvPicPr>
          <p:nvPr/>
        </p:nvPicPr>
        <p:blipFill>
          <a:blip r:embed="rId2"/>
          <a:stretch>
            <a:fillRect/>
          </a:stretch>
        </p:blipFill>
        <p:spPr>
          <a:xfrm>
            <a:off x="0" y="0"/>
            <a:ext cx="9144000" cy="3227832"/>
          </a:xfrm>
          <a:prstGeom prst="rect">
            <a:avLst/>
          </a:prstGeom>
        </p:spPr>
      </p:pic>
    </p:spTree>
    <p:extLst>
      <p:ext uri="{BB962C8B-B14F-4D97-AF65-F5344CB8AC3E}">
        <p14:creationId xmlns:p14="http://schemas.microsoft.com/office/powerpoint/2010/main" val="1347779101"/>
      </p:ext>
    </p:extLst>
  </p:cSld>
  <p:clrMapOvr>
    <a:masterClrMapping/>
  </p:clrMapOvr>
  <p:transition spd="med">
    <p:blinds/>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05"/>
        <p:cNvGrpSpPr/>
        <p:nvPr/>
      </p:nvGrpSpPr>
      <p:grpSpPr>
        <a:xfrm>
          <a:off x="0" y="0"/>
          <a:ext cx="0" cy="0"/>
          <a:chOff x="0" y="0"/>
          <a:chExt cx="0" cy="0"/>
        </a:xfrm>
      </p:grpSpPr>
      <p:sp>
        <p:nvSpPr>
          <p:cNvPr id="106" name="Google Shape;106;p1"/>
          <p:cNvSpPr txBox="1"/>
          <p:nvPr/>
        </p:nvSpPr>
        <p:spPr>
          <a:xfrm>
            <a:off x="1475656" y="2564904"/>
            <a:ext cx="6120680" cy="1938992"/>
          </a:xfrm>
          <a:prstGeom prst="rect">
            <a:avLst/>
          </a:prstGeom>
          <a:solidFill>
            <a:srgbClr val="0070C0"/>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i="0" u="none" strike="noStrike" cap="none" dirty="0">
                <a:solidFill>
                  <a:srgbClr val="FFCC00"/>
                </a:solidFill>
                <a:latin typeface="Congenial" panose="02000503040000020004" pitchFamily="2" charset="0"/>
                <a:sym typeface="Arial"/>
              </a:rPr>
              <a:t>Welcome to Our Lady of Perpetual Succour Catholic Primary School</a:t>
            </a:r>
            <a:endParaRPr b="1" dirty="0">
              <a:solidFill>
                <a:srgbClr val="FFCC00"/>
              </a:solidFill>
              <a:latin typeface="Congenial" panose="02000503040000020004" pitchFamily="2" charset="0"/>
            </a:endParaRPr>
          </a:p>
        </p:txBody>
      </p:sp>
      <p:pic>
        <p:nvPicPr>
          <p:cNvPr id="107" name="Google Shape;107;p1"/>
          <p:cNvPicPr preferRelativeResize="0"/>
          <p:nvPr/>
        </p:nvPicPr>
        <p:blipFill rotWithShape="1">
          <a:blip r:embed="rId3">
            <a:alphaModFix/>
          </a:blip>
          <a:srcRect b="18942"/>
          <a:stretch/>
        </p:blipFill>
        <p:spPr>
          <a:xfrm>
            <a:off x="4755443" y="0"/>
            <a:ext cx="2275601" cy="2567321"/>
          </a:xfrm>
          <a:prstGeom prst="rect">
            <a:avLst/>
          </a:prstGeom>
          <a:noFill/>
          <a:ln>
            <a:noFill/>
          </a:ln>
        </p:spPr>
      </p:pic>
      <p:pic>
        <p:nvPicPr>
          <p:cNvPr id="108" name="Google Shape;108;p1"/>
          <p:cNvPicPr preferRelativeResize="0"/>
          <p:nvPr/>
        </p:nvPicPr>
        <p:blipFill rotWithShape="1">
          <a:blip r:embed="rId4">
            <a:alphaModFix/>
          </a:blip>
          <a:srcRect b="13119"/>
          <a:stretch/>
        </p:blipFill>
        <p:spPr>
          <a:xfrm>
            <a:off x="2627784" y="13520"/>
            <a:ext cx="2127659" cy="2602686"/>
          </a:xfrm>
          <a:prstGeom prst="rect">
            <a:avLst/>
          </a:prstGeom>
          <a:noFill/>
          <a:ln>
            <a:noFill/>
          </a:ln>
        </p:spPr>
      </p:pic>
      <p:pic>
        <p:nvPicPr>
          <p:cNvPr id="109" name="Google Shape;109;p1"/>
          <p:cNvPicPr preferRelativeResize="0"/>
          <p:nvPr/>
        </p:nvPicPr>
        <p:blipFill rotWithShape="1">
          <a:blip r:embed="rId5">
            <a:alphaModFix/>
          </a:blip>
          <a:srcRect t="16692" r="15502" b="19577"/>
          <a:stretch/>
        </p:blipFill>
        <p:spPr>
          <a:xfrm>
            <a:off x="12124" y="-37784"/>
            <a:ext cx="2615660" cy="2602686"/>
          </a:xfrm>
          <a:prstGeom prst="rect">
            <a:avLst/>
          </a:prstGeom>
          <a:noFill/>
          <a:ln>
            <a:noFill/>
          </a:ln>
        </p:spPr>
      </p:pic>
      <p:pic>
        <p:nvPicPr>
          <p:cNvPr id="110" name="Google Shape;110;p1"/>
          <p:cNvPicPr preferRelativeResize="0"/>
          <p:nvPr/>
        </p:nvPicPr>
        <p:blipFill rotWithShape="1">
          <a:blip r:embed="rId6">
            <a:alphaModFix/>
          </a:blip>
          <a:srcRect b="17789"/>
          <a:stretch/>
        </p:blipFill>
        <p:spPr>
          <a:xfrm>
            <a:off x="0" y="4448168"/>
            <a:ext cx="2267744" cy="2409831"/>
          </a:xfrm>
          <a:prstGeom prst="rect">
            <a:avLst/>
          </a:prstGeom>
          <a:noFill/>
          <a:ln>
            <a:noFill/>
          </a:ln>
        </p:spPr>
      </p:pic>
      <p:pic>
        <p:nvPicPr>
          <p:cNvPr id="111" name="Google Shape;111;p1"/>
          <p:cNvPicPr preferRelativeResize="0"/>
          <p:nvPr/>
        </p:nvPicPr>
        <p:blipFill rotWithShape="1">
          <a:blip r:embed="rId7">
            <a:alphaModFix/>
          </a:blip>
          <a:srcRect t="28751"/>
          <a:stretch/>
        </p:blipFill>
        <p:spPr>
          <a:xfrm>
            <a:off x="2236058" y="4447857"/>
            <a:ext cx="2537020" cy="2410144"/>
          </a:xfrm>
          <a:prstGeom prst="rect">
            <a:avLst/>
          </a:prstGeom>
          <a:noFill/>
          <a:ln>
            <a:noFill/>
          </a:ln>
        </p:spPr>
      </p:pic>
      <p:pic>
        <p:nvPicPr>
          <p:cNvPr id="112" name="Google Shape;112;p1"/>
          <p:cNvPicPr preferRelativeResize="0"/>
          <p:nvPr/>
        </p:nvPicPr>
        <p:blipFill rotWithShape="1">
          <a:blip r:embed="rId8">
            <a:alphaModFix/>
          </a:blip>
          <a:srcRect/>
          <a:stretch/>
        </p:blipFill>
        <p:spPr>
          <a:xfrm>
            <a:off x="1" y="2529537"/>
            <a:ext cx="1475656" cy="1967542"/>
          </a:xfrm>
          <a:prstGeom prst="rect">
            <a:avLst/>
          </a:prstGeom>
          <a:noFill/>
          <a:ln>
            <a:noFill/>
          </a:ln>
        </p:spPr>
      </p:pic>
      <p:pic>
        <p:nvPicPr>
          <p:cNvPr id="113" name="Google Shape;113;p1"/>
          <p:cNvPicPr preferRelativeResize="0"/>
          <p:nvPr/>
        </p:nvPicPr>
        <p:blipFill rotWithShape="1">
          <a:blip r:embed="rId9">
            <a:alphaModFix/>
          </a:blip>
          <a:srcRect b="22582"/>
          <a:stretch/>
        </p:blipFill>
        <p:spPr>
          <a:xfrm>
            <a:off x="4773078" y="4447856"/>
            <a:ext cx="2334865" cy="2410143"/>
          </a:xfrm>
          <a:prstGeom prst="rect">
            <a:avLst/>
          </a:prstGeom>
          <a:noFill/>
          <a:ln>
            <a:noFill/>
          </a:ln>
        </p:spPr>
      </p:pic>
      <p:pic>
        <p:nvPicPr>
          <p:cNvPr id="114" name="Google Shape;114;p1"/>
          <p:cNvPicPr preferRelativeResize="0"/>
          <p:nvPr/>
        </p:nvPicPr>
        <p:blipFill rotWithShape="1">
          <a:blip r:embed="rId10">
            <a:alphaModFix/>
          </a:blip>
          <a:srcRect r="19111" b="14125"/>
          <a:stretch/>
        </p:blipFill>
        <p:spPr>
          <a:xfrm>
            <a:off x="7610881" y="2529537"/>
            <a:ext cx="1555769" cy="2202217"/>
          </a:xfrm>
          <a:prstGeom prst="rect">
            <a:avLst/>
          </a:prstGeom>
          <a:noFill/>
          <a:ln>
            <a:noFill/>
          </a:ln>
        </p:spPr>
      </p:pic>
      <p:pic>
        <p:nvPicPr>
          <p:cNvPr id="115" name="Google Shape;115;p1"/>
          <p:cNvPicPr preferRelativeResize="0"/>
          <p:nvPr/>
        </p:nvPicPr>
        <p:blipFill rotWithShape="1">
          <a:blip r:embed="rId11">
            <a:alphaModFix/>
          </a:blip>
          <a:srcRect t="20930"/>
          <a:stretch/>
        </p:blipFill>
        <p:spPr>
          <a:xfrm>
            <a:off x="6909482" y="4478333"/>
            <a:ext cx="2257168" cy="2379666"/>
          </a:xfrm>
          <a:prstGeom prst="rect">
            <a:avLst/>
          </a:prstGeom>
          <a:noFill/>
          <a:ln>
            <a:noFill/>
          </a:ln>
        </p:spPr>
      </p:pic>
      <p:pic>
        <p:nvPicPr>
          <p:cNvPr id="116" name="Google Shape;116;p1"/>
          <p:cNvPicPr preferRelativeResize="0"/>
          <p:nvPr/>
        </p:nvPicPr>
        <p:blipFill rotWithShape="1">
          <a:blip r:embed="rId12">
            <a:alphaModFix/>
          </a:blip>
          <a:srcRect/>
          <a:stretch/>
        </p:blipFill>
        <p:spPr>
          <a:xfrm>
            <a:off x="7031043" y="-9226"/>
            <a:ext cx="2119955" cy="256732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Shape 120"/>
        <p:cNvGrpSpPr/>
        <p:nvPr/>
      </p:nvGrpSpPr>
      <p:grpSpPr>
        <a:xfrm>
          <a:off x="0" y="0"/>
          <a:ext cx="0" cy="0"/>
          <a:chOff x="0" y="0"/>
          <a:chExt cx="0" cy="0"/>
        </a:xfrm>
      </p:grpSpPr>
      <p:sp>
        <p:nvSpPr>
          <p:cNvPr id="121" name="Google Shape;121;p2"/>
          <p:cNvSpPr txBox="1">
            <a:spLocks noGrp="1"/>
          </p:cNvSpPr>
          <p:nvPr>
            <p:ph type="subTitle" idx="1"/>
          </p:nvPr>
        </p:nvSpPr>
        <p:spPr>
          <a:xfrm>
            <a:off x="2087724" y="2240868"/>
            <a:ext cx="5143500" cy="2861909"/>
          </a:xfrm>
          <a:prstGeom prst="rect">
            <a:avLst/>
          </a:prstGeom>
          <a:noFill/>
          <a:ln>
            <a:noFill/>
          </a:ln>
        </p:spPr>
        <p:txBody>
          <a:bodyPr spcFirstLastPara="1" wrap="square" lIns="68569" tIns="34275" rIns="68569" bIns="34275" anchor="t" anchorCtr="0">
            <a:normAutofit/>
          </a:bodyPr>
          <a:lstStyle/>
          <a:p>
            <a:pPr marL="0" indent="0">
              <a:lnSpc>
                <a:spcPct val="90000"/>
              </a:lnSpc>
              <a:buSzPts val="2400"/>
            </a:pPr>
            <a:endParaRPr sz="1800" dirty="0">
              <a:latin typeface="Arial"/>
              <a:ea typeface="Arial"/>
              <a:cs typeface="Arial"/>
              <a:sym typeface="Arial"/>
            </a:endParaRPr>
          </a:p>
          <a:p>
            <a:pPr marL="0" indent="0">
              <a:lnSpc>
                <a:spcPct val="90000"/>
              </a:lnSpc>
              <a:buSzPts val="2400"/>
            </a:pPr>
            <a:r>
              <a:rPr lang="en-GB" sz="1800" b="1" dirty="0">
                <a:latin typeface="Arial"/>
                <a:ea typeface="Arial"/>
                <a:cs typeface="Arial"/>
                <a:sym typeface="Arial"/>
              </a:rPr>
              <a:t>Miss Nuttall - Headteacher</a:t>
            </a:r>
            <a:endParaRPr b="1" dirty="0"/>
          </a:p>
          <a:p>
            <a:pPr marL="0" indent="0">
              <a:lnSpc>
                <a:spcPct val="90000"/>
              </a:lnSpc>
              <a:buSzPts val="2400"/>
            </a:pPr>
            <a:endParaRPr sz="1800" b="1" dirty="0">
              <a:latin typeface="Arial"/>
              <a:ea typeface="Arial"/>
              <a:cs typeface="Arial"/>
              <a:sym typeface="Arial"/>
            </a:endParaRPr>
          </a:p>
          <a:p>
            <a:pPr marL="0" indent="0">
              <a:lnSpc>
                <a:spcPct val="90000"/>
              </a:lnSpc>
              <a:buSzPts val="2400"/>
            </a:pPr>
            <a:r>
              <a:rPr lang="en-GB" sz="1800" b="1" dirty="0">
                <a:latin typeface="Arial"/>
                <a:ea typeface="Arial"/>
                <a:cs typeface="Arial"/>
                <a:sym typeface="Arial"/>
              </a:rPr>
              <a:t>Mrs Heston - Deputy Headteacher and SENCo</a:t>
            </a:r>
            <a:endParaRPr b="1" dirty="0"/>
          </a:p>
          <a:p>
            <a:pPr marL="0" indent="0">
              <a:lnSpc>
                <a:spcPct val="90000"/>
              </a:lnSpc>
              <a:buSzPts val="2400"/>
            </a:pPr>
            <a:endParaRPr sz="1800" b="1" dirty="0">
              <a:latin typeface="Arial"/>
              <a:ea typeface="Arial"/>
              <a:cs typeface="Arial"/>
              <a:sym typeface="Arial"/>
            </a:endParaRPr>
          </a:p>
          <a:p>
            <a:pPr marL="0" indent="0">
              <a:lnSpc>
                <a:spcPct val="90000"/>
              </a:lnSpc>
              <a:buSzPts val="2400"/>
            </a:pPr>
            <a:r>
              <a:rPr lang="en-GB" sz="1800" b="1" dirty="0">
                <a:latin typeface="Arial"/>
                <a:ea typeface="Arial"/>
                <a:cs typeface="Arial"/>
                <a:sym typeface="Arial"/>
              </a:rPr>
              <a:t>Miss de-Beger - Reception Teacher </a:t>
            </a:r>
            <a:endParaRPr b="1" dirty="0"/>
          </a:p>
          <a:p>
            <a:pPr marL="0" indent="0">
              <a:lnSpc>
                <a:spcPct val="90000"/>
              </a:lnSpc>
              <a:buSzPts val="2400"/>
            </a:pPr>
            <a:endParaRPr sz="1800" b="1" dirty="0">
              <a:latin typeface="Arial"/>
              <a:ea typeface="Arial"/>
              <a:cs typeface="Arial"/>
              <a:sym typeface="Arial"/>
            </a:endParaRPr>
          </a:p>
          <a:p>
            <a:pPr marL="0" indent="0">
              <a:lnSpc>
                <a:spcPct val="90000"/>
              </a:lnSpc>
              <a:buSzPts val="2400"/>
            </a:pPr>
            <a:r>
              <a:rPr lang="en-GB" sz="1800" b="1" dirty="0">
                <a:latin typeface="Arial"/>
                <a:ea typeface="Arial"/>
                <a:cs typeface="Arial"/>
                <a:sym typeface="Arial"/>
              </a:rPr>
              <a:t>Mrs Easby - Teaching Assistant</a:t>
            </a:r>
            <a:endParaRPr b="1" dirty="0"/>
          </a:p>
          <a:p>
            <a:pPr marL="0" indent="0">
              <a:lnSpc>
                <a:spcPct val="90000"/>
              </a:lnSpc>
              <a:buSzPts val="2400"/>
            </a:pPr>
            <a:endParaRPr sz="1800" b="1" dirty="0">
              <a:latin typeface="Arial"/>
              <a:ea typeface="Arial"/>
              <a:cs typeface="Arial"/>
              <a:sym typeface="Arial"/>
            </a:endParaRPr>
          </a:p>
          <a:p>
            <a:pPr marL="0" indent="0">
              <a:lnSpc>
                <a:spcPct val="90000"/>
              </a:lnSpc>
              <a:buSzPts val="2400"/>
            </a:pPr>
            <a:r>
              <a:rPr lang="en-GB" sz="1800" b="1" dirty="0">
                <a:latin typeface="Arial"/>
                <a:ea typeface="Arial"/>
                <a:cs typeface="Arial"/>
                <a:sym typeface="Arial"/>
              </a:rPr>
              <a:t>Miss Horrocks - Office Manager</a:t>
            </a:r>
            <a:endParaRPr b="1" dirty="0"/>
          </a:p>
          <a:p>
            <a:pPr marL="0" indent="0">
              <a:lnSpc>
                <a:spcPct val="90000"/>
              </a:lnSpc>
              <a:buSzPts val="2400"/>
            </a:pPr>
            <a:endParaRPr sz="1800" dirty="0">
              <a:latin typeface="Arial"/>
              <a:ea typeface="Arial"/>
              <a:cs typeface="Arial"/>
              <a:sym typeface="Arial"/>
            </a:endParaRPr>
          </a:p>
          <a:p>
            <a:pPr marL="0" indent="0">
              <a:lnSpc>
                <a:spcPct val="90000"/>
              </a:lnSpc>
              <a:buSzPts val="2400"/>
            </a:pPr>
            <a:endParaRPr lang="en-GB" sz="1800" dirty="0">
              <a:latin typeface="Arial"/>
              <a:cs typeface="Arial"/>
            </a:endParaRPr>
          </a:p>
          <a:p>
            <a:pPr marL="0" indent="0">
              <a:lnSpc>
                <a:spcPct val="90000"/>
              </a:lnSpc>
              <a:buSzPts val="2400"/>
            </a:pPr>
            <a:endParaRPr sz="1800" dirty="0"/>
          </a:p>
          <a:p>
            <a:pPr marL="0" indent="0">
              <a:lnSpc>
                <a:spcPct val="90000"/>
              </a:lnSpc>
              <a:buSzPts val="2400"/>
            </a:pPr>
            <a:endParaRPr sz="1800" dirty="0">
              <a:latin typeface="Arial"/>
              <a:ea typeface="Arial"/>
              <a:cs typeface="Arial"/>
              <a:sym typeface="Arial"/>
            </a:endParaRPr>
          </a:p>
          <a:p>
            <a:pPr marL="0" indent="0">
              <a:lnSpc>
                <a:spcPct val="90000"/>
              </a:lnSpc>
              <a:buSzPts val="2400"/>
            </a:pPr>
            <a:endParaRPr sz="1800" dirty="0">
              <a:latin typeface="Arial"/>
              <a:ea typeface="Arial"/>
              <a:cs typeface="Arial"/>
              <a:sym typeface="Arial"/>
            </a:endParaRPr>
          </a:p>
          <a:p>
            <a:pPr marL="0" indent="0">
              <a:lnSpc>
                <a:spcPct val="90000"/>
              </a:lnSpc>
              <a:buSzPts val="2400"/>
            </a:pPr>
            <a:endParaRPr sz="1800" dirty="0">
              <a:latin typeface="Arial"/>
              <a:ea typeface="Arial"/>
              <a:cs typeface="Arial"/>
              <a:sym typeface="Arial"/>
            </a:endParaRPr>
          </a:p>
          <a:p>
            <a:pPr marL="0" indent="0">
              <a:lnSpc>
                <a:spcPct val="90000"/>
              </a:lnSpc>
              <a:spcBef>
                <a:spcPts val="900"/>
              </a:spcBef>
              <a:buSzPts val="2400"/>
            </a:pPr>
            <a:endParaRPr sz="1800" dirty="0">
              <a:latin typeface="Arial"/>
              <a:ea typeface="Arial"/>
              <a:cs typeface="Arial"/>
              <a:sym typeface="Arial"/>
            </a:endParaRPr>
          </a:p>
        </p:txBody>
      </p:sp>
      <p:sp>
        <p:nvSpPr>
          <p:cNvPr id="122" name="Google Shape;122;p2"/>
          <p:cNvSpPr txBox="1"/>
          <p:nvPr/>
        </p:nvSpPr>
        <p:spPr>
          <a:xfrm>
            <a:off x="2951820" y="1862826"/>
            <a:ext cx="3294366" cy="376996"/>
          </a:xfrm>
          <a:prstGeom prst="rect">
            <a:avLst/>
          </a:prstGeom>
          <a:noFill/>
          <a:ln>
            <a:noFill/>
          </a:ln>
        </p:spPr>
        <p:txBody>
          <a:bodyPr spcFirstLastPara="1" wrap="square" lIns="68569" tIns="34275" rIns="68569" bIns="34275" anchor="t" anchorCtr="0">
            <a:spAutoFit/>
          </a:bodyPr>
          <a:lstStyle/>
          <a:p>
            <a:pPr algn="ctr" defTabSz="685800"/>
            <a:r>
              <a:rPr lang="en-GB" sz="2000" b="1" u="sng" dirty="0"/>
              <a:t>Introductions</a:t>
            </a:r>
            <a:endParaRPr sz="1600" b="1" u="sng" dirty="0">
              <a:ea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15D51C-BF2C-9F1E-A4E6-2C2CF5FB6F49}"/>
              </a:ext>
            </a:extLst>
          </p:cNvPr>
          <p:cNvPicPr>
            <a:picLocks noChangeAspect="1"/>
          </p:cNvPicPr>
          <p:nvPr/>
        </p:nvPicPr>
        <p:blipFill>
          <a:blip r:embed="rId2"/>
          <a:srcRect l="41" t="44865" r="404" b="-842"/>
          <a:stretch>
            <a:fillRect/>
          </a:stretch>
        </p:blipFill>
        <p:spPr>
          <a:xfrm>
            <a:off x="237073" y="539495"/>
            <a:ext cx="8669854" cy="5532121"/>
          </a:xfrm>
          <a:prstGeom prst="rect">
            <a:avLst/>
          </a:prstGeom>
        </p:spPr>
      </p:pic>
    </p:spTree>
    <p:extLst>
      <p:ext uri="{BB962C8B-B14F-4D97-AF65-F5344CB8AC3E}">
        <p14:creationId xmlns:p14="http://schemas.microsoft.com/office/powerpoint/2010/main" val="4274114601"/>
      </p:ext>
    </p:extLst>
  </p:cSld>
  <p:clrMapOvr>
    <a:masterClrMapping/>
  </p:clrMapOvr>
  <p:transition spd="med">
    <p:blinds/>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26"/>
        <p:cNvGrpSpPr/>
        <p:nvPr/>
      </p:nvGrpSpPr>
      <p:grpSpPr>
        <a:xfrm>
          <a:off x="0" y="0"/>
          <a:ext cx="0" cy="0"/>
          <a:chOff x="0" y="0"/>
          <a:chExt cx="0" cy="0"/>
        </a:xfrm>
      </p:grpSpPr>
      <p:sp>
        <p:nvSpPr>
          <p:cNvPr id="127" name="Google Shape;127;p3"/>
          <p:cNvSpPr txBox="1">
            <a:spLocks noGrp="1"/>
          </p:cNvSpPr>
          <p:nvPr>
            <p:ph type="title"/>
          </p:nvPr>
        </p:nvSpPr>
        <p:spPr>
          <a:xfrm>
            <a:off x="0" y="-22983"/>
            <a:ext cx="4892040" cy="13716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Arriving at School</a:t>
            </a:r>
            <a:endParaRPr b="1" u="sng" dirty="0"/>
          </a:p>
        </p:txBody>
      </p:sp>
      <p:sp>
        <p:nvSpPr>
          <p:cNvPr id="128" name="Google Shape;128;p3"/>
          <p:cNvSpPr txBox="1">
            <a:spLocks noGrp="1"/>
          </p:cNvSpPr>
          <p:nvPr>
            <p:ph type="body" idx="1"/>
          </p:nvPr>
        </p:nvSpPr>
        <p:spPr>
          <a:xfrm>
            <a:off x="367209" y="1472184"/>
            <a:ext cx="8313678" cy="5197176"/>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Reception children will be welcomed into school at the Reception gate. </a:t>
            </a:r>
          </a:p>
          <a:p>
            <a:pPr marL="0" lvl="0" indent="0" algn="l" rtl="0">
              <a:lnSpc>
                <a:spcPct val="100000"/>
              </a:lnSpc>
              <a:spcBef>
                <a:spcPts val="900"/>
              </a:spcBef>
              <a:spcAft>
                <a:spcPts val="0"/>
              </a:spcAft>
              <a:buSzPts val="2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Once the gate is opened (8:30-8:45), you can walk with your child to the door and your child will be greeted by a member of staff.</a:t>
            </a:r>
          </a:p>
          <a:p>
            <a:pPr marL="182880" lvl="0" indent="-182880" algn="l" rtl="0">
              <a:lnSpc>
                <a:spcPct val="100000"/>
              </a:lnSpc>
              <a:spcBef>
                <a:spcPts val="900"/>
              </a:spcBef>
              <a:spcAft>
                <a:spcPts val="0"/>
              </a:spcAft>
              <a:buSzPts val="2800"/>
              <a:buChar char="◦"/>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If your child arrives after 8:45, our gate will be closed and they will have to go into school through the office and they will be marked as late.</a:t>
            </a:r>
            <a:endParaRPr dirty="0"/>
          </a:p>
        </p:txBody>
      </p:sp>
      <p:pic>
        <p:nvPicPr>
          <p:cNvPr id="3" name="Picture 2">
            <a:extLst>
              <a:ext uri="{FF2B5EF4-FFF2-40B4-BE49-F238E27FC236}">
                <a16:creationId xmlns:a16="http://schemas.microsoft.com/office/drawing/2014/main" id="{0E0F1074-1E49-72DD-93FA-02A2FBBDB1DA}"/>
              </a:ext>
            </a:extLst>
          </p:cNvPr>
          <p:cNvPicPr>
            <a:picLocks noChangeAspect="1"/>
          </p:cNvPicPr>
          <p:nvPr/>
        </p:nvPicPr>
        <p:blipFill>
          <a:blip r:embed="rId3"/>
          <a:stretch>
            <a:fillRect/>
          </a:stretch>
        </p:blipFill>
        <p:spPr>
          <a:xfrm>
            <a:off x="4892040" y="82296"/>
            <a:ext cx="4154513" cy="14665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32"/>
        <p:cNvGrpSpPr/>
        <p:nvPr/>
      </p:nvGrpSpPr>
      <p:grpSpPr>
        <a:xfrm>
          <a:off x="0" y="0"/>
          <a:ext cx="0" cy="0"/>
          <a:chOff x="0" y="0"/>
          <a:chExt cx="0" cy="0"/>
        </a:xfrm>
      </p:grpSpPr>
      <p:sp>
        <p:nvSpPr>
          <p:cNvPr id="133" name="Google Shape;133;p4"/>
          <p:cNvSpPr txBox="1">
            <a:spLocks noGrp="1"/>
          </p:cNvSpPr>
          <p:nvPr>
            <p:ph type="title"/>
          </p:nvPr>
        </p:nvSpPr>
        <p:spPr>
          <a:xfrm>
            <a:off x="683568" y="27678"/>
            <a:ext cx="7680960" cy="13716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Snack time</a:t>
            </a:r>
            <a:endParaRPr b="1" u="sng" dirty="0"/>
          </a:p>
        </p:txBody>
      </p:sp>
      <p:sp>
        <p:nvSpPr>
          <p:cNvPr id="134" name="Google Shape;134;p4"/>
          <p:cNvSpPr txBox="1">
            <a:spLocks noGrp="1"/>
          </p:cNvSpPr>
          <p:nvPr>
            <p:ph type="body" idx="1"/>
          </p:nvPr>
        </p:nvSpPr>
        <p:spPr>
          <a:xfrm>
            <a:off x="367209" y="1549178"/>
            <a:ext cx="8313678" cy="5120181"/>
          </a:xfrm>
          <a:prstGeom prst="rect">
            <a:avLst/>
          </a:prstGeom>
          <a:noFill/>
          <a:ln>
            <a:noFill/>
          </a:ln>
        </p:spPr>
        <p:txBody>
          <a:bodyPr spcFirstLastPara="1" wrap="square" lIns="91425" tIns="45700" rIns="91425" bIns="45700" anchor="t" anchorCtr="0">
            <a:normAutofit fontScale="85000" lnSpcReduction="10000"/>
          </a:bodyPr>
          <a:lstStyle/>
          <a:p>
            <a:pPr marL="0" lvl="0" indent="0" algn="l" rtl="0">
              <a:lnSpc>
                <a:spcPct val="100000"/>
              </a:lnSpc>
              <a:spcBef>
                <a:spcPts val="0"/>
              </a:spcBef>
              <a:spcAft>
                <a:spcPts val="0"/>
              </a:spcAft>
              <a:buSzPts val="1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Snack time is at 10:15am-10:30am.</a:t>
            </a:r>
          </a:p>
          <a:p>
            <a:pPr marL="0" lvl="0" indent="0" algn="l" rtl="0">
              <a:lnSpc>
                <a:spcPct val="100000"/>
              </a:lnSpc>
              <a:spcBef>
                <a:spcPts val="900"/>
              </a:spcBef>
              <a:spcAft>
                <a:spcPts val="0"/>
              </a:spcAft>
              <a:buSzPts val="2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You have the choice to book a snack for your child on the ‘School-Hub’ app and there are options including toast, fruit, juice or milk.</a:t>
            </a:r>
          </a:p>
          <a:p>
            <a:pPr marL="0" lvl="0" indent="0" algn="l" rtl="0">
              <a:lnSpc>
                <a:spcPct val="100000"/>
              </a:lnSpc>
              <a:spcBef>
                <a:spcPts val="900"/>
              </a:spcBef>
              <a:spcAft>
                <a:spcPts val="0"/>
              </a:spcAft>
              <a:buSzPts val="2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Or you can send your child in with their own snack. This snack must be healthy and </a:t>
            </a:r>
            <a:r>
              <a:rPr lang="en-GB" sz="2800" b="1" dirty="0">
                <a:latin typeface="Arial"/>
                <a:ea typeface="Arial"/>
                <a:cs typeface="Arial"/>
                <a:sym typeface="Arial"/>
              </a:rPr>
              <a:t>must not contain nuts.</a:t>
            </a:r>
          </a:p>
          <a:p>
            <a:pPr marL="0" lvl="0" indent="0" algn="l" rtl="0">
              <a:lnSpc>
                <a:spcPct val="100000"/>
              </a:lnSpc>
              <a:spcBef>
                <a:spcPts val="900"/>
              </a:spcBef>
              <a:spcAft>
                <a:spcPts val="0"/>
              </a:spcAft>
              <a:buSzPts val="2800"/>
              <a:buNone/>
            </a:pPr>
            <a:endParaRPr b="1"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The children will be playing on the playground with Year 1 and Year 2 children during snack time so please do not send food in that will spill or will take a long time to eat. </a:t>
            </a:r>
            <a:endParaRPr dirty="0"/>
          </a:p>
        </p:txBody>
      </p:sp>
      <p:pic>
        <p:nvPicPr>
          <p:cNvPr id="2" name="Picture 1" descr="Fruit of the month: Apples - Harvard Health">
            <a:extLst>
              <a:ext uri="{FF2B5EF4-FFF2-40B4-BE49-F238E27FC236}">
                <a16:creationId xmlns:a16="http://schemas.microsoft.com/office/drawing/2014/main" id="{8A80AFB0-A9A9-C7EE-51A6-62C1F4448EA0}"/>
              </a:ext>
            </a:extLst>
          </p:cNvPr>
          <p:cNvPicPr>
            <a:picLocks noChangeAspect="1"/>
          </p:cNvPicPr>
          <p:nvPr/>
        </p:nvPicPr>
        <p:blipFill>
          <a:blip r:embed="rId3"/>
          <a:stretch>
            <a:fillRect/>
          </a:stretch>
        </p:blipFill>
        <p:spPr>
          <a:xfrm>
            <a:off x="6612711" y="188640"/>
            <a:ext cx="2164080" cy="12984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Apple Juice Carton : Little Monster Menu">
            <a:extLst>
              <a:ext uri="{FF2B5EF4-FFF2-40B4-BE49-F238E27FC236}">
                <a16:creationId xmlns:a16="http://schemas.microsoft.com/office/drawing/2014/main" id="{94244F8E-1400-CB88-1E90-1594A8AF8B74}"/>
              </a:ext>
            </a:extLst>
          </p:cNvPr>
          <p:cNvPicPr>
            <a:picLocks noChangeAspect="1"/>
          </p:cNvPicPr>
          <p:nvPr/>
        </p:nvPicPr>
        <p:blipFill>
          <a:blip r:embed="rId4"/>
          <a:stretch>
            <a:fillRect/>
          </a:stretch>
        </p:blipFill>
        <p:spPr>
          <a:xfrm>
            <a:off x="973000" y="176120"/>
            <a:ext cx="1486736" cy="14867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8"/>
        <p:cNvGrpSpPr/>
        <p:nvPr/>
      </p:nvGrpSpPr>
      <p:grpSpPr>
        <a:xfrm>
          <a:off x="0" y="0"/>
          <a:ext cx="0" cy="0"/>
          <a:chOff x="0" y="0"/>
          <a:chExt cx="0" cy="0"/>
        </a:xfrm>
      </p:grpSpPr>
      <p:sp>
        <p:nvSpPr>
          <p:cNvPr id="139" name="Google Shape;139;p5"/>
          <p:cNvSpPr txBox="1">
            <a:spLocks noGrp="1"/>
          </p:cNvSpPr>
          <p:nvPr>
            <p:ph type="title"/>
          </p:nvPr>
        </p:nvSpPr>
        <p:spPr>
          <a:xfrm>
            <a:off x="683568" y="276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Lunch time</a:t>
            </a:r>
            <a:endParaRPr b="1" u="sng" dirty="0"/>
          </a:p>
        </p:txBody>
      </p:sp>
      <p:sp>
        <p:nvSpPr>
          <p:cNvPr id="140" name="Google Shape;140;p5"/>
          <p:cNvSpPr txBox="1">
            <a:spLocks noGrp="1"/>
          </p:cNvSpPr>
          <p:nvPr>
            <p:ph type="body" idx="1"/>
          </p:nvPr>
        </p:nvSpPr>
        <p:spPr>
          <a:xfrm>
            <a:off x="367197" y="1255949"/>
            <a:ext cx="8411043" cy="541332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Lunch time is at 12:00-1pm.</a:t>
            </a:r>
          </a:p>
          <a:p>
            <a:pPr marL="0" lvl="0" indent="0" algn="l" rtl="0">
              <a:lnSpc>
                <a:spcPct val="100000"/>
              </a:lnSpc>
              <a:spcBef>
                <a:spcPts val="900"/>
              </a:spcBef>
              <a:spcAft>
                <a:spcPts val="0"/>
              </a:spcAft>
              <a:buSzPts val="2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School dinners are free for all of Reception.</a:t>
            </a:r>
          </a:p>
          <a:p>
            <a:pPr marL="0" lvl="0" indent="0" algn="l" rtl="0">
              <a:lnSpc>
                <a:spcPct val="100000"/>
              </a:lnSpc>
              <a:spcBef>
                <a:spcPts val="900"/>
              </a:spcBef>
              <a:spcAft>
                <a:spcPts val="0"/>
              </a:spcAft>
              <a:buSzPts val="2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You can either book your child’s dinner on the</a:t>
            </a:r>
            <a:endParaRPr dirty="0"/>
          </a:p>
          <a:p>
            <a:pPr marL="0" lvl="0" indent="0" algn="l" rtl="0">
              <a:lnSpc>
                <a:spcPct val="100000"/>
              </a:lnSpc>
              <a:spcBef>
                <a:spcPts val="900"/>
              </a:spcBef>
              <a:spcAft>
                <a:spcPts val="0"/>
              </a:spcAft>
              <a:buSzPts val="2800"/>
              <a:buNone/>
            </a:pPr>
            <a:r>
              <a:rPr lang="en-GB" sz="2800" dirty="0">
                <a:latin typeface="Arial"/>
                <a:ea typeface="Arial"/>
                <a:cs typeface="Arial"/>
                <a:sym typeface="Arial"/>
              </a:rPr>
              <a:t> ‘School Hub’ app or you can send your child </a:t>
            </a:r>
            <a:endParaRPr dirty="0"/>
          </a:p>
          <a:p>
            <a:pPr marL="0" lvl="0" indent="0" algn="l" rtl="0">
              <a:lnSpc>
                <a:spcPct val="100000"/>
              </a:lnSpc>
              <a:spcBef>
                <a:spcPts val="900"/>
              </a:spcBef>
              <a:spcAft>
                <a:spcPts val="0"/>
              </a:spcAft>
              <a:buSzPts val="2800"/>
              <a:buNone/>
            </a:pPr>
            <a:r>
              <a:rPr lang="en-GB" sz="2800" dirty="0">
                <a:latin typeface="Arial"/>
                <a:ea typeface="Arial"/>
                <a:cs typeface="Arial"/>
                <a:sym typeface="Arial"/>
              </a:rPr>
              <a:t> in with a packed lunch (</a:t>
            </a:r>
            <a:r>
              <a:rPr lang="en-GB" sz="2800" b="1" dirty="0">
                <a:latin typeface="Arial"/>
                <a:ea typeface="Arial"/>
                <a:cs typeface="Arial"/>
                <a:sym typeface="Arial"/>
              </a:rPr>
              <a:t>no food containing nuts please</a:t>
            </a:r>
            <a:r>
              <a:rPr lang="en-GB" sz="2800" dirty="0">
                <a:latin typeface="Arial"/>
                <a:ea typeface="Arial"/>
                <a:cs typeface="Arial"/>
                <a:sym typeface="Arial"/>
              </a:rPr>
              <a:t>).</a:t>
            </a:r>
          </a:p>
          <a:p>
            <a:pPr marL="0" lvl="0" indent="0" algn="l" rtl="0">
              <a:lnSpc>
                <a:spcPct val="100000"/>
              </a:lnSpc>
              <a:spcBef>
                <a:spcPts val="900"/>
              </a:spcBef>
              <a:spcAft>
                <a:spcPts val="0"/>
              </a:spcAft>
              <a:buSzPts val="2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Children will sit together in the hall for their lunch.</a:t>
            </a:r>
            <a:endParaRPr dirty="0"/>
          </a:p>
          <a:p>
            <a:pPr marL="182880" lvl="0" indent="-5079" algn="l" rtl="0">
              <a:lnSpc>
                <a:spcPct val="100000"/>
              </a:lnSpc>
              <a:spcBef>
                <a:spcPts val="900"/>
              </a:spcBef>
              <a:spcAft>
                <a:spcPts val="0"/>
              </a:spcAft>
              <a:buSzPts val="2800"/>
              <a:buNone/>
            </a:pPr>
            <a:endParaRPr sz="2800" dirty="0">
              <a:latin typeface="Arial"/>
              <a:ea typeface="Arial"/>
              <a:cs typeface="Arial"/>
              <a:sym typeface="Arial"/>
            </a:endParaRPr>
          </a:p>
        </p:txBody>
      </p:sp>
      <p:pic>
        <p:nvPicPr>
          <p:cNvPr id="6" name="Picture 5" descr="Childrens Kids Insulated 3pcs Lunch Bag Set Box Kids Boys Girls School Food">
            <a:extLst>
              <a:ext uri="{FF2B5EF4-FFF2-40B4-BE49-F238E27FC236}">
                <a16:creationId xmlns:a16="http://schemas.microsoft.com/office/drawing/2014/main" id="{11215995-42DF-A877-A0BF-6D82D3AB08CA}"/>
              </a:ext>
            </a:extLst>
          </p:cNvPr>
          <p:cNvPicPr>
            <a:picLocks noChangeAspect="1"/>
          </p:cNvPicPr>
          <p:nvPr/>
        </p:nvPicPr>
        <p:blipFill>
          <a:blip r:embed="rId3"/>
          <a:srcRect t="2401" r="50000" b="62266"/>
          <a:stretch>
            <a:fillRect/>
          </a:stretch>
        </p:blipFill>
        <p:spPr>
          <a:xfrm>
            <a:off x="6138994" y="188726"/>
            <a:ext cx="1510251" cy="10672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Childrens Kids Insulated 3pcs Lunch Bag Set Box Kids Boys Girls School Food">
            <a:extLst>
              <a:ext uri="{FF2B5EF4-FFF2-40B4-BE49-F238E27FC236}">
                <a16:creationId xmlns:a16="http://schemas.microsoft.com/office/drawing/2014/main" id="{E2D90735-4422-E954-4C11-F98A9B106A48}"/>
              </a:ext>
            </a:extLst>
          </p:cNvPr>
          <p:cNvPicPr>
            <a:picLocks noChangeAspect="1"/>
          </p:cNvPicPr>
          <p:nvPr/>
        </p:nvPicPr>
        <p:blipFill>
          <a:blip r:embed="rId3"/>
          <a:srcRect l="50000" b="64400"/>
          <a:stretch>
            <a:fillRect/>
          </a:stretch>
        </p:blipFill>
        <p:spPr>
          <a:xfrm>
            <a:off x="7285314" y="980728"/>
            <a:ext cx="1596121" cy="11364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Comberton Primary School - School Meals">
            <a:extLst>
              <a:ext uri="{FF2B5EF4-FFF2-40B4-BE49-F238E27FC236}">
                <a16:creationId xmlns:a16="http://schemas.microsoft.com/office/drawing/2014/main" id="{9EBC8CF8-21DB-C692-678C-96CE6799363C}"/>
              </a:ext>
            </a:extLst>
          </p:cNvPr>
          <p:cNvPicPr>
            <a:picLocks noChangeAspect="1"/>
          </p:cNvPicPr>
          <p:nvPr/>
        </p:nvPicPr>
        <p:blipFill>
          <a:blip r:embed="rId4"/>
          <a:stretch>
            <a:fillRect/>
          </a:stretch>
        </p:blipFill>
        <p:spPr>
          <a:xfrm>
            <a:off x="779472" y="27678"/>
            <a:ext cx="1689408" cy="16010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44"/>
        <p:cNvGrpSpPr/>
        <p:nvPr/>
      </p:nvGrpSpPr>
      <p:grpSpPr>
        <a:xfrm>
          <a:off x="0" y="0"/>
          <a:ext cx="0" cy="0"/>
          <a:chOff x="0" y="0"/>
          <a:chExt cx="0" cy="0"/>
        </a:xfrm>
      </p:grpSpPr>
      <p:sp>
        <p:nvSpPr>
          <p:cNvPr id="145" name="Google Shape;145;p6"/>
          <p:cNvSpPr txBox="1">
            <a:spLocks noGrp="1"/>
          </p:cNvSpPr>
          <p:nvPr>
            <p:ph type="title"/>
          </p:nvPr>
        </p:nvSpPr>
        <p:spPr>
          <a:xfrm>
            <a:off x="683568" y="276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OPAL</a:t>
            </a:r>
            <a:endParaRPr b="1" u="sng" dirty="0"/>
          </a:p>
        </p:txBody>
      </p:sp>
      <p:sp>
        <p:nvSpPr>
          <p:cNvPr id="146" name="Google Shape;146;p6"/>
          <p:cNvSpPr txBox="1">
            <a:spLocks noGrp="1"/>
          </p:cNvSpPr>
          <p:nvPr>
            <p:ph type="body" idx="1"/>
          </p:nvPr>
        </p:nvSpPr>
        <p:spPr>
          <a:xfrm>
            <a:off x="367209" y="548680"/>
            <a:ext cx="8313678" cy="612068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During playtime and lunch time we have OPAL (</a:t>
            </a:r>
            <a:r>
              <a:rPr lang="en-GB" sz="2800" b="1" dirty="0">
                <a:latin typeface="Arial"/>
                <a:ea typeface="Arial"/>
                <a:cs typeface="Arial"/>
                <a:sym typeface="Arial"/>
              </a:rPr>
              <a:t>O</a:t>
            </a:r>
            <a:r>
              <a:rPr lang="en-GB" sz="2800" dirty="0">
                <a:latin typeface="Arial"/>
                <a:ea typeface="Arial"/>
                <a:cs typeface="Arial"/>
                <a:sym typeface="Arial"/>
              </a:rPr>
              <a:t>utdoor </a:t>
            </a:r>
            <a:r>
              <a:rPr lang="en-GB" sz="2800" b="1" dirty="0">
                <a:latin typeface="Arial"/>
                <a:ea typeface="Arial"/>
                <a:cs typeface="Arial"/>
                <a:sym typeface="Arial"/>
              </a:rPr>
              <a:t>P</a:t>
            </a:r>
            <a:r>
              <a:rPr lang="en-GB" sz="2800" dirty="0">
                <a:latin typeface="Arial"/>
                <a:ea typeface="Arial"/>
                <a:cs typeface="Arial"/>
                <a:sym typeface="Arial"/>
              </a:rPr>
              <a:t>lay </a:t>
            </a:r>
            <a:r>
              <a:rPr lang="en-GB" sz="2800" b="1" dirty="0">
                <a:latin typeface="Arial"/>
                <a:ea typeface="Arial"/>
                <a:cs typeface="Arial"/>
                <a:sym typeface="Arial"/>
              </a:rPr>
              <a:t>A</a:t>
            </a:r>
            <a:r>
              <a:rPr lang="en-GB" sz="2800" dirty="0">
                <a:latin typeface="Arial"/>
                <a:ea typeface="Arial"/>
                <a:cs typeface="Arial"/>
                <a:sym typeface="Arial"/>
              </a:rPr>
              <a:t>nd </a:t>
            </a:r>
            <a:r>
              <a:rPr lang="en-GB" sz="2800" b="1" dirty="0">
                <a:latin typeface="Arial"/>
                <a:ea typeface="Arial"/>
                <a:cs typeface="Arial"/>
                <a:sym typeface="Arial"/>
              </a:rPr>
              <a:t>L</a:t>
            </a:r>
            <a:r>
              <a:rPr lang="en-GB" sz="2800" dirty="0">
                <a:latin typeface="Arial"/>
                <a:ea typeface="Arial"/>
                <a:cs typeface="Arial"/>
                <a:sym typeface="Arial"/>
              </a:rPr>
              <a:t>earning). It aims to improve children's well-being, develop their self-regulation, and foster a wide range of skills through play.</a:t>
            </a:r>
            <a:endParaRPr sz="2800" dirty="0">
              <a:latin typeface="Arial"/>
              <a:ea typeface="Arial"/>
              <a:cs typeface="Arial"/>
              <a:sym typeface="Arial"/>
            </a:endParaRPr>
          </a:p>
        </p:txBody>
      </p:sp>
      <p:pic>
        <p:nvPicPr>
          <p:cNvPr id="147" name="Google Shape;147;p6"/>
          <p:cNvPicPr preferRelativeResize="0"/>
          <p:nvPr/>
        </p:nvPicPr>
        <p:blipFill rotWithShape="1">
          <a:blip r:embed="rId3">
            <a:alphaModFix/>
          </a:blip>
          <a:srcRect l="9615" r="50000" b="21154"/>
          <a:stretch/>
        </p:blipFill>
        <p:spPr>
          <a:xfrm>
            <a:off x="6876256" y="3630574"/>
            <a:ext cx="2016225" cy="2952328"/>
          </a:xfrm>
          <a:prstGeom prst="rect">
            <a:avLst/>
          </a:prstGeom>
          <a:noFill/>
          <a:ln w="88900" cap="sq" cmpd="thickThin">
            <a:solidFill>
              <a:srgbClr val="000000"/>
            </a:solidFill>
            <a:prstDash val="solid"/>
            <a:miter lim="800000"/>
            <a:headEnd type="none" w="sm" len="sm"/>
            <a:tailEnd type="none" w="sm" len="sm"/>
          </a:ln>
        </p:spPr>
      </p:pic>
      <p:pic>
        <p:nvPicPr>
          <p:cNvPr id="148" name="Google Shape;148;p6"/>
          <p:cNvPicPr preferRelativeResize="0"/>
          <p:nvPr/>
        </p:nvPicPr>
        <p:blipFill rotWithShape="1">
          <a:blip r:embed="rId4">
            <a:alphaModFix/>
          </a:blip>
          <a:srcRect/>
          <a:stretch/>
        </p:blipFill>
        <p:spPr>
          <a:xfrm>
            <a:off x="2928363" y="3712464"/>
            <a:ext cx="3736299" cy="2881844"/>
          </a:xfrm>
          <a:prstGeom prst="rect">
            <a:avLst/>
          </a:prstGeom>
          <a:noFill/>
          <a:ln w="88900" cap="sq" cmpd="thickThin">
            <a:solidFill>
              <a:srgbClr val="000000"/>
            </a:solidFill>
            <a:prstDash val="solid"/>
            <a:miter lim="800000"/>
            <a:headEnd type="none" w="sm" len="sm"/>
            <a:tailEnd type="none" w="sm" len="sm"/>
          </a:ln>
        </p:spPr>
      </p:pic>
      <p:pic>
        <p:nvPicPr>
          <p:cNvPr id="149" name="Google Shape;149;p6"/>
          <p:cNvPicPr preferRelativeResize="0"/>
          <p:nvPr/>
        </p:nvPicPr>
        <p:blipFill rotWithShape="1">
          <a:blip r:embed="rId5">
            <a:alphaModFix/>
          </a:blip>
          <a:srcRect/>
          <a:stretch/>
        </p:blipFill>
        <p:spPr>
          <a:xfrm>
            <a:off x="175773" y="3194264"/>
            <a:ext cx="2540996" cy="3387995"/>
          </a:xfrm>
          <a:prstGeom prst="rect">
            <a:avLst/>
          </a:prstGeom>
          <a:noFill/>
          <a:ln w="88900" cap="sq" cmpd="thickThin">
            <a:solidFill>
              <a:srgbClr val="000000"/>
            </a:solidFill>
            <a:prstDash val="solid"/>
            <a:miter lim="800000"/>
            <a:headEnd type="none" w="sm" len="sm"/>
            <a:tailEnd type="none" w="sm" len="sm"/>
          </a:ln>
        </p:spPr>
      </p:pic>
      <p:pic>
        <p:nvPicPr>
          <p:cNvPr id="2" name="Content Placeholder 3">
            <a:extLst>
              <a:ext uri="{FF2B5EF4-FFF2-40B4-BE49-F238E27FC236}">
                <a16:creationId xmlns:a16="http://schemas.microsoft.com/office/drawing/2014/main" id="{D2CF479F-0D8C-2402-EF06-81886DA1FC80}"/>
              </a:ext>
            </a:extLst>
          </p:cNvPr>
          <p:cNvPicPr>
            <a:picLocks noChangeAspect="1"/>
          </p:cNvPicPr>
          <p:nvPr/>
        </p:nvPicPr>
        <p:blipFill>
          <a:blip r:embed="rId6"/>
          <a:srcRect l="5275" r="11299"/>
          <a:stretch/>
        </p:blipFill>
        <p:spPr>
          <a:xfrm>
            <a:off x="7680586" y="62296"/>
            <a:ext cx="1316660" cy="8838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53"/>
        <p:cNvGrpSpPr/>
        <p:nvPr/>
      </p:nvGrpSpPr>
      <p:grpSpPr>
        <a:xfrm>
          <a:off x="0" y="0"/>
          <a:ext cx="0" cy="0"/>
          <a:chOff x="0" y="0"/>
          <a:chExt cx="0" cy="0"/>
        </a:xfrm>
      </p:grpSpPr>
      <p:sp>
        <p:nvSpPr>
          <p:cNvPr id="154" name="Google Shape;154;p7"/>
          <p:cNvSpPr txBox="1">
            <a:spLocks noGrp="1"/>
          </p:cNvSpPr>
          <p:nvPr>
            <p:ph type="title"/>
          </p:nvPr>
        </p:nvSpPr>
        <p:spPr>
          <a:xfrm>
            <a:off x="683568" y="276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What to bring to school</a:t>
            </a:r>
            <a:endParaRPr b="1" u="sng" dirty="0"/>
          </a:p>
        </p:txBody>
      </p:sp>
      <p:sp>
        <p:nvSpPr>
          <p:cNvPr id="155" name="Google Shape;155;p7"/>
          <p:cNvSpPr txBox="1">
            <a:spLocks noGrp="1"/>
          </p:cNvSpPr>
          <p:nvPr>
            <p:ph type="body" idx="1"/>
          </p:nvPr>
        </p:nvSpPr>
        <p:spPr>
          <a:xfrm>
            <a:off x="367209" y="548680"/>
            <a:ext cx="8313678" cy="612068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00000"/>
              </a:lnSpc>
              <a:spcBef>
                <a:spcPts val="0"/>
              </a:spcBef>
              <a:spcAft>
                <a:spcPts val="0"/>
              </a:spcAft>
              <a:buSzPts val="1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Your child must bring a water bottle                            and a coat to school every day.</a:t>
            </a:r>
          </a:p>
          <a:p>
            <a:pPr marL="0" lvl="0" indent="0" algn="l" rtl="0">
              <a:lnSpc>
                <a:spcPct val="100000"/>
              </a:lnSpc>
              <a:spcBef>
                <a:spcPts val="900"/>
              </a:spcBef>
              <a:spcAft>
                <a:spcPts val="0"/>
              </a:spcAft>
              <a:buSzPts val="2800"/>
              <a:buNone/>
            </a:pPr>
            <a:r>
              <a:rPr lang="en-GB" sz="2800" dirty="0">
                <a:latin typeface="Arial"/>
                <a:ea typeface="Arial"/>
                <a:cs typeface="Arial"/>
                <a:sym typeface="Arial"/>
              </a:rPr>
              <a:t> </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In your child’s bag it is important to have the following: </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Spare pairs of underpants</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Spare pairs of socks</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Plastic bag</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Spare uniform</a:t>
            </a:r>
            <a:endParaRPr dirty="0"/>
          </a:p>
          <a:p>
            <a:pPr marL="0" indent="0">
              <a:buSzPts val="2800"/>
              <a:buNone/>
            </a:pPr>
            <a:endParaRPr lang="en-GB" sz="1500" dirty="0">
              <a:latin typeface="Arial"/>
              <a:ea typeface="Arial"/>
              <a:cs typeface="Arial"/>
              <a:sym typeface="Arial"/>
            </a:endParaRPr>
          </a:p>
          <a:p>
            <a:pPr marL="0" indent="0">
              <a:buSzPts val="2800"/>
              <a:buNone/>
            </a:pPr>
            <a:r>
              <a:rPr lang="en-GB" sz="2800" dirty="0">
                <a:latin typeface="Arial"/>
                <a:ea typeface="Arial"/>
                <a:cs typeface="Arial"/>
                <a:sym typeface="Arial"/>
              </a:rPr>
              <a:t>If your child is sent home in spare school uniform after having an accident, or gets wet in the water area, please </a:t>
            </a:r>
            <a:r>
              <a:rPr lang="en-GB" sz="2800" u="sng" dirty="0">
                <a:latin typeface="Arial"/>
                <a:ea typeface="Arial"/>
                <a:cs typeface="Arial"/>
                <a:sym typeface="Arial"/>
              </a:rPr>
              <a:t>return the uniform </a:t>
            </a:r>
            <a:r>
              <a:rPr lang="en-GB" sz="2800" dirty="0">
                <a:latin typeface="Arial"/>
                <a:ea typeface="Arial"/>
                <a:cs typeface="Arial"/>
                <a:sym typeface="Arial"/>
              </a:rPr>
              <a:t>washed and dried as soon as possible.</a:t>
            </a:r>
            <a:endParaRPr dirty="0"/>
          </a:p>
        </p:txBody>
      </p:sp>
      <p:pic>
        <p:nvPicPr>
          <p:cNvPr id="2" name="Picture 1" descr="The Gruffalo's Children’s Water Bottle – 450ml BPA-Free Drink Bottle">
            <a:extLst>
              <a:ext uri="{FF2B5EF4-FFF2-40B4-BE49-F238E27FC236}">
                <a16:creationId xmlns:a16="http://schemas.microsoft.com/office/drawing/2014/main" id="{12DE796A-EB91-8FA5-134E-7CBFC23194E2}"/>
              </a:ext>
            </a:extLst>
          </p:cNvPr>
          <p:cNvPicPr>
            <a:picLocks noChangeAspect="1"/>
          </p:cNvPicPr>
          <p:nvPr/>
        </p:nvPicPr>
        <p:blipFill>
          <a:blip r:embed="rId3"/>
          <a:stretch>
            <a:fillRect/>
          </a:stretch>
        </p:blipFill>
        <p:spPr>
          <a:xfrm>
            <a:off x="7799515" y="460952"/>
            <a:ext cx="1039551" cy="10395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1190F156-7963-CF1B-988F-C25222291317}"/>
              </a:ext>
            </a:extLst>
          </p:cNvPr>
          <p:cNvPicPr>
            <a:picLocks noChangeAspect="1"/>
          </p:cNvPicPr>
          <p:nvPr/>
        </p:nvPicPr>
        <p:blipFill>
          <a:blip r:embed="rId4"/>
          <a:stretch>
            <a:fillRect/>
          </a:stretch>
        </p:blipFill>
        <p:spPr>
          <a:xfrm>
            <a:off x="6289667" y="824668"/>
            <a:ext cx="1351669" cy="13516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59"/>
        <p:cNvGrpSpPr/>
        <p:nvPr/>
      </p:nvGrpSpPr>
      <p:grpSpPr>
        <a:xfrm>
          <a:off x="0" y="0"/>
          <a:ext cx="0" cy="0"/>
          <a:chOff x="0" y="0"/>
          <a:chExt cx="0" cy="0"/>
        </a:xfrm>
      </p:grpSpPr>
      <p:sp>
        <p:nvSpPr>
          <p:cNvPr id="160" name="Google Shape;160;p8"/>
          <p:cNvSpPr txBox="1">
            <a:spLocks noGrp="1"/>
          </p:cNvSpPr>
          <p:nvPr>
            <p:ph type="title"/>
          </p:nvPr>
        </p:nvSpPr>
        <p:spPr>
          <a:xfrm>
            <a:off x="683568" y="276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Toileting</a:t>
            </a:r>
            <a:endParaRPr b="1" u="sng" dirty="0"/>
          </a:p>
        </p:txBody>
      </p:sp>
      <p:sp>
        <p:nvSpPr>
          <p:cNvPr id="161" name="Google Shape;161;p8"/>
          <p:cNvSpPr txBox="1">
            <a:spLocks noGrp="1"/>
          </p:cNvSpPr>
          <p:nvPr>
            <p:ph type="body" idx="1"/>
          </p:nvPr>
        </p:nvSpPr>
        <p:spPr>
          <a:xfrm>
            <a:off x="367208" y="980728"/>
            <a:ext cx="8639631" cy="5688632"/>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800"/>
              <a:buNone/>
            </a:pPr>
            <a:endParaRPr dirty="0"/>
          </a:p>
          <a:p>
            <a:pPr marL="0" lvl="0" indent="0" algn="l" rtl="0">
              <a:lnSpc>
                <a:spcPct val="100000"/>
              </a:lnSpc>
              <a:spcBef>
                <a:spcPts val="900"/>
              </a:spcBef>
              <a:spcAft>
                <a:spcPts val="0"/>
              </a:spcAft>
              <a:buSzPts val="1800"/>
              <a:buNone/>
            </a:pPr>
            <a:endParaRPr dirty="0"/>
          </a:p>
          <a:p>
            <a:pPr marL="0" lvl="0" indent="0" algn="l" rtl="0">
              <a:lnSpc>
                <a:spcPct val="100000"/>
              </a:lnSpc>
              <a:spcBef>
                <a:spcPts val="900"/>
              </a:spcBef>
              <a:spcAft>
                <a:spcPts val="0"/>
              </a:spcAft>
              <a:buSzPts val="1800"/>
              <a:buNone/>
            </a:pP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Your child will be able to go to the toilet at any part of the day.</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Your child must be toilet trained before starting Reception.</a:t>
            </a:r>
            <a:endParaRPr dirty="0"/>
          </a:p>
          <a:p>
            <a:pPr marL="182880" lvl="0" indent="-182880" algn="l" rtl="0">
              <a:lnSpc>
                <a:spcPct val="100000"/>
              </a:lnSpc>
              <a:spcBef>
                <a:spcPts val="900"/>
              </a:spcBef>
              <a:spcAft>
                <a:spcPts val="0"/>
              </a:spcAft>
              <a:buSzPts val="2800"/>
              <a:buChar char="◦"/>
            </a:pPr>
            <a:r>
              <a:rPr lang="en-GB" sz="2800" dirty="0">
                <a:latin typeface="Arial"/>
                <a:ea typeface="Arial"/>
                <a:cs typeface="Arial"/>
                <a:sym typeface="Arial"/>
              </a:rPr>
              <a:t>If your child has an accident we will give them the spare underpants, socks and uniform from their bag. </a:t>
            </a:r>
            <a:r>
              <a:rPr lang="en-GB" sz="2800" b="1" u="sng" dirty="0">
                <a:latin typeface="Arial"/>
                <a:ea typeface="Arial"/>
                <a:cs typeface="Arial"/>
                <a:sym typeface="Arial"/>
              </a:rPr>
              <a:t>We are not able to wipe your child’s bottom  they must be able to do this by themselves.</a:t>
            </a:r>
            <a:endParaRPr b="1" u="sng" dirty="0"/>
          </a:p>
        </p:txBody>
      </p:sp>
      <p:pic>
        <p:nvPicPr>
          <p:cNvPr id="162" name="Google Shape;162;p8"/>
          <p:cNvPicPr preferRelativeResize="0"/>
          <p:nvPr/>
        </p:nvPicPr>
        <p:blipFill rotWithShape="1">
          <a:blip r:embed="rId3">
            <a:alphaModFix/>
          </a:blip>
          <a:srcRect/>
          <a:stretch/>
        </p:blipFill>
        <p:spPr>
          <a:xfrm>
            <a:off x="683568" y="247516"/>
            <a:ext cx="1372228" cy="1466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1" descr="Sainsbury's Home Pack of 24 Recycled Plastic Pegs">
            <a:extLst>
              <a:ext uri="{FF2B5EF4-FFF2-40B4-BE49-F238E27FC236}">
                <a16:creationId xmlns:a16="http://schemas.microsoft.com/office/drawing/2014/main" id="{6A0517E0-CCC2-B03D-354E-E238C62BCFD7}"/>
              </a:ext>
            </a:extLst>
          </p:cNvPr>
          <p:cNvPicPr>
            <a:picLocks noChangeAspect="1"/>
          </p:cNvPicPr>
          <p:nvPr/>
        </p:nvPicPr>
        <p:blipFill>
          <a:blip r:embed="rId4"/>
          <a:srcRect l="12489" t="14266" r="10000" b="20489"/>
          <a:stretch>
            <a:fillRect/>
          </a:stretch>
        </p:blipFill>
        <p:spPr>
          <a:xfrm>
            <a:off x="6954925" y="357899"/>
            <a:ext cx="1725963" cy="14528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185"/>
        <p:cNvGrpSpPr/>
        <p:nvPr/>
      </p:nvGrpSpPr>
      <p:grpSpPr>
        <a:xfrm>
          <a:off x="0" y="0"/>
          <a:ext cx="0" cy="0"/>
          <a:chOff x="0" y="0"/>
          <a:chExt cx="0" cy="0"/>
        </a:xfrm>
      </p:grpSpPr>
      <p:sp>
        <p:nvSpPr>
          <p:cNvPr id="186" name="Google Shape;186;p11"/>
          <p:cNvSpPr txBox="1">
            <a:spLocks noGrp="1"/>
          </p:cNvSpPr>
          <p:nvPr>
            <p:ph type="title"/>
          </p:nvPr>
        </p:nvSpPr>
        <p:spPr>
          <a:xfrm>
            <a:off x="683568" y="276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Homework</a:t>
            </a:r>
            <a:endParaRPr b="1" u="sng" dirty="0"/>
          </a:p>
        </p:txBody>
      </p:sp>
      <p:sp>
        <p:nvSpPr>
          <p:cNvPr id="187" name="Google Shape;187;p11"/>
          <p:cNvSpPr txBox="1">
            <a:spLocks noGrp="1"/>
          </p:cNvSpPr>
          <p:nvPr>
            <p:ph type="body" idx="1"/>
          </p:nvPr>
        </p:nvSpPr>
        <p:spPr>
          <a:xfrm>
            <a:off x="367209" y="908720"/>
            <a:ext cx="8313678" cy="4748584"/>
          </a:xfrm>
          <a:prstGeom prst="rect">
            <a:avLst/>
          </a:prstGeom>
          <a:noFill/>
          <a:ln>
            <a:noFill/>
          </a:ln>
        </p:spPr>
        <p:txBody>
          <a:bodyPr spcFirstLastPara="1" wrap="square" lIns="91425" tIns="45700" rIns="91425" bIns="45700" anchor="t" anchorCtr="0">
            <a:normAutofit/>
          </a:bodyPr>
          <a:lstStyle/>
          <a:p>
            <a:pPr marL="182880" lvl="0" indent="-182880" algn="l" rtl="0">
              <a:lnSpc>
                <a:spcPct val="100000"/>
              </a:lnSpc>
              <a:spcBef>
                <a:spcPts val="0"/>
              </a:spcBef>
              <a:spcAft>
                <a:spcPts val="0"/>
              </a:spcAft>
              <a:buSzPts val="2400"/>
              <a:buChar char="◦"/>
            </a:pPr>
            <a:r>
              <a:rPr lang="en-GB" sz="2400" dirty="0">
                <a:latin typeface="Arial"/>
                <a:ea typeface="Arial"/>
                <a:cs typeface="Arial"/>
                <a:sym typeface="Arial"/>
              </a:rPr>
              <a:t>Children will receive their homework on a </a:t>
            </a:r>
            <a:r>
              <a:rPr lang="en-GB" sz="2400" b="1" dirty="0">
                <a:latin typeface="Arial"/>
                <a:ea typeface="Arial"/>
                <a:cs typeface="Arial"/>
                <a:sym typeface="Arial"/>
              </a:rPr>
              <a:t>Monday</a:t>
            </a:r>
            <a:r>
              <a:rPr lang="en-GB" sz="2400" dirty="0">
                <a:latin typeface="Arial"/>
                <a:ea typeface="Arial"/>
                <a:cs typeface="Arial"/>
                <a:sym typeface="Arial"/>
              </a:rPr>
              <a:t> and it </a:t>
            </a:r>
            <a:r>
              <a:rPr lang="en-GB" sz="2400" b="1" u="sng" dirty="0">
                <a:latin typeface="Arial"/>
                <a:ea typeface="Arial"/>
                <a:cs typeface="Arial"/>
                <a:sym typeface="Arial"/>
              </a:rPr>
              <a:t>must be returned to school on a Friday morning. </a:t>
            </a:r>
            <a:endParaRPr b="1" u="sng"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Children will have picture books until they are able to read words. </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Picture books are books with no words, just pictures and the children are to tell a story by looking at the pictures.</a:t>
            </a:r>
            <a:endParaRPr dirty="0"/>
          </a:p>
          <a:p>
            <a:pPr marL="182880" lvl="0" indent="-30479" algn="l" rtl="0">
              <a:lnSpc>
                <a:spcPct val="100000"/>
              </a:lnSpc>
              <a:spcBef>
                <a:spcPts val="900"/>
              </a:spcBef>
              <a:spcAft>
                <a:spcPts val="0"/>
              </a:spcAft>
              <a:buSzPts val="2400"/>
              <a:buNone/>
            </a:pPr>
            <a:endParaRPr sz="2400" dirty="0">
              <a:latin typeface="Arial"/>
              <a:ea typeface="Arial"/>
              <a:cs typeface="Arial"/>
              <a:sym typeface="Arial"/>
            </a:endParaRPr>
          </a:p>
        </p:txBody>
      </p:sp>
      <p:pic>
        <p:nvPicPr>
          <p:cNvPr id="188" name="Google Shape;188;p11"/>
          <p:cNvPicPr preferRelativeResize="0"/>
          <p:nvPr/>
        </p:nvPicPr>
        <p:blipFill rotWithShape="1">
          <a:blip r:embed="rId3">
            <a:alphaModFix/>
          </a:blip>
          <a:srcRect/>
          <a:stretch/>
        </p:blipFill>
        <p:spPr>
          <a:xfrm>
            <a:off x="2044864" y="3765624"/>
            <a:ext cx="4824536" cy="27727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92"/>
        <p:cNvGrpSpPr/>
        <p:nvPr/>
      </p:nvGrpSpPr>
      <p:grpSpPr>
        <a:xfrm>
          <a:off x="0" y="0"/>
          <a:ext cx="0" cy="0"/>
          <a:chOff x="0" y="0"/>
          <a:chExt cx="0" cy="0"/>
        </a:xfrm>
      </p:grpSpPr>
      <p:sp>
        <p:nvSpPr>
          <p:cNvPr id="193" name="Google Shape;193;p12"/>
          <p:cNvSpPr txBox="1">
            <a:spLocks noGrp="1"/>
          </p:cNvSpPr>
          <p:nvPr>
            <p:ph type="title"/>
          </p:nvPr>
        </p:nvSpPr>
        <p:spPr>
          <a:xfrm>
            <a:off x="731520" y="2562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Homework</a:t>
            </a:r>
            <a:endParaRPr b="1" u="sng" dirty="0"/>
          </a:p>
        </p:txBody>
      </p:sp>
      <p:sp>
        <p:nvSpPr>
          <p:cNvPr id="194" name="Google Shape;194;p12"/>
          <p:cNvSpPr txBox="1">
            <a:spLocks noGrp="1"/>
          </p:cNvSpPr>
          <p:nvPr>
            <p:ph type="body" idx="1"/>
          </p:nvPr>
        </p:nvSpPr>
        <p:spPr>
          <a:xfrm>
            <a:off x="367208" y="1984002"/>
            <a:ext cx="8438463" cy="4393381"/>
          </a:xfrm>
          <a:prstGeom prst="rect">
            <a:avLst/>
          </a:prstGeom>
          <a:noFill/>
          <a:ln>
            <a:noFill/>
          </a:ln>
        </p:spPr>
        <p:txBody>
          <a:bodyPr spcFirstLastPara="1" wrap="square" lIns="91425" tIns="45700" rIns="91425" bIns="45700" anchor="t" anchorCtr="0">
            <a:normAutofit/>
          </a:bodyPr>
          <a:lstStyle/>
          <a:p>
            <a:pPr marL="182880" lvl="0" indent="-182880" algn="l" rtl="0">
              <a:lnSpc>
                <a:spcPct val="100000"/>
              </a:lnSpc>
              <a:spcBef>
                <a:spcPts val="0"/>
              </a:spcBef>
              <a:spcAft>
                <a:spcPts val="0"/>
              </a:spcAft>
              <a:buSzPts val="2400"/>
              <a:buChar char="◦"/>
            </a:pPr>
            <a:r>
              <a:rPr lang="en-GB" sz="2400" dirty="0">
                <a:latin typeface="Arial"/>
                <a:ea typeface="Arial"/>
                <a:cs typeface="Arial"/>
                <a:sym typeface="Arial"/>
              </a:rPr>
              <a:t>The children will have a ‘Phonics’ booklet                            in their homework folders.</a:t>
            </a:r>
          </a:p>
          <a:p>
            <a:pPr marL="0" lvl="0" indent="0" algn="l" rtl="0">
              <a:lnSpc>
                <a:spcPct val="100000"/>
              </a:lnSpc>
              <a:spcBef>
                <a:spcPts val="0"/>
              </a:spcBef>
              <a:spcAft>
                <a:spcPts val="0"/>
              </a:spcAft>
              <a:buSzPts val="2400"/>
              <a:buNone/>
            </a:pP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This focusses on letter formation. It has all the Set 1 phonics sounds in the order that your child will be learning them in school. We will let you know on Tapestry which sound we will be practicing that week and you can then practice writing that sound with your child in their booklet. </a:t>
            </a:r>
            <a:endParaRPr dirty="0"/>
          </a:p>
          <a:p>
            <a:pPr marL="182880" lvl="0" indent="-30479" algn="l" rtl="0">
              <a:lnSpc>
                <a:spcPct val="100000"/>
              </a:lnSpc>
              <a:spcBef>
                <a:spcPts val="900"/>
              </a:spcBef>
              <a:spcAft>
                <a:spcPts val="0"/>
              </a:spcAft>
              <a:buSzPts val="2400"/>
              <a:buNone/>
            </a:pPr>
            <a:endParaRPr sz="2400" dirty="0">
              <a:latin typeface="Arial"/>
              <a:ea typeface="Arial"/>
              <a:cs typeface="Arial"/>
              <a:sym typeface="Arial"/>
            </a:endParaRPr>
          </a:p>
        </p:txBody>
      </p:sp>
      <p:pic>
        <p:nvPicPr>
          <p:cNvPr id="2" name="Picture 1" descr="Read Write Inc.: Set 1. Speed Sound Cards Pack of 10 : Munton, Gill:  Amazon.co.uk: Books">
            <a:extLst>
              <a:ext uri="{FF2B5EF4-FFF2-40B4-BE49-F238E27FC236}">
                <a16:creationId xmlns:a16="http://schemas.microsoft.com/office/drawing/2014/main" id="{274AD6DC-AA7C-B34D-B6E8-7FD3561EA0AD}"/>
              </a:ext>
            </a:extLst>
          </p:cNvPr>
          <p:cNvPicPr>
            <a:picLocks noChangeAspect="1"/>
          </p:cNvPicPr>
          <p:nvPr/>
        </p:nvPicPr>
        <p:blipFill>
          <a:blip r:embed="rId3"/>
          <a:srcRect b="50000"/>
          <a:stretch>
            <a:fillRect/>
          </a:stretch>
        </p:blipFill>
        <p:spPr>
          <a:xfrm>
            <a:off x="6439512" y="128017"/>
            <a:ext cx="2457599" cy="17556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Read Write Inc. Phonics: Set 1 Speed Sounds Cards (A4) by Ruth Miskin, Tim  Archbold | Waterstones">
            <a:extLst>
              <a:ext uri="{FF2B5EF4-FFF2-40B4-BE49-F238E27FC236}">
                <a16:creationId xmlns:a16="http://schemas.microsoft.com/office/drawing/2014/main" id="{3FFD36FD-F93B-CCD1-43A7-3D05A6346208}"/>
              </a:ext>
            </a:extLst>
          </p:cNvPr>
          <p:cNvPicPr>
            <a:picLocks noChangeAspect="1"/>
          </p:cNvPicPr>
          <p:nvPr/>
        </p:nvPicPr>
        <p:blipFill>
          <a:blip r:embed="rId4"/>
          <a:srcRect b="50000"/>
          <a:stretch>
            <a:fillRect/>
          </a:stretch>
        </p:blipFill>
        <p:spPr>
          <a:xfrm>
            <a:off x="367208" y="102904"/>
            <a:ext cx="2457907" cy="17556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descr="19 Alphabet ideas | read write inc, letter formation, school garden lessons">
            <a:extLst>
              <a:ext uri="{FF2B5EF4-FFF2-40B4-BE49-F238E27FC236}">
                <a16:creationId xmlns:a16="http://schemas.microsoft.com/office/drawing/2014/main" id="{F34F0711-9648-85A4-3FD6-A4BBE1E1EABD}"/>
              </a:ext>
            </a:extLst>
          </p:cNvPr>
          <p:cNvPicPr>
            <a:picLocks noChangeAspect="1"/>
          </p:cNvPicPr>
          <p:nvPr/>
        </p:nvPicPr>
        <p:blipFill>
          <a:blip r:embed="rId5"/>
          <a:stretch>
            <a:fillRect/>
          </a:stretch>
        </p:blipFill>
        <p:spPr>
          <a:xfrm>
            <a:off x="2971419" y="5184648"/>
            <a:ext cx="2782513" cy="15268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98"/>
        <p:cNvGrpSpPr/>
        <p:nvPr/>
      </p:nvGrpSpPr>
      <p:grpSpPr>
        <a:xfrm>
          <a:off x="0" y="0"/>
          <a:ext cx="0" cy="0"/>
          <a:chOff x="0" y="0"/>
          <a:chExt cx="0" cy="0"/>
        </a:xfrm>
      </p:grpSpPr>
      <p:sp>
        <p:nvSpPr>
          <p:cNvPr id="199" name="Google Shape;199;p13"/>
          <p:cNvSpPr txBox="1">
            <a:spLocks noGrp="1"/>
          </p:cNvSpPr>
          <p:nvPr>
            <p:ph type="title"/>
          </p:nvPr>
        </p:nvSpPr>
        <p:spPr>
          <a:xfrm>
            <a:off x="683568" y="27678"/>
            <a:ext cx="7680960" cy="95305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262626"/>
              </a:buClr>
              <a:buSzPts val="4000"/>
              <a:buFont typeface="Arial"/>
              <a:buNone/>
            </a:pPr>
            <a:r>
              <a:rPr lang="en-GB" b="1" u="sng" dirty="0">
                <a:latin typeface="Arial"/>
                <a:ea typeface="Arial"/>
                <a:cs typeface="Arial"/>
                <a:sym typeface="Arial"/>
              </a:rPr>
              <a:t>Tapestry</a:t>
            </a:r>
            <a:endParaRPr b="1" u="sng" dirty="0"/>
          </a:p>
        </p:txBody>
      </p:sp>
      <p:sp>
        <p:nvSpPr>
          <p:cNvPr id="200" name="Google Shape;200;p13"/>
          <p:cNvSpPr txBox="1">
            <a:spLocks noGrp="1"/>
          </p:cNvSpPr>
          <p:nvPr>
            <p:ph type="body" idx="1"/>
          </p:nvPr>
        </p:nvSpPr>
        <p:spPr>
          <a:xfrm>
            <a:off x="367209" y="980728"/>
            <a:ext cx="8313678" cy="5472608"/>
          </a:xfrm>
          <a:prstGeom prst="rect">
            <a:avLst/>
          </a:prstGeom>
          <a:noFill/>
          <a:ln>
            <a:noFill/>
          </a:ln>
        </p:spPr>
        <p:txBody>
          <a:bodyPr spcFirstLastPara="1" wrap="square" lIns="91425" tIns="45700" rIns="91425" bIns="45700" anchor="t" anchorCtr="0">
            <a:normAutofit/>
          </a:bodyPr>
          <a:lstStyle/>
          <a:p>
            <a:pPr marL="182880" lvl="0" indent="-182880" algn="l" rtl="0">
              <a:lnSpc>
                <a:spcPct val="100000"/>
              </a:lnSpc>
              <a:spcBef>
                <a:spcPts val="0"/>
              </a:spcBef>
              <a:spcAft>
                <a:spcPts val="0"/>
              </a:spcAft>
              <a:buSzPts val="2400"/>
              <a:buChar char="◦"/>
            </a:pPr>
            <a:r>
              <a:rPr lang="en-GB" sz="2400" dirty="0">
                <a:latin typeface="Arial"/>
                <a:ea typeface="Arial"/>
                <a:cs typeface="Arial"/>
                <a:sym typeface="Arial"/>
              </a:rPr>
              <a:t>When you receive your Tapestry letter, you should        have an activation link in your emails.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Once you have downloaded the Tapestry app, you will receive notifications when something is added. </a:t>
            </a:r>
          </a:p>
          <a:p>
            <a:pPr marL="182880" indent="-182880">
              <a:buSzPts val="2400"/>
            </a:pPr>
            <a:r>
              <a:rPr lang="en-GB" sz="2400" dirty="0">
                <a:latin typeface="Arial"/>
                <a:ea typeface="Arial"/>
                <a:cs typeface="Arial"/>
                <a:sym typeface="Arial"/>
              </a:rPr>
              <a:t>You will receive photos of your child and what they have been learning about each week on a Friday.</a:t>
            </a:r>
          </a:p>
          <a:p>
            <a:pPr marL="182880" indent="-182880">
              <a:buSzPts val="2400"/>
            </a:pPr>
            <a:r>
              <a:rPr lang="en-GB" sz="2400" dirty="0">
                <a:latin typeface="Arial"/>
                <a:ea typeface="Arial"/>
                <a:cs typeface="Arial"/>
                <a:sym typeface="Arial"/>
              </a:rPr>
              <a:t>You can add photos of homework, weekend activities, special news etc onto Tapestry so your child can show the class.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Tapestry is not to be used to report absences or voice concerns. Please see the office for this. It is solely used for updates and sharing your child’s learning journey.</a:t>
            </a:r>
            <a:endParaRPr dirty="0"/>
          </a:p>
          <a:p>
            <a:pPr marL="182880" lvl="0" indent="-30479" algn="l" rtl="0">
              <a:lnSpc>
                <a:spcPct val="100000"/>
              </a:lnSpc>
              <a:spcBef>
                <a:spcPts val="900"/>
              </a:spcBef>
              <a:spcAft>
                <a:spcPts val="0"/>
              </a:spcAft>
              <a:buSzPts val="2400"/>
              <a:buNone/>
            </a:pPr>
            <a:endParaRPr sz="2400" dirty="0">
              <a:latin typeface="Arial"/>
              <a:ea typeface="Arial"/>
              <a:cs typeface="Arial"/>
              <a:sym typeface="Arial"/>
            </a:endParaRPr>
          </a:p>
        </p:txBody>
      </p:sp>
      <p:pic>
        <p:nvPicPr>
          <p:cNvPr id="2" name="Picture 1" descr="Tapestry Childhood Education Platform (@TapestryLearningJournal) • Facebook">
            <a:extLst>
              <a:ext uri="{FF2B5EF4-FFF2-40B4-BE49-F238E27FC236}">
                <a16:creationId xmlns:a16="http://schemas.microsoft.com/office/drawing/2014/main" id="{B1661C2F-62FC-670E-F2F2-C877EBA95C90}"/>
              </a:ext>
            </a:extLst>
          </p:cNvPr>
          <p:cNvPicPr>
            <a:picLocks noChangeAspect="1"/>
          </p:cNvPicPr>
          <p:nvPr/>
        </p:nvPicPr>
        <p:blipFill>
          <a:blip r:embed="rId3"/>
          <a:stretch>
            <a:fillRect/>
          </a:stretch>
        </p:blipFill>
        <p:spPr>
          <a:xfrm>
            <a:off x="7603160" y="173736"/>
            <a:ext cx="1360741" cy="13607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10"/>
        <p:cNvGrpSpPr/>
        <p:nvPr/>
      </p:nvGrpSpPr>
      <p:grpSpPr>
        <a:xfrm>
          <a:off x="0" y="0"/>
          <a:ext cx="0" cy="0"/>
          <a:chOff x="0" y="0"/>
          <a:chExt cx="0" cy="0"/>
        </a:xfrm>
      </p:grpSpPr>
      <p:sp>
        <p:nvSpPr>
          <p:cNvPr id="211" name="Google Shape;211;p15"/>
          <p:cNvSpPr txBox="1"/>
          <p:nvPr/>
        </p:nvSpPr>
        <p:spPr>
          <a:xfrm>
            <a:off x="278437" y="896918"/>
            <a:ext cx="8790149" cy="3600400"/>
          </a:xfrm>
          <a:prstGeom prst="rect">
            <a:avLst/>
          </a:prstGeom>
          <a:noFill/>
          <a:ln>
            <a:noFill/>
          </a:ln>
        </p:spPr>
        <p:txBody>
          <a:bodyPr spcFirstLastPara="1" wrap="square" lIns="36575" tIns="36575" rIns="36575" bIns="36575" anchor="t" anchorCtr="0">
            <a:noAutofit/>
          </a:bodyPr>
          <a:lstStyle/>
          <a:p>
            <a:pPr marL="0" marR="0" lvl="0" indent="0" algn="l" rtl="0">
              <a:spcBef>
                <a:spcPts val="0"/>
              </a:spcBef>
              <a:spcAft>
                <a:spcPts val="0"/>
              </a:spcAft>
              <a:buNone/>
            </a:pPr>
            <a:r>
              <a:rPr lang="en-GB" sz="2400" b="1" i="0" u="sng" strike="noStrike" cap="none" dirty="0">
                <a:solidFill>
                  <a:srgbClr val="000000"/>
                </a:solidFill>
                <a:latin typeface="Arial"/>
                <a:ea typeface="Arial"/>
                <a:cs typeface="Arial"/>
                <a:sym typeface="Arial"/>
              </a:rPr>
              <a:t>Boys</a:t>
            </a:r>
            <a:endParaRPr dirty="0"/>
          </a:p>
          <a:p>
            <a:pPr marL="0" marR="0" lvl="0" indent="0" algn="l" rtl="0">
              <a:spcBef>
                <a:spcPts val="0"/>
              </a:spcBef>
              <a:spcAft>
                <a:spcPts val="0"/>
              </a:spcAft>
              <a:buNone/>
            </a:pPr>
            <a:r>
              <a:rPr lang="en-GB" sz="2400" b="0" i="0" u="none" strike="noStrike" cap="none" dirty="0">
                <a:solidFill>
                  <a:srgbClr val="000000"/>
                </a:solidFill>
                <a:latin typeface="Arial"/>
                <a:ea typeface="Arial"/>
                <a:cs typeface="Arial"/>
                <a:sym typeface="Arial"/>
              </a:rPr>
              <a:t>Blue polo shirt</a:t>
            </a:r>
            <a:endParaRPr dirty="0"/>
          </a:p>
          <a:p>
            <a:pPr marL="0" marR="0" lvl="0" indent="0" algn="l" rtl="0">
              <a:spcBef>
                <a:spcPts val="0"/>
              </a:spcBef>
              <a:spcAft>
                <a:spcPts val="0"/>
              </a:spcAft>
              <a:buNone/>
            </a:pPr>
            <a:r>
              <a:rPr lang="en-GB" sz="2400" b="0" i="0" u="none" strike="noStrike" cap="none" dirty="0">
                <a:solidFill>
                  <a:srgbClr val="000000"/>
                </a:solidFill>
                <a:latin typeface="Arial"/>
                <a:ea typeface="Arial"/>
                <a:cs typeface="Arial"/>
                <a:sym typeface="Arial"/>
              </a:rPr>
              <a:t>Grey trousers</a:t>
            </a:r>
            <a:endParaRPr dirty="0"/>
          </a:p>
          <a:p>
            <a:pPr marL="0" marR="0" lvl="0" indent="0" algn="l" rtl="0">
              <a:spcBef>
                <a:spcPts val="0"/>
              </a:spcBef>
              <a:spcAft>
                <a:spcPts val="0"/>
              </a:spcAft>
              <a:buNone/>
            </a:pPr>
            <a:r>
              <a:rPr lang="en-GB" sz="2400" b="0" i="0" u="none" strike="noStrike" cap="none" dirty="0">
                <a:solidFill>
                  <a:srgbClr val="000000"/>
                </a:solidFill>
                <a:latin typeface="Arial"/>
                <a:ea typeface="Arial"/>
                <a:cs typeface="Arial"/>
                <a:sym typeface="Arial"/>
              </a:rPr>
              <a:t>Grey shorts (Summer)</a:t>
            </a:r>
            <a:endParaRPr dirty="0"/>
          </a:p>
          <a:p>
            <a:pPr marL="0" marR="0" lvl="0" indent="0" algn="l" rtl="0">
              <a:spcBef>
                <a:spcPts val="0"/>
              </a:spcBef>
              <a:spcAft>
                <a:spcPts val="0"/>
              </a:spcAft>
              <a:buNone/>
            </a:pPr>
            <a:r>
              <a:rPr lang="en-GB" sz="2400" b="0" i="0" u="none" strike="noStrike" cap="none" dirty="0">
                <a:solidFill>
                  <a:srgbClr val="000000"/>
                </a:solidFill>
                <a:latin typeface="Arial"/>
                <a:ea typeface="Arial"/>
                <a:cs typeface="Arial"/>
                <a:sym typeface="Arial"/>
              </a:rPr>
              <a:t>Blue jumper with school crest.  </a:t>
            </a:r>
            <a:endParaRPr dirty="0"/>
          </a:p>
          <a:p>
            <a:pPr marL="0" marR="0" lvl="0" indent="0" algn="l" rtl="0">
              <a:spcBef>
                <a:spcPts val="0"/>
              </a:spcBef>
              <a:spcAft>
                <a:spcPts val="0"/>
              </a:spcAft>
              <a:buNone/>
            </a:pPr>
            <a:r>
              <a:rPr lang="en-GB" sz="2400" b="0" i="0" u="none" strike="noStrike" cap="none" dirty="0">
                <a:solidFill>
                  <a:srgbClr val="000000"/>
                </a:solidFill>
                <a:latin typeface="Arial"/>
                <a:ea typeface="Arial"/>
                <a:cs typeface="Arial"/>
                <a:sym typeface="Arial"/>
              </a:rPr>
              <a:t>Grey socks</a:t>
            </a:r>
            <a:endParaRPr dirty="0"/>
          </a:p>
          <a:p>
            <a:pPr marL="0" marR="0" lvl="0" indent="0" algn="l" rtl="0">
              <a:spcBef>
                <a:spcPts val="0"/>
              </a:spcBef>
              <a:spcAft>
                <a:spcPts val="0"/>
              </a:spcAft>
              <a:buNone/>
            </a:pPr>
            <a:r>
              <a:rPr lang="en-GB" sz="2400" b="0" i="0" u="none" strike="noStrike" cap="none" dirty="0">
                <a:solidFill>
                  <a:srgbClr val="000000"/>
                </a:solidFill>
                <a:latin typeface="Arial"/>
                <a:ea typeface="Arial"/>
                <a:cs typeface="Arial"/>
                <a:sym typeface="Arial"/>
              </a:rPr>
              <a:t>Black shoes</a:t>
            </a:r>
            <a:endParaRPr dirty="0"/>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a:p>
            <a:pPr marL="0" marR="0" lvl="0" indent="0" algn="l" rtl="0">
              <a:spcBef>
                <a:spcPts val="0"/>
              </a:spcBef>
              <a:spcAft>
                <a:spcPts val="0"/>
              </a:spcAft>
              <a:buNone/>
            </a:pPr>
            <a:endParaRPr sz="2000" b="0" i="0" u="sng" strike="noStrike" cap="none" dirty="0">
              <a:solidFill>
                <a:schemeClr val="dk1"/>
              </a:solidFill>
              <a:latin typeface="Century Gothic"/>
              <a:ea typeface="Century Gothic"/>
              <a:cs typeface="Century Gothic"/>
              <a:sym typeface="Century Gothic"/>
            </a:endParaRPr>
          </a:p>
        </p:txBody>
      </p:sp>
      <p:sp>
        <p:nvSpPr>
          <p:cNvPr id="213" name="Google Shape;213;p15"/>
          <p:cNvSpPr txBox="1"/>
          <p:nvPr/>
        </p:nvSpPr>
        <p:spPr>
          <a:xfrm>
            <a:off x="1907704" y="99412"/>
            <a:ext cx="4824536"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i="0" u="sng" strike="noStrike" cap="none">
                <a:solidFill>
                  <a:schemeClr val="dk1"/>
                </a:solidFill>
                <a:latin typeface="Arial"/>
                <a:ea typeface="Arial"/>
                <a:cs typeface="Arial"/>
                <a:sym typeface="Arial"/>
              </a:rPr>
              <a:t>School Uniform</a:t>
            </a:r>
            <a:endParaRPr sz="4400" b="0" i="0" u="sng" strike="noStrike" cap="none">
              <a:solidFill>
                <a:schemeClr val="dk1"/>
              </a:solidFill>
              <a:latin typeface="Arial"/>
              <a:ea typeface="Arial"/>
              <a:cs typeface="Arial"/>
              <a:sym typeface="Arial"/>
            </a:endParaRPr>
          </a:p>
        </p:txBody>
      </p:sp>
      <p:pic>
        <p:nvPicPr>
          <p:cNvPr id="214" name="Google Shape;214;p15"/>
          <p:cNvPicPr preferRelativeResize="0"/>
          <p:nvPr/>
        </p:nvPicPr>
        <p:blipFill rotWithShape="1">
          <a:blip r:embed="rId3">
            <a:alphaModFix/>
          </a:blip>
          <a:srcRect l="56595" t="36363" r="10706" b="27272"/>
          <a:stretch>
            <a:fillRect/>
          </a:stretch>
        </p:blipFill>
        <p:spPr>
          <a:xfrm>
            <a:off x="400519" y="3789866"/>
            <a:ext cx="1898686" cy="28167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5" name="Google Shape;215;p15"/>
          <p:cNvPicPr preferRelativeResize="0"/>
          <p:nvPr/>
        </p:nvPicPr>
        <p:blipFill rotWithShape="1">
          <a:blip r:embed="rId4">
            <a:alphaModFix/>
          </a:blip>
          <a:srcRect l="28639" t="46648" r="55025" b="6440"/>
          <a:stretch/>
        </p:blipFill>
        <p:spPr>
          <a:xfrm>
            <a:off x="5114685" y="3867621"/>
            <a:ext cx="1577747" cy="28167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6" name="Google Shape;216;p15"/>
          <p:cNvPicPr preferRelativeResize="0"/>
          <p:nvPr/>
        </p:nvPicPr>
        <p:blipFill rotWithShape="1">
          <a:blip r:embed="rId5">
            <a:alphaModFix/>
          </a:blip>
          <a:srcRect l="55026" t="41623" r="21100"/>
          <a:stretch/>
        </p:blipFill>
        <p:spPr>
          <a:xfrm>
            <a:off x="7072321" y="3867621"/>
            <a:ext cx="1541214" cy="2796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7" name="Google Shape;217;p15"/>
          <p:cNvPicPr preferRelativeResize="0"/>
          <p:nvPr/>
        </p:nvPicPr>
        <p:blipFill rotWithShape="1">
          <a:blip r:embed="rId4">
            <a:alphaModFix/>
          </a:blip>
          <a:srcRect t="37904" r="80157" b="23194"/>
          <a:stretch/>
        </p:blipFill>
        <p:spPr>
          <a:xfrm>
            <a:off x="2421287" y="3791729"/>
            <a:ext cx="1898685" cy="28149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8" name="Google Shape;218;p15"/>
          <p:cNvSpPr txBox="1"/>
          <p:nvPr/>
        </p:nvSpPr>
        <p:spPr>
          <a:xfrm>
            <a:off x="4572000" y="975234"/>
            <a:ext cx="4608508" cy="376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Font typeface="Arial"/>
              <a:buNone/>
            </a:pPr>
            <a:r>
              <a:rPr lang="en-GB" sz="2400" b="1" u="sng" dirty="0">
                <a:solidFill>
                  <a:schemeClr val="dk1"/>
                </a:solidFill>
              </a:rPr>
              <a:t>Girls</a:t>
            </a:r>
            <a:endParaRPr dirty="0">
              <a:solidFill>
                <a:schemeClr val="dk1"/>
              </a:solidFill>
            </a:endParaRPr>
          </a:p>
          <a:p>
            <a:pPr marL="0" lvl="0" indent="0" algn="l" rtl="0">
              <a:spcBef>
                <a:spcPts val="0"/>
              </a:spcBef>
              <a:spcAft>
                <a:spcPts val="0"/>
              </a:spcAft>
              <a:buClr>
                <a:schemeClr val="dk1"/>
              </a:buClr>
              <a:buFont typeface="Arial"/>
              <a:buNone/>
            </a:pPr>
            <a:r>
              <a:rPr lang="en-GB" sz="2400" dirty="0">
                <a:solidFill>
                  <a:schemeClr val="dk1"/>
                </a:solidFill>
              </a:rPr>
              <a:t>Blue polo shirt</a:t>
            </a:r>
            <a:endParaRPr dirty="0">
              <a:solidFill>
                <a:schemeClr val="dk1"/>
              </a:solidFill>
            </a:endParaRPr>
          </a:p>
          <a:p>
            <a:pPr marL="0" lvl="0" indent="0" algn="l" rtl="0">
              <a:spcBef>
                <a:spcPts val="0"/>
              </a:spcBef>
              <a:spcAft>
                <a:spcPts val="0"/>
              </a:spcAft>
              <a:buClr>
                <a:schemeClr val="dk1"/>
              </a:buClr>
              <a:buFont typeface="Arial"/>
              <a:buNone/>
            </a:pPr>
            <a:r>
              <a:rPr lang="en-GB" sz="2400" dirty="0">
                <a:solidFill>
                  <a:schemeClr val="dk1"/>
                </a:solidFill>
              </a:rPr>
              <a:t>Grey skirt or dress</a:t>
            </a:r>
            <a:endParaRPr dirty="0">
              <a:solidFill>
                <a:schemeClr val="dk1"/>
              </a:solidFill>
            </a:endParaRPr>
          </a:p>
          <a:p>
            <a:pPr marL="0" lvl="0" indent="0" algn="l" rtl="0">
              <a:spcBef>
                <a:spcPts val="0"/>
              </a:spcBef>
              <a:spcAft>
                <a:spcPts val="0"/>
              </a:spcAft>
              <a:buClr>
                <a:schemeClr val="dk1"/>
              </a:buClr>
              <a:buFont typeface="Arial"/>
              <a:buNone/>
            </a:pPr>
            <a:r>
              <a:rPr lang="en-GB" sz="2400" dirty="0">
                <a:solidFill>
                  <a:schemeClr val="dk1"/>
                </a:solidFill>
              </a:rPr>
              <a:t>Blue cardigan with school crest</a:t>
            </a:r>
            <a:endParaRPr dirty="0">
              <a:solidFill>
                <a:schemeClr val="dk1"/>
              </a:solidFill>
            </a:endParaRPr>
          </a:p>
          <a:p>
            <a:pPr marL="0" lvl="0" indent="0" algn="l" rtl="0">
              <a:spcBef>
                <a:spcPts val="0"/>
              </a:spcBef>
              <a:spcAft>
                <a:spcPts val="0"/>
              </a:spcAft>
              <a:buClr>
                <a:schemeClr val="dk1"/>
              </a:buClr>
              <a:buFont typeface="Arial"/>
              <a:buNone/>
            </a:pPr>
            <a:r>
              <a:rPr lang="en-GB" sz="2400" dirty="0">
                <a:solidFill>
                  <a:schemeClr val="dk1"/>
                </a:solidFill>
              </a:rPr>
              <a:t>Grey/white socks or grey tights</a:t>
            </a:r>
            <a:endParaRPr dirty="0">
              <a:solidFill>
                <a:schemeClr val="dk1"/>
              </a:solidFill>
            </a:endParaRPr>
          </a:p>
          <a:p>
            <a:pPr marL="0" lvl="0" indent="0" algn="l" rtl="0">
              <a:spcBef>
                <a:spcPts val="0"/>
              </a:spcBef>
              <a:spcAft>
                <a:spcPts val="0"/>
              </a:spcAft>
              <a:buClr>
                <a:schemeClr val="dk1"/>
              </a:buClr>
              <a:buFont typeface="Arial"/>
              <a:buNone/>
            </a:pPr>
            <a:r>
              <a:rPr lang="en-GB" sz="2400" dirty="0">
                <a:solidFill>
                  <a:schemeClr val="dk1"/>
                </a:solidFill>
              </a:rPr>
              <a:t>Black shoes</a:t>
            </a:r>
            <a:endParaRPr dirty="0">
              <a:solidFill>
                <a:schemeClr val="dk1"/>
              </a:solidFill>
            </a:endParaRPr>
          </a:p>
          <a:p>
            <a:pPr marL="0" lvl="0" indent="0" algn="l" rtl="0">
              <a:spcBef>
                <a:spcPts val="0"/>
              </a:spcBef>
              <a:spcAft>
                <a:spcPts val="0"/>
              </a:spcAft>
              <a:buClr>
                <a:schemeClr val="dk1"/>
              </a:buClr>
              <a:buFont typeface="Arial"/>
              <a:buNone/>
            </a:pPr>
            <a:r>
              <a:rPr lang="en-GB" sz="2400" dirty="0">
                <a:solidFill>
                  <a:schemeClr val="dk1"/>
                </a:solidFill>
              </a:rPr>
              <a:t>Blue and white dress (Summer)</a:t>
            </a:r>
            <a:endParaRPr dirty="0">
              <a:solidFill>
                <a:schemeClr val="dk1"/>
              </a:solidFill>
            </a:endParaRPr>
          </a:p>
          <a:p>
            <a:pPr marL="0" lvl="0" indent="0" algn="l" rtl="0">
              <a:spcBef>
                <a:spcPts val="0"/>
              </a:spcBef>
              <a:spcAft>
                <a:spcPts val="0"/>
              </a:spcAft>
              <a:buClr>
                <a:schemeClr val="dk1"/>
              </a:buClr>
              <a:buFont typeface="Arial"/>
              <a:buNone/>
            </a:pPr>
            <a:endParaRPr sz="2400" dirty="0">
              <a:solidFill>
                <a:schemeClr val="dk1"/>
              </a:solidFill>
              <a:latin typeface="Century Gothic"/>
              <a:ea typeface="Century Gothic"/>
              <a:cs typeface="Century Gothic"/>
              <a:sym typeface="Century Gothic"/>
            </a:endParaRPr>
          </a:p>
          <a:p>
            <a:pPr marL="0" lvl="0" indent="0" algn="l" rtl="0">
              <a:spcBef>
                <a:spcPts val="0"/>
              </a:spcBef>
              <a:spcAft>
                <a:spcPts val="0"/>
              </a:spcAft>
              <a:buClr>
                <a:schemeClr val="dk1"/>
              </a:buClr>
              <a:buFont typeface="Arial"/>
              <a:buNone/>
            </a:pPr>
            <a:endParaRPr sz="2000"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sz="1800" dirty="0">
              <a:solidFill>
                <a:schemeClr val="dk1"/>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2BB41ED0-9351-6BBB-34E8-53107C7ACFC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560162" y="211369"/>
            <a:ext cx="1305401" cy="15277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22"/>
        <p:cNvGrpSpPr/>
        <p:nvPr/>
      </p:nvGrpSpPr>
      <p:grpSpPr>
        <a:xfrm>
          <a:off x="0" y="0"/>
          <a:ext cx="0" cy="0"/>
          <a:chOff x="0" y="0"/>
          <a:chExt cx="0" cy="0"/>
        </a:xfrm>
      </p:grpSpPr>
      <p:sp>
        <p:nvSpPr>
          <p:cNvPr id="224" name="Google Shape;224;p16"/>
          <p:cNvSpPr txBox="1"/>
          <p:nvPr/>
        </p:nvSpPr>
        <p:spPr>
          <a:xfrm>
            <a:off x="2267744" y="291864"/>
            <a:ext cx="4824536"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i="0" u="sng" strike="noStrike" cap="none" dirty="0">
                <a:solidFill>
                  <a:schemeClr val="dk1"/>
                </a:solidFill>
                <a:latin typeface="Arial"/>
                <a:ea typeface="Arial"/>
                <a:cs typeface="Arial"/>
                <a:sym typeface="Arial"/>
              </a:rPr>
              <a:t>PE Uniform</a:t>
            </a:r>
            <a:endParaRPr u="sng" dirty="0"/>
          </a:p>
        </p:txBody>
      </p:sp>
      <p:sp>
        <p:nvSpPr>
          <p:cNvPr id="225" name="Google Shape;225;p16"/>
          <p:cNvSpPr txBox="1"/>
          <p:nvPr/>
        </p:nvSpPr>
        <p:spPr>
          <a:xfrm>
            <a:off x="323528" y="1061305"/>
            <a:ext cx="5738944" cy="4832052"/>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2800"/>
              <a:buFont typeface="Arial"/>
              <a:buChar char="•"/>
            </a:pPr>
            <a:r>
              <a:rPr lang="en-GB" sz="2800" b="0" i="0" u="none" strike="noStrike" cap="none" dirty="0">
                <a:solidFill>
                  <a:schemeClr val="dk1"/>
                </a:solidFill>
                <a:latin typeface="Arial"/>
                <a:ea typeface="Arial"/>
                <a:cs typeface="Arial"/>
                <a:sym typeface="Arial"/>
              </a:rPr>
              <a:t>Blue shorts</a:t>
            </a:r>
            <a:endParaRPr dirty="0"/>
          </a:p>
          <a:p>
            <a:pPr marL="457200" marR="0" lvl="0" indent="-457200" algn="l" rtl="0">
              <a:spcBef>
                <a:spcPts val="0"/>
              </a:spcBef>
              <a:spcAft>
                <a:spcPts val="0"/>
              </a:spcAft>
              <a:buClr>
                <a:schemeClr val="dk1"/>
              </a:buClr>
              <a:buSzPts val="2800"/>
              <a:buFont typeface="Arial"/>
              <a:buChar char="•"/>
            </a:pPr>
            <a:r>
              <a:rPr lang="en-GB" sz="2800" b="0" i="0" u="none" strike="noStrike" cap="none" dirty="0">
                <a:solidFill>
                  <a:schemeClr val="dk1"/>
                </a:solidFill>
                <a:latin typeface="Arial"/>
                <a:ea typeface="Arial"/>
                <a:cs typeface="Arial"/>
                <a:sym typeface="Arial"/>
              </a:rPr>
              <a:t>White t-shirt with school crest</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Arial"/>
                <a:ea typeface="Arial"/>
                <a:cs typeface="Arial"/>
                <a:sym typeface="Arial"/>
              </a:rPr>
              <a:t>Black pumps</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Arial"/>
                <a:ea typeface="Arial"/>
                <a:cs typeface="Arial"/>
                <a:sym typeface="Arial"/>
              </a:rPr>
              <a:t>Socks</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Arial"/>
                <a:ea typeface="Arial"/>
                <a:cs typeface="Arial"/>
                <a:sym typeface="Arial"/>
              </a:rPr>
              <a:t>Black leggings/tracksuit bottoms for winter</a:t>
            </a:r>
            <a:endParaRPr dirty="0"/>
          </a:p>
          <a:p>
            <a:pPr marL="0" marR="0" lvl="0" indent="0" algn="l" rtl="0">
              <a:spcBef>
                <a:spcPts val="0"/>
              </a:spcBef>
              <a:spcAft>
                <a:spcPts val="0"/>
              </a:spcAft>
              <a:buNone/>
            </a:pPr>
            <a:endParaRPr sz="2800" dirty="0">
              <a:solidFill>
                <a:schemeClr val="dk1"/>
              </a:solidFill>
              <a:latin typeface="Arial"/>
              <a:ea typeface="Arial"/>
              <a:cs typeface="Arial"/>
              <a:sym typeface="Arial"/>
            </a:endParaRPr>
          </a:p>
          <a:p>
            <a:pPr marL="0" marR="0" lvl="0" indent="0" algn="l" rtl="0">
              <a:spcBef>
                <a:spcPts val="0"/>
              </a:spcBef>
              <a:spcAft>
                <a:spcPts val="0"/>
              </a:spcAft>
              <a:buNone/>
            </a:pPr>
            <a:r>
              <a:rPr lang="en-GB" sz="2800" i="1" dirty="0">
                <a:solidFill>
                  <a:schemeClr val="dk1"/>
                </a:solidFill>
                <a:latin typeface="Arial"/>
                <a:ea typeface="Arial"/>
                <a:cs typeface="Arial"/>
                <a:sym typeface="Arial"/>
              </a:rPr>
              <a:t>Please put your child’s PE kit in a labelled PE bag.</a:t>
            </a:r>
            <a:endParaRPr dirty="0"/>
          </a:p>
          <a:p>
            <a:pPr marL="0" marR="0" lvl="0" indent="0" algn="l" rtl="0">
              <a:spcBef>
                <a:spcPts val="0"/>
              </a:spcBef>
              <a:spcAft>
                <a:spcPts val="0"/>
              </a:spcAft>
              <a:buNone/>
            </a:pPr>
            <a:endParaRPr sz="2800" dirty="0">
              <a:solidFill>
                <a:schemeClr val="dk1"/>
              </a:solidFill>
              <a:latin typeface="Arial"/>
              <a:ea typeface="Arial"/>
              <a:cs typeface="Arial"/>
              <a:sym typeface="Arial"/>
            </a:endParaRPr>
          </a:p>
          <a:p>
            <a:pPr marL="0" marR="0" lvl="0" indent="0" algn="l" rtl="0">
              <a:spcBef>
                <a:spcPts val="0"/>
              </a:spcBef>
              <a:spcAft>
                <a:spcPts val="0"/>
              </a:spcAft>
              <a:buNone/>
            </a:pPr>
            <a:r>
              <a:rPr lang="en-GB" sz="2800" b="1" u="sng" dirty="0">
                <a:solidFill>
                  <a:schemeClr val="dk1"/>
                </a:solidFill>
                <a:latin typeface="Arial"/>
                <a:ea typeface="Arial"/>
                <a:cs typeface="Arial"/>
                <a:sym typeface="Arial"/>
              </a:rPr>
              <a:t>No earrings or jewellery</a:t>
            </a:r>
            <a:endParaRPr dirty="0"/>
          </a:p>
        </p:txBody>
      </p:sp>
      <p:pic>
        <p:nvPicPr>
          <p:cNvPr id="226" name="Google Shape;226;p16"/>
          <p:cNvPicPr preferRelativeResize="0"/>
          <p:nvPr/>
        </p:nvPicPr>
        <p:blipFill rotWithShape="1">
          <a:blip r:embed="rId3">
            <a:alphaModFix/>
          </a:blip>
          <a:srcRect/>
          <a:stretch/>
        </p:blipFill>
        <p:spPr>
          <a:xfrm>
            <a:off x="6228184" y="1956816"/>
            <a:ext cx="2592288" cy="44142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1FA42F05-EF37-D742-374A-905B6CDC3F6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9891" y="211396"/>
            <a:ext cx="1236620" cy="1447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230"/>
        <p:cNvGrpSpPr/>
        <p:nvPr/>
      </p:nvGrpSpPr>
      <p:grpSpPr>
        <a:xfrm>
          <a:off x="0" y="0"/>
          <a:ext cx="0" cy="0"/>
          <a:chOff x="0" y="0"/>
          <a:chExt cx="0" cy="0"/>
        </a:xfrm>
      </p:grpSpPr>
      <p:sp>
        <p:nvSpPr>
          <p:cNvPr id="231" name="Google Shape;231;p17"/>
          <p:cNvSpPr txBox="1">
            <a:spLocks noGrp="1"/>
          </p:cNvSpPr>
          <p:nvPr>
            <p:ph type="title"/>
          </p:nvPr>
        </p:nvSpPr>
        <p:spPr>
          <a:xfrm>
            <a:off x="994456" y="168564"/>
            <a:ext cx="7501780" cy="92697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Arial"/>
              <a:buNone/>
            </a:pPr>
            <a:r>
              <a:rPr lang="en-GB" b="1" u="sng" dirty="0">
                <a:solidFill>
                  <a:schemeClr val="dk1"/>
                </a:solidFill>
                <a:latin typeface="Arial"/>
                <a:ea typeface="Arial"/>
                <a:cs typeface="Arial"/>
                <a:sym typeface="Arial"/>
              </a:rPr>
              <a:t>Clothing for the Outdoor Area</a:t>
            </a:r>
            <a:endParaRPr u="sng" dirty="0"/>
          </a:p>
        </p:txBody>
      </p:sp>
      <p:sp>
        <p:nvSpPr>
          <p:cNvPr id="232" name="Google Shape;232;p17"/>
          <p:cNvSpPr txBox="1">
            <a:spLocks noGrp="1"/>
          </p:cNvSpPr>
          <p:nvPr>
            <p:ph type="body" idx="1"/>
          </p:nvPr>
        </p:nvSpPr>
        <p:spPr>
          <a:xfrm>
            <a:off x="395536" y="1144820"/>
            <a:ext cx="7632848" cy="5544616"/>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2800"/>
              <a:buNone/>
            </a:pPr>
            <a:r>
              <a:rPr lang="en-GB" sz="2800" dirty="0">
                <a:latin typeface="Arial"/>
                <a:ea typeface="Arial"/>
                <a:cs typeface="Arial"/>
                <a:sym typeface="Arial"/>
              </a:rPr>
              <a:t>Children will be learning in the outdoor area, we would ask you to provide appropriate clothing for this.</a:t>
            </a:r>
            <a:endParaRPr dirty="0"/>
          </a:p>
          <a:p>
            <a:pPr marL="0" lvl="0" indent="0" algn="l" rtl="0">
              <a:lnSpc>
                <a:spcPct val="100000"/>
              </a:lnSpc>
              <a:spcBef>
                <a:spcPts val="900"/>
              </a:spcBef>
              <a:spcAft>
                <a:spcPts val="0"/>
              </a:spcAft>
              <a:buSzPts val="2800"/>
              <a:buNone/>
            </a:pPr>
            <a:r>
              <a:rPr lang="en-GB" sz="2800" dirty="0">
                <a:latin typeface="Arial"/>
                <a:ea typeface="Arial"/>
                <a:cs typeface="Arial"/>
                <a:sym typeface="Arial"/>
              </a:rPr>
              <a:t>Please bring in:</a:t>
            </a:r>
            <a:endParaRPr dirty="0"/>
          </a:p>
          <a:p>
            <a:pPr marL="0" lvl="0" indent="-177800" algn="l" rtl="0">
              <a:lnSpc>
                <a:spcPct val="100000"/>
              </a:lnSpc>
              <a:spcBef>
                <a:spcPts val="900"/>
              </a:spcBef>
              <a:spcAft>
                <a:spcPts val="0"/>
              </a:spcAft>
              <a:buSzPts val="2800"/>
              <a:buChar char="◦"/>
            </a:pPr>
            <a:r>
              <a:rPr lang="en-GB" sz="2800" b="1" u="sng" dirty="0">
                <a:latin typeface="Arial"/>
                <a:ea typeface="Arial"/>
                <a:cs typeface="Arial"/>
                <a:sym typeface="Arial"/>
              </a:rPr>
              <a:t> A large oversized t-shirt</a:t>
            </a:r>
            <a:endParaRPr sz="2800" dirty="0">
              <a:latin typeface="Arial"/>
              <a:ea typeface="Arial"/>
              <a:cs typeface="Arial"/>
              <a:sym typeface="Arial"/>
            </a:endParaRPr>
          </a:p>
          <a:p>
            <a:pPr marL="0" lvl="0" indent="-177800" algn="l" rtl="0">
              <a:lnSpc>
                <a:spcPct val="100000"/>
              </a:lnSpc>
              <a:spcBef>
                <a:spcPts val="900"/>
              </a:spcBef>
              <a:spcAft>
                <a:spcPts val="0"/>
              </a:spcAft>
              <a:buSzPts val="2800"/>
              <a:buChar char="◦"/>
            </a:pPr>
            <a:r>
              <a:rPr lang="en-GB" sz="2800" b="1" u="sng" dirty="0">
                <a:latin typeface="Arial"/>
                <a:ea typeface="Arial"/>
                <a:cs typeface="Arial"/>
                <a:sym typeface="Arial"/>
              </a:rPr>
              <a:t> A pair of wellies </a:t>
            </a:r>
            <a:endParaRPr sz="2800" dirty="0">
              <a:latin typeface="Arial"/>
              <a:ea typeface="Arial"/>
              <a:cs typeface="Arial"/>
              <a:sym typeface="Arial"/>
            </a:endParaRPr>
          </a:p>
          <a:p>
            <a:pPr marL="0" lvl="0" indent="0" algn="l" rtl="0">
              <a:lnSpc>
                <a:spcPct val="100000"/>
              </a:lnSpc>
              <a:spcBef>
                <a:spcPts val="900"/>
              </a:spcBef>
              <a:spcAft>
                <a:spcPts val="0"/>
              </a:spcAft>
              <a:buSzPts val="2800"/>
              <a:buNone/>
            </a:pPr>
            <a:r>
              <a:rPr lang="en-GB" sz="2800" dirty="0">
                <a:latin typeface="Arial"/>
                <a:ea typeface="Arial"/>
                <a:cs typeface="Arial"/>
                <a:sym typeface="Arial"/>
              </a:rPr>
              <a:t>These can be kept in school.</a:t>
            </a:r>
            <a:endParaRPr dirty="0"/>
          </a:p>
          <a:p>
            <a:pPr marL="0" lvl="0" indent="0" algn="l" rtl="0">
              <a:lnSpc>
                <a:spcPct val="100000"/>
              </a:lnSpc>
              <a:spcBef>
                <a:spcPts val="900"/>
              </a:spcBef>
              <a:spcAft>
                <a:spcPts val="0"/>
              </a:spcAft>
              <a:buSzPts val="2800"/>
              <a:buNone/>
            </a:pPr>
            <a:endParaRPr sz="2800" dirty="0">
              <a:latin typeface="Arial"/>
              <a:ea typeface="Arial"/>
              <a:cs typeface="Arial"/>
              <a:sym typeface="Arial"/>
            </a:endParaRPr>
          </a:p>
          <a:p>
            <a:pPr marL="0" lvl="0" indent="0" algn="l" rtl="0">
              <a:lnSpc>
                <a:spcPct val="100000"/>
              </a:lnSpc>
              <a:spcBef>
                <a:spcPts val="900"/>
              </a:spcBef>
              <a:spcAft>
                <a:spcPts val="0"/>
              </a:spcAft>
              <a:buSzPts val="2800"/>
              <a:buNone/>
            </a:pPr>
            <a:r>
              <a:rPr lang="en-GB" sz="2800" i="1" dirty="0">
                <a:latin typeface="Arial"/>
                <a:ea typeface="Arial"/>
                <a:cs typeface="Arial"/>
                <a:sym typeface="Arial"/>
              </a:rPr>
              <a:t>Please ensure all clothing is clearly </a:t>
            </a:r>
            <a:endParaRPr dirty="0"/>
          </a:p>
          <a:p>
            <a:pPr marL="0" lvl="0" indent="0" algn="l" rtl="0">
              <a:lnSpc>
                <a:spcPct val="100000"/>
              </a:lnSpc>
              <a:spcBef>
                <a:spcPts val="900"/>
              </a:spcBef>
              <a:spcAft>
                <a:spcPts val="0"/>
              </a:spcAft>
              <a:buSzPts val="2800"/>
              <a:buNone/>
            </a:pPr>
            <a:r>
              <a:rPr lang="en-GB" sz="2800" i="1" dirty="0">
                <a:latin typeface="Arial"/>
                <a:ea typeface="Arial"/>
                <a:cs typeface="Arial"/>
                <a:sym typeface="Arial"/>
              </a:rPr>
              <a:t>labelled with your child's name on them.</a:t>
            </a:r>
            <a:endParaRPr dirty="0"/>
          </a:p>
          <a:p>
            <a:pPr marL="0" lvl="0" indent="0" algn="l" rtl="0">
              <a:lnSpc>
                <a:spcPct val="100000"/>
              </a:lnSpc>
              <a:spcBef>
                <a:spcPts val="900"/>
              </a:spcBef>
              <a:spcAft>
                <a:spcPts val="0"/>
              </a:spcAft>
              <a:buSzPts val="2400"/>
              <a:buNone/>
            </a:pPr>
            <a:endParaRPr sz="2400" b="1" dirty="0">
              <a:latin typeface="Century Gothic"/>
              <a:ea typeface="Century Gothic"/>
              <a:cs typeface="Century Gothic"/>
              <a:sym typeface="Century Gothic"/>
            </a:endParaRPr>
          </a:p>
          <a:p>
            <a:pPr marL="0" lvl="0" indent="0" algn="l" rtl="0">
              <a:lnSpc>
                <a:spcPct val="100000"/>
              </a:lnSpc>
              <a:spcBef>
                <a:spcPts val="900"/>
              </a:spcBef>
              <a:spcAft>
                <a:spcPts val="0"/>
              </a:spcAft>
              <a:buSzPts val="1800"/>
              <a:buNone/>
            </a:pPr>
            <a:endParaRPr sz="1800" dirty="0">
              <a:latin typeface="Comic Sans MS"/>
              <a:ea typeface="Comic Sans MS"/>
              <a:cs typeface="Comic Sans MS"/>
              <a:sym typeface="Comic Sans MS"/>
            </a:endParaRPr>
          </a:p>
        </p:txBody>
      </p:sp>
      <p:pic>
        <p:nvPicPr>
          <p:cNvPr id="233" name="Google Shape;233;p17" descr="http://guideimg.alibaba.com/images/shop/71/08/14/4/childrens-kids-unisex-plain-welly-wellington-boots_2914814.jpg"/>
          <p:cNvPicPr preferRelativeResize="0"/>
          <p:nvPr/>
        </p:nvPicPr>
        <p:blipFill rotWithShape="1">
          <a:blip r:embed="rId3">
            <a:alphaModFix/>
          </a:blip>
          <a:srcRect/>
          <a:stretch/>
        </p:blipFill>
        <p:spPr>
          <a:xfrm>
            <a:off x="7092280" y="4279392"/>
            <a:ext cx="1714500" cy="15841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4" name="Google Shape;234;p17" descr="http://thumbs.ebaystatic.com/images/g/3J4AAOSwstxU9ssU/s-l225.jpg"/>
          <p:cNvPicPr preferRelativeResize="0"/>
          <p:nvPr/>
        </p:nvPicPr>
        <p:blipFill rotWithShape="1">
          <a:blip r:embed="rId4">
            <a:alphaModFix/>
          </a:blip>
          <a:srcRect t="10080" b="16001"/>
          <a:stretch/>
        </p:blipFill>
        <p:spPr>
          <a:xfrm>
            <a:off x="7092280" y="2348880"/>
            <a:ext cx="1714500" cy="15841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47"/>
        <p:cNvGrpSpPr/>
        <p:nvPr/>
      </p:nvGrpSpPr>
      <p:grpSpPr>
        <a:xfrm>
          <a:off x="0" y="0"/>
          <a:ext cx="0" cy="0"/>
          <a:chOff x="0" y="0"/>
          <a:chExt cx="0" cy="0"/>
        </a:xfrm>
      </p:grpSpPr>
      <p:sp>
        <p:nvSpPr>
          <p:cNvPr id="248" name="Google Shape;248;p19"/>
          <p:cNvSpPr txBox="1">
            <a:spLocks noGrp="1"/>
          </p:cNvSpPr>
          <p:nvPr>
            <p:ph type="title"/>
          </p:nvPr>
        </p:nvSpPr>
        <p:spPr>
          <a:xfrm>
            <a:off x="1849771" y="146412"/>
            <a:ext cx="5300837" cy="92697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Arial"/>
              <a:buNone/>
            </a:pPr>
            <a:r>
              <a:rPr lang="en-GB" b="1" u="sng" dirty="0">
                <a:solidFill>
                  <a:schemeClr val="dk1"/>
                </a:solidFill>
                <a:latin typeface="Arial"/>
                <a:ea typeface="Arial"/>
                <a:cs typeface="Arial"/>
                <a:sym typeface="Arial"/>
              </a:rPr>
              <a:t>Labelling belongings</a:t>
            </a:r>
            <a:endParaRPr u="sng" dirty="0"/>
          </a:p>
        </p:txBody>
      </p:sp>
      <p:sp>
        <p:nvSpPr>
          <p:cNvPr id="249" name="Google Shape;249;p19"/>
          <p:cNvSpPr txBox="1">
            <a:spLocks noGrp="1"/>
          </p:cNvSpPr>
          <p:nvPr>
            <p:ph type="body" idx="1"/>
          </p:nvPr>
        </p:nvSpPr>
        <p:spPr>
          <a:xfrm>
            <a:off x="395536" y="1144820"/>
            <a:ext cx="7632848" cy="5544616"/>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2400"/>
              <a:buNone/>
            </a:pPr>
            <a:r>
              <a:rPr lang="en-GB" sz="2400" dirty="0">
                <a:latin typeface="Arial"/>
                <a:ea typeface="Arial"/>
                <a:cs typeface="Arial"/>
                <a:sym typeface="Arial"/>
              </a:rPr>
              <a:t>Please label all your child’s belongings: </a:t>
            </a:r>
          </a:p>
          <a:p>
            <a:pPr marL="0" lvl="0" indent="0" algn="l" rtl="0">
              <a:lnSpc>
                <a:spcPct val="100000"/>
              </a:lnSpc>
              <a:spcBef>
                <a:spcPts val="0"/>
              </a:spcBef>
              <a:spcAft>
                <a:spcPts val="0"/>
              </a:spcAft>
              <a:buSzPts val="2400"/>
              <a:buNone/>
            </a:pP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All school uniform, especially jumpers and cardigans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Shoes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Coats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Water bottles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School bags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PE kits including pumps</a:t>
            </a:r>
            <a:endParaRPr dirty="0"/>
          </a:p>
          <a:p>
            <a:pPr marL="182880" lvl="0" indent="-182880" algn="l" rtl="0">
              <a:lnSpc>
                <a:spcPct val="100000"/>
              </a:lnSpc>
              <a:spcBef>
                <a:spcPts val="900"/>
              </a:spcBef>
              <a:spcAft>
                <a:spcPts val="0"/>
              </a:spcAft>
              <a:buSzPts val="2400"/>
              <a:buChar char="◦"/>
            </a:pPr>
            <a:r>
              <a:rPr lang="en-GB" sz="2400" dirty="0">
                <a:latin typeface="Arial"/>
                <a:ea typeface="Arial"/>
                <a:cs typeface="Arial"/>
                <a:sym typeface="Arial"/>
              </a:rPr>
              <a:t>PE bags</a:t>
            </a:r>
            <a:endParaRPr dirty="0"/>
          </a:p>
          <a:p>
            <a:pPr marL="182880" lvl="0" indent="-30479" algn="l" rtl="0">
              <a:lnSpc>
                <a:spcPct val="100000"/>
              </a:lnSpc>
              <a:spcBef>
                <a:spcPts val="900"/>
              </a:spcBef>
              <a:spcAft>
                <a:spcPts val="0"/>
              </a:spcAft>
              <a:buSzPts val="2400"/>
              <a:buNone/>
            </a:pPr>
            <a:endParaRPr sz="2400" dirty="0">
              <a:latin typeface="Century Gothic"/>
              <a:ea typeface="Century Gothic"/>
              <a:cs typeface="Century Gothic"/>
              <a:sym typeface="Century Gothic"/>
            </a:endParaRPr>
          </a:p>
          <a:p>
            <a:pPr marL="0" lvl="0" indent="0" algn="l" rtl="0">
              <a:lnSpc>
                <a:spcPct val="100000"/>
              </a:lnSpc>
              <a:spcBef>
                <a:spcPts val="900"/>
              </a:spcBef>
              <a:spcAft>
                <a:spcPts val="0"/>
              </a:spcAft>
              <a:buSzPts val="1800"/>
              <a:buNone/>
            </a:pPr>
            <a:endParaRPr sz="1800" dirty="0">
              <a:latin typeface="Comic Sans MS"/>
              <a:ea typeface="Comic Sans MS"/>
              <a:cs typeface="Comic Sans MS"/>
              <a:sym typeface="Comic Sans MS"/>
            </a:endParaRPr>
          </a:p>
        </p:txBody>
      </p:sp>
      <p:pic>
        <p:nvPicPr>
          <p:cNvPr id="250" name="Google Shape;250;p19"/>
          <p:cNvPicPr preferRelativeResize="0"/>
          <p:nvPr/>
        </p:nvPicPr>
        <p:blipFill rotWithShape="1">
          <a:blip r:embed="rId3">
            <a:alphaModFix/>
          </a:blip>
          <a:srcRect t="26402" b="28917"/>
          <a:stretch/>
        </p:blipFill>
        <p:spPr>
          <a:xfrm>
            <a:off x="2879812" y="5065106"/>
            <a:ext cx="3384376" cy="15121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1" name="Google Shape;251;p19"/>
          <p:cNvPicPr preferRelativeResize="0"/>
          <p:nvPr/>
        </p:nvPicPr>
        <p:blipFill rotWithShape="1">
          <a:blip r:embed="rId4">
            <a:alphaModFix/>
          </a:blip>
          <a:srcRect b="25700"/>
          <a:stretch/>
        </p:blipFill>
        <p:spPr>
          <a:xfrm>
            <a:off x="6515203" y="4957095"/>
            <a:ext cx="2326010" cy="17281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2" name="Google Shape;252;p19"/>
          <p:cNvPicPr preferRelativeResize="0"/>
          <p:nvPr/>
        </p:nvPicPr>
        <p:blipFill rotWithShape="1">
          <a:blip r:embed="rId5">
            <a:alphaModFix/>
          </a:blip>
          <a:srcRect l="25000" t="21875" r="24998" b="21874"/>
          <a:stretch/>
        </p:blipFill>
        <p:spPr>
          <a:xfrm>
            <a:off x="4572000" y="2650370"/>
            <a:ext cx="1664208" cy="19089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1" descr="Holbrook - Loving this creative little hack for helping your little ones  get their shoes on the right feet! Simply cut a sticker in half or draw half  a smiley face in">
            <a:extLst>
              <a:ext uri="{FF2B5EF4-FFF2-40B4-BE49-F238E27FC236}">
                <a16:creationId xmlns:a16="http://schemas.microsoft.com/office/drawing/2014/main" id="{780A40CA-9892-2DA7-F8ED-D5921B08C81C}"/>
              </a:ext>
            </a:extLst>
          </p:cNvPr>
          <p:cNvPicPr>
            <a:picLocks noChangeAspect="1"/>
          </p:cNvPicPr>
          <p:nvPr/>
        </p:nvPicPr>
        <p:blipFill>
          <a:blip r:embed="rId6"/>
          <a:stretch>
            <a:fillRect/>
          </a:stretch>
        </p:blipFill>
        <p:spPr>
          <a:xfrm>
            <a:off x="6566707" y="2432001"/>
            <a:ext cx="2223003" cy="23456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256"/>
        <p:cNvGrpSpPr/>
        <p:nvPr/>
      </p:nvGrpSpPr>
      <p:grpSpPr>
        <a:xfrm>
          <a:off x="0" y="0"/>
          <a:ext cx="0" cy="0"/>
          <a:chOff x="0" y="0"/>
          <a:chExt cx="0" cy="0"/>
        </a:xfrm>
      </p:grpSpPr>
      <p:sp>
        <p:nvSpPr>
          <p:cNvPr id="257" name="Google Shape;257;p20"/>
          <p:cNvSpPr txBox="1"/>
          <p:nvPr/>
        </p:nvSpPr>
        <p:spPr>
          <a:xfrm>
            <a:off x="1438730" y="3007676"/>
            <a:ext cx="7237432"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dirty="0">
                <a:solidFill>
                  <a:schemeClr val="dk1"/>
                </a:solidFill>
              </a:rPr>
              <a:t>Thank you for coming today</a:t>
            </a:r>
            <a:endParaRPr b="1" dirty="0"/>
          </a:p>
        </p:txBody>
      </p:sp>
      <p:pic>
        <p:nvPicPr>
          <p:cNvPr id="3" name="Picture 2" descr="Contact us today if you have any questions.We are happy to help assist you  in any way possible!http://shipprojectcargo.com/">
            <a:extLst>
              <a:ext uri="{FF2B5EF4-FFF2-40B4-BE49-F238E27FC236}">
                <a16:creationId xmlns:a16="http://schemas.microsoft.com/office/drawing/2014/main" id="{6BA025B7-73B3-E998-8220-8957096D8B92}"/>
              </a:ext>
            </a:extLst>
          </p:cNvPr>
          <p:cNvPicPr>
            <a:picLocks noChangeAspect="1"/>
          </p:cNvPicPr>
          <p:nvPr/>
        </p:nvPicPr>
        <p:blipFill>
          <a:blip r:embed="rId3"/>
          <a:stretch>
            <a:fillRect/>
          </a:stretch>
        </p:blipFill>
        <p:spPr>
          <a:xfrm>
            <a:off x="4812462" y="3752145"/>
            <a:ext cx="3790548" cy="2760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descr="Play, Learn and Grow... Together Poster | Zazzle">
            <a:extLst>
              <a:ext uri="{FF2B5EF4-FFF2-40B4-BE49-F238E27FC236}">
                <a16:creationId xmlns:a16="http://schemas.microsoft.com/office/drawing/2014/main" id="{E9989ACD-3AAB-3E53-F4E6-B43B2454C514}"/>
              </a:ext>
            </a:extLst>
          </p:cNvPr>
          <p:cNvPicPr>
            <a:picLocks noChangeAspect="1"/>
          </p:cNvPicPr>
          <p:nvPr/>
        </p:nvPicPr>
        <p:blipFill>
          <a:blip r:embed="rId4"/>
          <a:srcRect l="5911" t="16578" r="4845" b="16755"/>
          <a:stretch>
            <a:fillRect/>
          </a:stretch>
        </p:blipFill>
        <p:spPr>
          <a:xfrm>
            <a:off x="737335" y="3752145"/>
            <a:ext cx="3695400" cy="2760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4DFFC2E4-D32D-8F43-35C7-165364B552EC}"/>
              </a:ext>
            </a:extLst>
          </p:cNvPr>
          <p:cNvPicPr>
            <a:picLocks noChangeAspect="1"/>
          </p:cNvPicPr>
          <p:nvPr/>
        </p:nvPicPr>
        <p:blipFill>
          <a:blip r:embed="rId5"/>
          <a:stretch>
            <a:fillRect/>
          </a:stretch>
        </p:blipFill>
        <p:spPr>
          <a:xfrm>
            <a:off x="0" y="19993"/>
            <a:ext cx="9144000" cy="28895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blinds/>
  </p:transition>
</p:sld>
</file>

<file path=ppt/theme/theme1.xml><?xml version="1.0" encoding="utf-8"?>
<a:theme xmlns:a="http://schemas.openxmlformats.org/drawingml/2006/main" name="Savon">
  <a:themeElements>
    <a:clrScheme name="Savon">
      <a:dk1>
        <a:srgbClr val="000000"/>
      </a:dk1>
      <a:lt1>
        <a:srgbClr val="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avon">
  <a:themeElements>
    <a:clrScheme name="Savon">
      <a:dk1>
        <a:srgbClr val="000000"/>
      </a:dk1>
      <a:lt1>
        <a:srgbClr val="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86ce121-ee40-4322-bb26-34c83a7d942a" xsi:nil="true"/>
    <lcf76f155ced4ddcb4097134ff3c332f xmlns="1c10a736-d9ff-4c36-893d-d1f19dfded7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2CFEE9148694447A86F9AB78DECD855" ma:contentTypeVersion="13" ma:contentTypeDescription="Create a new document." ma:contentTypeScope="" ma:versionID="1a6a4013e0155fd8a8d43bcd5d66c7b6">
  <xsd:schema xmlns:xsd="http://www.w3.org/2001/XMLSchema" xmlns:xs="http://www.w3.org/2001/XMLSchema" xmlns:p="http://schemas.microsoft.com/office/2006/metadata/properties" xmlns:ns2="1c10a736-d9ff-4c36-893d-d1f19dfded7e" xmlns:ns3="186ce121-ee40-4322-bb26-34c83a7d942a" targetNamespace="http://schemas.microsoft.com/office/2006/metadata/properties" ma:root="true" ma:fieldsID="bf2bb18fd0485440d7c1d4b975099e11" ns2:_="" ns3:_="">
    <xsd:import namespace="1c10a736-d9ff-4c36-893d-d1f19dfded7e"/>
    <xsd:import namespace="186ce121-ee40-4322-bb26-34c83a7d942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10a736-d9ff-4c36-893d-d1f19dfded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a6a4be8-2283-43e9-bc8c-15c7465e340d"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6ce121-ee40-4322-bb26-34c83a7d942a"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93983ba7-b854-4912-bf83-981291525749}" ma:internalName="TaxCatchAll" ma:showField="CatchAllData" ma:web="186ce121-ee40-4322-bb26-34c83a7d94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C7CC61-B5F2-48BE-A5F0-1533ECFE4BD7}">
  <ds:schemaRefs>
    <ds:schemaRef ds:uri="http://schemas.microsoft.com/office/2006/metadata/properties"/>
    <ds:schemaRef ds:uri="http://schemas.microsoft.com/office/infopath/2007/PartnerControls"/>
    <ds:schemaRef ds:uri="186ce121-ee40-4322-bb26-34c83a7d942a"/>
    <ds:schemaRef ds:uri="1c10a736-d9ff-4c36-893d-d1f19dfded7e"/>
  </ds:schemaRefs>
</ds:datastoreItem>
</file>

<file path=customXml/itemProps2.xml><?xml version="1.0" encoding="utf-8"?>
<ds:datastoreItem xmlns:ds="http://schemas.openxmlformats.org/officeDocument/2006/customXml" ds:itemID="{0B7C1A52-0F45-4DC5-9103-66B38E99FA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10a736-d9ff-4c36-893d-d1f19dfded7e"/>
    <ds:schemaRef ds:uri="186ce121-ee40-4322-bb26-34c83a7d94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F446150-4317-48EC-BDAA-0F1EB344FC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595</TotalTime>
  <Words>899</Words>
  <Application>Microsoft Office PowerPoint</Application>
  <PresentationFormat>On-screen Show (4:3)</PresentationFormat>
  <Paragraphs>129</Paragraphs>
  <Slides>18</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18</vt:i4>
      </vt:variant>
    </vt:vector>
  </HeadingPairs>
  <TitlesOfParts>
    <vt:vector size="26" baseType="lpstr">
      <vt:lpstr>Arial</vt:lpstr>
      <vt:lpstr>Comic Sans MS</vt:lpstr>
      <vt:lpstr>Congenial</vt:lpstr>
      <vt:lpstr>Century Gothic</vt:lpstr>
      <vt:lpstr>Freestyle Script</vt:lpstr>
      <vt:lpstr>Garamond</vt:lpstr>
      <vt:lpstr>Savon</vt:lpstr>
      <vt:lpstr>1_Savon</vt:lpstr>
      <vt:lpstr>PowerPoint Presentation</vt:lpstr>
      <vt:lpstr>PowerPoint Presentation</vt:lpstr>
      <vt:lpstr>PowerPoint Presentation</vt:lpstr>
      <vt:lpstr>PowerPoint Presentation</vt:lpstr>
      <vt:lpstr>Arriving at School</vt:lpstr>
      <vt:lpstr>Snack time</vt:lpstr>
      <vt:lpstr>Lunch time</vt:lpstr>
      <vt:lpstr>OPAL</vt:lpstr>
      <vt:lpstr>What to bring to school</vt:lpstr>
      <vt:lpstr>Toileting</vt:lpstr>
      <vt:lpstr>Homework</vt:lpstr>
      <vt:lpstr>Homework</vt:lpstr>
      <vt:lpstr>Tapestry</vt:lpstr>
      <vt:lpstr>PowerPoint Presentation</vt:lpstr>
      <vt:lpstr>PowerPoint Presentation</vt:lpstr>
      <vt:lpstr>Clothing for the Outdoor Area</vt:lpstr>
      <vt:lpstr>Labelling belongings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Lisa Sharkey</dc:creator>
  <cp:lastModifiedBy>Debeger</cp:lastModifiedBy>
  <cp:revision>12</cp:revision>
  <dcterms:created xsi:type="dcterms:W3CDTF">2012-06-22T14:25:06Z</dcterms:created>
  <dcterms:modified xsi:type="dcterms:W3CDTF">2026-06-16T14:14:37Z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0x01010072CFEE9148694447A86F9AB78DECD855</vt:lpwstr>
  </property>
  <property fmtid="{D5CDD505-2E9C-101B-9397-08002B2CF9AE}" pid="3" name="MediaServiceImageTags">
    <vt:lpwstr/>
  </property>
</Properties>
</file>