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78" r:id="rId5"/>
    <p:sldId id="277" r:id="rId6"/>
    <p:sldId id="258" r:id="rId7"/>
    <p:sldId id="259" r:id="rId8"/>
    <p:sldId id="276" r:id="rId9"/>
    <p:sldId id="260" r:id="rId10"/>
    <p:sldId id="262" r:id="rId11"/>
    <p:sldId id="263" r:id="rId12"/>
    <p:sldId id="264" r:id="rId13"/>
    <p:sldId id="265" r:id="rId14"/>
    <p:sldId id="266" r:id="rId15"/>
    <p:sldId id="268" r:id="rId16"/>
    <p:sldId id="267" r:id="rId17"/>
    <p:sldId id="261" r:id="rId18"/>
    <p:sldId id="269" r:id="rId19"/>
    <p:sldId id="270" r:id="rId20"/>
    <p:sldId id="271" r:id="rId21"/>
    <p:sldId id="272" r:id="rId22"/>
    <p:sldId id="273" r:id="rId23"/>
    <p:sldId id="274" r:id="rId24"/>
    <p:sldId id="279" r:id="rId2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1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46F40-9B48-19D7-0B33-FE9D8FCF25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2CBEEC-6697-7790-E831-28F775B375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6EEA20-B956-F293-C121-56622E0BB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98609-2B30-4679-AF38-879E003BDDE4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B5E68-BD57-41DE-F7D9-342D0FAB5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ACED3-B4A2-E1FE-1208-577FBD4DE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794F-529B-44CA-B9A9-8466866E0A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03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DE7AD-4438-355D-A147-0A1B62E35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FB19A4-8DC3-7944-46C1-0852A8C11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91FEAE-B894-438D-D9EB-0F535C27E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98609-2B30-4679-AF38-879E003BDDE4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31CAE-3EBC-BB98-9F24-80A8FCEC8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F7E367-4CB1-DE29-C32E-DE4B1B344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794F-529B-44CA-B9A9-8466866E0A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844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4A9EC5-E8D8-10C1-A75E-AE0797C428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FF12FD-20DC-74B9-6577-ADA43F7947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611384-8A00-1207-3624-4B6F42152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98609-2B30-4679-AF38-879E003BDDE4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52BE61-31F0-04E6-A180-C2F30F295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0E14C-C9D2-1BA8-F4F9-46993B4FA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794F-529B-44CA-B9A9-8466866E0A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357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7A2BF-9297-1F5C-28C1-63CB4AF67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D7623-7501-EBED-D030-FF53C9F4F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AD67D7-A917-9C24-C2A2-57C9B865D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98609-2B30-4679-AF38-879E003BDDE4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8C301-A12D-2AC2-77F2-8DB5D52D5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FFB63-BD9E-81F7-1C93-BA8463986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794F-529B-44CA-B9A9-8466866E0A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89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F9FE7-47E6-51C1-9CD6-5A05C62F4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0B419-E720-8F2A-4ECA-9A5B64FB86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5B6612-ED8F-A9B1-D98F-068823ED2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98609-2B30-4679-AF38-879E003BDDE4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DC9B8-E423-0002-3098-F9696EB88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8096D1-65F4-B269-EB38-E0B676EF3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794F-529B-44CA-B9A9-8466866E0A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30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7C9C5-CD5A-67ED-8A70-517AEF8AD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AF452-B45B-8FEC-E34E-89358ACF76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A9A8E3-3FAC-8AB0-DF96-6FA1760CD4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35BB41-F71C-3653-7EB9-91CB26F3E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98609-2B30-4679-AF38-879E003BDDE4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EE25DD-7F64-B1AF-FFF7-30A397B43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D20F39-D799-949A-1DB6-FCBD37153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794F-529B-44CA-B9A9-8466866E0A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115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A5693-D718-1F76-C1B3-D72E3BF59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02D80-4619-3B94-8554-9065351AE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C55E9-3898-C079-9054-F0A76F1E68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88BB48-DCA3-4144-8A36-BA1299134C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B9BD51-CB53-F625-DFCF-FC99DCA6DB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B115E0-F3A5-EB96-658C-4A8D0E482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98609-2B30-4679-AF38-879E003BDDE4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3CF086-E51A-1418-A51D-266850E04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B2A75B-7DEA-CBEF-1CBF-65B382935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794F-529B-44CA-B9A9-8466866E0A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357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82793-6CBE-E4F6-3809-16D64D585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960931-E6E3-6826-B63A-328AF1E9B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98609-2B30-4679-AF38-879E003BDDE4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A4CDD9-73AA-B32F-5136-FC9204E53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C25588-8766-8501-DD57-83D4A3A92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794F-529B-44CA-B9A9-8466866E0A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759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1713F0-F61E-694F-EF72-D1DA73B8E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98609-2B30-4679-AF38-879E003BDDE4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75C30E-5339-3369-FF71-06CE68541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809586-5A80-2DCF-95E3-86B760CD6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794F-529B-44CA-B9A9-8466866E0A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840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A05A4-3791-1B27-2CE7-E5772D199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7F786-B4A8-9D31-1DB3-100822AE8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8CBDFC-1157-C2B9-29AE-D939CBA121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48DF48-584A-C743-59D1-BF09C736D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98609-2B30-4679-AF38-879E003BDDE4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437C30-69EE-2202-A5AE-79E03C64D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40B3B7-5D65-936D-4D90-4DFC5A5C5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794F-529B-44CA-B9A9-8466866E0A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13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EF586-9B9B-706F-0604-42164EE4C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C5B41D-5A47-569F-060B-E0F2C677D8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8FDA9B-2471-92CA-CEB2-E17F3825CE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4806D6-6936-A6FB-CBA8-E7A661C92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98609-2B30-4679-AF38-879E003BDDE4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115E29-631E-5EC4-D9D9-E1F72612B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7A600D-71B2-BAA6-CA58-CA539EBE0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794F-529B-44CA-B9A9-8466866E0A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320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12717E-FC91-095B-2D5B-78818EC64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F8A2C-3177-237D-5677-23427743A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7C81E-45B6-F87D-A55F-8BC9BFC835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498609-2B30-4679-AF38-879E003BDDE4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E53A77-54E6-DB09-6288-B3A35BED2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839D7A-60FB-8168-E3B8-35684E3AF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A9794F-529B-44CA-B9A9-8466866E0A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7632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8320351-9FA2-4A26-885B-BB8F3E490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8CD2EFB-78C2-4C6E-A6B9-4ED12FAD5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A1D4905-E2AA-A6DB-1C78-633B0C7A34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12743" b="7469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E0A84E-4A50-0371-43F0-668C7E9AE1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600427"/>
            <a:ext cx="9875520" cy="3299902"/>
          </a:xfrm>
        </p:spPr>
        <p:txBody>
          <a:bodyPr>
            <a:normAutofit/>
          </a:bodyPr>
          <a:lstStyle/>
          <a:p>
            <a:pPr algn="l"/>
            <a:r>
              <a:rPr lang="en-GB" sz="6400" dirty="0">
                <a:solidFill>
                  <a:srgbClr val="FFFFFF"/>
                </a:solidFill>
              </a:rPr>
              <a:t>Thank you to all the children who sent in a photograph for the competition.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588729-6788-592C-21A7-1B8C067520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9536" y="4072045"/>
            <a:ext cx="9875520" cy="1414355"/>
          </a:xfrm>
        </p:spPr>
        <p:txBody>
          <a:bodyPr>
            <a:normAutofit/>
          </a:bodyPr>
          <a:lstStyle/>
          <a:p>
            <a:pPr algn="l"/>
            <a:r>
              <a:rPr lang="en-GB" sz="4500" dirty="0">
                <a:solidFill>
                  <a:srgbClr val="FFFFFF"/>
                </a:solidFill>
              </a:rPr>
              <a:t>They are amazing!!!</a:t>
            </a:r>
          </a:p>
        </p:txBody>
      </p:sp>
    </p:spTree>
    <p:extLst>
      <p:ext uri="{BB962C8B-B14F-4D97-AF65-F5344CB8AC3E}">
        <p14:creationId xmlns:p14="http://schemas.microsoft.com/office/powerpoint/2010/main" val="1689756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38C71-7063-5E87-6792-9377AFEE5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170274" cy="1325563"/>
          </a:xfrm>
        </p:spPr>
        <p:txBody>
          <a:bodyPr/>
          <a:lstStyle/>
          <a:p>
            <a:r>
              <a:rPr lang="en-GB" dirty="0"/>
              <a:t>By Lucas  </a:t>
            </a:r>
          </a:p>
        </p:txBody>
      </p:sp>
      <p:pic>
        <p:nvPicPr>
          <p:cNvPr id="5" name="Picture 4" descr="A bee on a spoon&#10;&#10;Description automatically generated">
            <a:extLst>
              <a:ext uri="{FF2B5EF4-FFF2-40B4-BE49-F238E27FC236}">
                <a16:creationId xmlns:a16="http://schemas.microsoft.com/office/drawing/2014/main" id="{949EB2FC-4150-C9F2-453D-63441E4BC5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710" y="365125"/>
            <a:ext cx="4209598" cy="62442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A1B14F-DF2E-8DA2-917B-68B0EC927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8733" y="944927"/>
            <a:ext cx="4058634" cy="5253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566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3B8D0-E67C-052B-7689-AA3B822FD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137837" cy="1325563"/>
          </a:xfrm>
        </p:spPr>
        <p:txBody>
          <a:bodyPr/>
          <a:lstStyle/>
          <a:p>
            <a:r>
              <a:rPr lang="en-GB" dirty="0"/>
              <a:t>By Riley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4C80CC-42A1-864A-E578-0238757F8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063" y="1690688"/>
            <a:ext cx="6632447" cy="49760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B497C5-15A4-C8B6-7686-B978EE8D8E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0801" y="531628"/>
            <a:ext cx="4515065" cy="601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70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56A80E-EDEE-1041-90D1-69E6C8898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1443" y="170121"/>
            <a:ext cx="6018303" cy="43876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28FF55-6D7A-36E0-C3AE-2CCAB66BF2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54" y="2545153"/>
            <a:ext cx="6150956" cy="41427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0F4F5B-8AF1-D148-74D4-846B0E0365C1}"/>
              </a:ext>
            </a:extLst>
          </p:cNvPr>
          <p:cNvSpPr txBox="1"/>
          <p:nvPr/>
        </p:nvSpPr>
        <p:spPr>
          <a:xfrm>
            <a:off x="861237" y="382772"/>
            <a:ext cx="40297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By Riley</a:t>
            </a:r>
          </a:p>
        </p:txBody>
      </p:sp>
    </p:spTree>
    <p:extLst>
      <p:ext uri="{BB962C8B-B14F-4D97-AF65-F5344CB8AC3E}">
        <p14:creationId xmlns:p14="http://schemas.microsoft.com/office/powerpoint/2010/main" val="3408475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17B6404-EEBF-71FB-9A23-1231F3D1DC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3958" y="263118"/>
            <a:ext cx="9197163" cy="65195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253C706-9149-A002-25C2-288C8C9D50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43" y="541003"/>
            <a:ext cx="3204717" cy="153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9329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BD4DD-B2A5-9641-FDAB-8080C01A4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117651" cy="1325563"/>
          </a:xfrm>
        </p:spPr>
        <p:txBody>
          <a:bodyPr/>
          <a:lstStyle/>
          <a:p>
            <a:r>
              <a:rPr lang="en-GB" dirty="0"/>
              <a:t>By Seth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2E7763E-A3E5-1AD6-525F-A7E0FD5080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301" y="165038"/>
            <a:ext cx="5462131" cy="6527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4402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F187E-CA57-C811-DBCD-197E09BBA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309037" cy="1325563"/>
          </a:xfrm>
        </p:spPr>
        <p:txBody>
          <a:bodyPr/>
          <a:lstStyle/>
          <a:p>
            <a:r>
              <a:rPr lang="en-GB" dirty="0"/>
              <a:t>By Sophie</a:t>
            </a:r>
          </a:p>
        </p:txBody>
      </p:sp>
      <p:pic>
        <p:nvPicPr>
          <p:cNvPr id="5" name="Picture 4" descr="A close up of a duckling&#10;&#10;Description automatically generated">
            <a:extLst>
              <a:ext uri="{FF2B5EF4-FFF2-40B4-BE49-F238E27FC236}">
                <a16:creationId xmlns:a16="http://schemas.microsoft.com/office/drawing/2014/main" id="{39232277-445C-57E0-1EED-E42EC881A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124" y="170121"/>
            <a:ext cx="4135967" cy="63689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23C40F-853D-B54E-9A61-8EB7E0344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7237" y="1027906"/>
            <a:ext cx="3661228" cy="517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024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22890-47BA-89A0-3761-EDA308A5C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127744" cy="1325563"/>
          </a:xfrm>
        </p:spPr>
        <p:txBody>
          <a:bodyPr/>
          <a:lstStyle/>
          <a:p>
            <a:r>
              <a:rPr lang="en-GB" dirty="0"/>
              <a:t>By Sophie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5F6F2E-8281-B055-CB05-33AF83FB1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0454" y="127590"/>
            <a:ext cx="5551207" cy="660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4007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903CD-132E-F55B-51CA-DE2DA95FB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936358" cy="1325563"/>
          </a:xfrm>
        </p:spPr>
        <p:txBody>
          <a:bodyPr/>
          <a:lstStyle/>
          <a:p>
            <a:r>
              <a:rPr lang="en-GB" dirty="0"/>
              <a:t>By Tommy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723BF0-04B0-41E3-0832-5B3737FE0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0092" y="501764"/>
            <a:ext cx="7359396" cy="551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9931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697A-8241-FA8F-A66D-0BBBE9088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489251" cy="1325563"/>
          </a:xfrm>
        </p:spPr>
        <p:txBody>
          <a:bodyPr/>
          <a:lstStyle/>
          <a:p>
            <a:r>
              <a:rPr lang="en-GB" dirty="0"/>
              <a:t>By Zoe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2D2E66-0848-5DD8-6621-0D2362D2E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240" y="1737463"/>
            <a:ext cx="6340549" cy="47554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26F8D8-303A-FFAC-3E2D-1566CB8E5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6261" y="0"/>
            <a:ext cx="31283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571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3C5C5-3752-8100-E78C-4ABE6AE84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37298" cy="1325563"/>
          </a:xfrm>
        </p:spPr>
        <p:txBody>
          <a:bodyPr/>
          <a:lstStyle/>
          <a:p>
            <a:r>
              <a:rPr lang="en-GB" dirty="0"/>
              <a:t>By Eloise </a:t>
            </a:r>
          </a:p>
        </p:txBody>
      </p:sp>
      <p:pic>
        <p:nvPicPr>
          <p:cNvPr id="1026" name="Picture 2" descr="Image preview">
            <a:extLst>
              <a:ext uri="{FF2B5EF4-FFF2-40B4-BE49-F238E27FC236}">
                <a16:creationId xmlns:a16="http://schemas.microsoft.com/office/drawing/2014/main" id="{8216283C-C752-42DF-456B-26CB6E6940A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503" y="1472404"/>
            <a:ext cx="3765353" cy="502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819E18-7651-F3D9-F55A-2D614E42FA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421" y="554370"/>
            <a:ext cx="4311945" cy="574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458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785B0-3A40-ED7E-F64E-E22B96FD5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351567" cy="1325563"/>
          </a:xfrm>
        </p:spPr>
        <p:txBody>
          <a:bodyPr/>
          <a:lstStyle/>
          <a:p>
            <a:r>
              <a:rPr lang="en-GB" dirty="0"/>
              <a:t>By Ava</a:t>
            </a:r>
          </a:p>
        </p:txBody>
      </p:sp>
      <p:pic>
        <p:nvPicPr>
          <p:cNvPr id="5" name="Content Placeholder 4" descr="A collage of animals&#10;&#10;Description automatically generated">
            <a:extLst>
              <a:ext uri="{FF2B5EF4-FFF2-40B4-BE49-F238E27FC236}">
                <a16:creationId xmlns:a16="http://schemas.microsoft.com/office/drawing/2014/main" id="{824A4770-8C9F-79A8-2106-75509CCAE9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330" y="230279"/>
            <a:ext cx="6528391" cy="6528391"/>
          </a:xfrm>
        </p:spPr>
      </p:pic>
    </p:spTree>
    <p:extLst>
      <p:ext uri="{BB962C8B-B14F-4D97-AF65-F5344CB8AC3E}">
        <p14:creationId xmlns:p14="http://schemas.microsoft.com/office/powerpoint/2010/main" val="29045432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DDAED821-9287-513A-E276-E8F797644C2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307" y="315802"/>
            <a:ext cx="4495453" cy="599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F9F5EE-8BCF-FF27-7CBF-A0EE201B6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9366" y="393031"/>
            <a:ext cx="3561742" cy="47489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67204D-15D2-10CB-B020-B8C6942FE5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896" y="5142022"/>
            <a:ext cx="3561742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355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4AFBA-EAFA-0914-78B1-C9B412538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574312" cy="1325563"/>
          </a:xfrm>
        </p:spPr>
        <p:txBody>
          <a:bodyPr/>
          <a:lstStyle/>
          <a:p>
            <a:r>
              <a:rPr lang="en-GB" dirty="0"/>
              <a:t>By Neo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B07FF4F-DBCD-DDEF-1D1E-E7A9D38F07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385" y="251834"/>
            <a:ext cx="3574312" cy="6354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4D71EE6-7C61-1F00-EA47-F943911F9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4006" y="925144"/>
            <a:ext cx="3875484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946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preview">
            <a:extLst>
              <a:ext uri="{FF2B5EF4-FFF2-40B4-BE49-F238E27FC236}">
                <a16:creationId xmlns:a16="http://schemas.microsoft.com/office/drawing/2014/main" id="{BEA117CF-34A0-085E-CDC9-7161BED9B6C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325969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83458B-AB01-9A48-4BB3-33BAB4277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2679" y="148856"/>
            <a:ext cx="3558584" cy="63263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3DAA45-2751-64E9-0B4F-1B3A7FF8DA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6047" y="951461"/>
            <a:ext cx="2982322" cy="530190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1A78E07-055B-C3B5-1F21-B32A5B66DF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43540"/>
            <a:ext cx="3822523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783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A231A-9966-EE4B-A9CA-2523BF489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And the winners are: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8BA11-5F4B-5440-81F3-A5A898F5B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4493"/>
            <a:ext cx="10515600" cy="4217508"/>
          </a:xfrm>
        </p:spPr>
        <p:txBody>
          <a:bodyPr>
            <a:normAutofit/>
          </a:bodyPr>
          <a:lstStyle/>
          <a:p>
            <a:r>
              <a:rPr lang="en-GB" sz="3700" b="1" dirty="0"/>
              <a:t>Key Stage 2 winner –  Riley </a:t>
            </a:r>
          </a:p>
          <a:p>
            <a:endParaRPr lang="en-GB" sz="3700" b="1" dirty="0"/>
          </a:p>
          <a:p>
            <a:r>
              <a:rPr lang="en-GB" sz="3700" b="1" dirty="0"/>
              <a:t>Key Stage 1 winner – Zoe</a:t>
            </a:r>
          </a:p>
          <a:p>
            <a:pPr marL="0" indent="0">
              <a:buNone/>
            </a:pPr>
            <a:endParaRPr lang="en-GB" sz="3700" b="1" dirty="0"/>
          </a:p>
          <a:p>
            <a:r>
              <a:rPr lang="en-GB" sz="3700" b="1" dirty="0"/>
              <a:t>Runners up – Sophie, Seth and Tommy</a:t>
            </a:r>
          </a:p>
        </p:txBody>
      </p:sp>
    </p:spTree>
    <p:extLst>
      <p:ext uri="{BB962C8B-B14F-4D97-AF65-F5344CB8AC3E}">
        <p14:creationId xmlns:p14="http://schemas.microsoft.com/office/powerpoint/2010/main" val="4263558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B39D9-3F85-9C8C-7CCA-958E70994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112"/>
            <a:ext cx="10515600" cy="1325563"/>
          </a:xfrm>
        </p:spPr>
        <p:txBody>
          <a:bodyPr/>
          <a:lstStyle/>
          <a:p>
            <a:r>
              <a:rPr lang="en-GB" dirty="0"/>
              <a:t>Well done to our winners and to everybody who took part!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0215151-C06E-5B8A-C409-F8A5835E9AD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488" y="1375053"/>
            <a:ext cx="7134446" cy="535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3913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45FFC-98B2-2174-285C-D43833F0C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733800" cy="1325563"/>
          </a:xfrm>
        </p:spPr>
        <p:txBody>
          <a:bodyPr/>
          <a:lstStyle/>
          <a:p>
            <a:r>
              <a:rPr lang="en-GB" dirty="0"/>
              <a:t>By  Alex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CD4780A-FD4C-3627-0108-54B4C2A48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93" y="1528062"/>
            <a:ext cx="3723610" cy="496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38340C-2AC4-92CF-3547-E331E9F1A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3347" y="1381014"/>
            <a:ext cx="3833480" cy="51113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CBE7915-4189-75CB-5D82-7789E455D1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8269" y="365125"/>
            <a:ext cx="3349256" cy="446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81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02B91-7DDB-B127-DDD0-36D57D79E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162" y="184371"/>
            <a:ext cx="3701903" cy="1325563"/>
          </a:xfrm>
        </p:spPr>
        <p:txBody>
          <a:bodyPr/>
          <a:lstStyle/>
          <a:p>
            <a:r>
              <a:rPr lang="en-GB" dirty="0"/>
              <a:t>By Ellis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17B84D5-C73C-82BF-2CA8-1650B2757D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95108" y="1123877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347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0DD81-7276-4C24-9855-FF0CF5697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596656" cy="1325563"/>
          </a:xfrm>
        </p:spPr>
        <p:txBody>
          <a:bodyPr/>
          <a:lstStyle/>
          <a:p>
            <a:r>
              <a:rPr lang="en-GB" dirty="0"/>
              <a:t>By Nina</a:t>
            </a:r>
          </a:p>
        </p:txBody>
      </p:sp>
      <p:pic>
        <p:nvPicPr>
          <p:cNvPr id="1026" name="Picture 2" descr="Image preview">
            <a:extLst>
              <a:ext uri="{FF2B5EF4-FFF2-40B4-BE49-F238E27FC236}">
                <a16:creationId xmlns:a16="http://schemas.microsoft.com/office/drawing/2014/main" id="{116B90F0-126A-848E-A1B6-8376685B7FF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107" y="478465"/>
            <a:ext cx="7597997" cy="5698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6532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334F7-9DA9-EFC3-4F39-1F9A848DC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267" y="78046"/>
            <a:ext cx="3971063" cy="730029"/>
          </a:xfrm>
        </p:spPr>
        <p:txBody>
          <a:bodyPr/>
          <a:lstStyle/>
          <a:p>
            <a:r>
              <a:rPr lang="en-GB" dirty="0"/>
              <a:t>By Bobby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F1130F-F708-D8BA-BC5D-8D9601E69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2584" y="255181"/>
            <a:ext cx="4638645" cy="61881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DD0560-D626-7441-07B0-746213DD74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16" y="826786"/>
            <a:ext cx="3971063" cy="529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426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D2CDB-6F92-DD79-4A04-5A4765FF7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564219" cy="1325563"/>
          </a:xfrm>
        </p:spPr>
        <p:txBody>
          <a:bodyPr>
            <a:normAutofit/>
          </a:bodyPr>
          <a:lstStyle/>
          <a:p>
            <a:r>
              <a:rPr lang="en-GB" dirty="0"/>
              <a:t>By Matthew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44F503-AA4A-3CFE-37D5-4891041F44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763" y="193445"/>
            <a:ext cx="4090321" cy="647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017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D264D-8302-4524-ED47-CCF11E431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542953" cy="1325563"/>
          </a:xfrm>
        </p:spPr>
        <p:txBody>
          <a:bodyPr/>
          <a:lstStyle/>
          <a:p>
            <a:r>
              <a:rPr lang="en-GB" dirty="0"/>
              <a:t>By Ella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5F06604-D2C4-DCCF-59DA-D0AB0CB512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3907411" y="1111050"/>
            <a:ext cx="6567943" cy="492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273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AA78F-C20B-A6DE-9F41-A627BC8B5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925186" cy="1325563"/>
          </a:xfrm>
        </p:spPr>
        <p:txBody>
          <a:bodyPr>
            <a:normAutofit/>
          </a:bodyPr>
          <a:lstStyle/>
          <a:p>
            <a:r>
              <a:rPr lang="en-GB" dirty="0"/>
              <a:t>By Florence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BFA36C-6F2D-1B9E-CBDF-9D60BA58B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8455" y="365125"/>
            <a:ext cx="4686466" cy="625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813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92</Words>
  <Application>Microsoft Office PowerPoint</Application>
  <PresentationFormat>Widescreen</PresentationFormat>
  <Paragraphs>27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Office Theme</vt:lpstr>
      <vt:lpstr>Thank you to all the children who sent in a photograph for the competition.</vt:lpstr>
      <vt:lpstr>By Ava</vt:lpstr>
      <vt:lpstr>By  Alex</vt:lpstr>
      <vt:lpstr>By Ellis</vt:lpstr>
      <vt:lpstr>By Nina</vt:lpstr>
      <vt:lpstr>By Bobby</vt:lpstr>
      <vt:lpstr>By Matthew </vt:lpstr>
      <vt:lpstr>By Ella </vt:lpstr>
      <vt:lpstr>By Florence</vt:lpstr>
      <vt:lpstr>By Lucas  </vt:lpstr>
      <vt:lpstr>By Riley</vt:lpstr>
      <vt:lpstr>PowerPoint Presentation</vt:lpstr>
      <vt:lpstr>PowerPoint Presentation</vt:lpstr>
      <vt:lpstr>By Seth</vt:lpstr>
      <vt:lpstr>By Sophie</vt:lpstr>
      <vt:lpstr>By Sophie</vt:lpstr>
      <vt:lpstr>By Tommy </vt:lpstr>
      <vt:lpstr>By Zoe</vt:lpstr>
      <vt:lpstr>By Eloise </vt:lpstr>
      <vt:lpstr>PowerPoint Presentation</vt:lpstr>
      <vt:lpstr>By Neo</vt:lpstr>
      <vt:lpstr>PowerPoint Presentation</vt:lpstr>
      <vt:lpstr>And the winners are:</vt:lpstr>
      <vt:lpstr>Well done to our winners and to everybody who took part!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Alison Heston</dc:creator>
  <cp:lastModifiedBy>Alison Heston</cp:lastModifiedBy>
  <cp:revision>10</cp:revision>
  <cp:lastPrinted>2024-06-20T07:17:04Z</cp:lastPrinted>
  <dcterms:created xsi:type="dcterms:W3CDTF">2024-06-17T15:13:01Z</dcterms:created>
  <dcterms:modified xsi:type="dcterms:W3CDTF">2024-06-20T13:35:11Z</dcterms:modified>
</cp:coreProperties>
</file>