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56" r:id="rId3"/>
    <p:sldId id="258" r:id="rId4"/>
    <p:sldId id="268" r:id="rId5"/>
    <p:sldId id="291" r:id="rId6"/>
    <p:sldId id="277" r:id="rId7"/>
    <p:sldId id="271" r:id="rId8"/>
    <p:sldId id="288" r:id="rId9"/>
    <p:sldId id="287" r:id="rId10"/>
    <p:sldId id="293" r:id="rId11"/>
    <p:sldId id="270" r:id="rId12"/>
    <p:sldId id="272" r:id="rId13"/>
    <p:sldId id="273" r:id="rId14"/>
    <p:sldId id="274" r:id="rId15"/>
    <p:sldId id="294" r:id="rId16"/>
    <p:sldId id="257"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820F2-49BE-4EEB-AB82-3A315E4E20C0}" v="6" dt="2025-05-06T19:47:00.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Heston" userId="357e6ef3-1e5e-4957-8f9d-4efd8d7be76f" providerId="ADAL" clId="{45D820F2-49BE-4EEB-AB82-3A315E4E20C0}"/>
    <pc:docChg chg="undo custSel addSld delSld modSld sldOrd">
      <pc:chgData name="Alison Heston" userId="357e6ef3-1e5e-4957-8f9d-4efd8d7be76f" providerId="ADAL" clId="{45D820F2-49BE-4EEB-AB82-3A315E4E20C0}" dt="2025-05-15T12:56:56.611" v="101" actId="20577"/>
      <pc:docMkLst>
        <pc:docMk/>
      </pc:docMkLst>
      <pc:sldChg chg="del">
        <pc:chgData name="Alison Heston" userId="357e6ef3-1e5e-4957-8f9d-4efd8d7be76f" providerId="ADAL" clId="{45D820F2-49BE-4EEB-AB82-3A315E4E20C0}" dt="2025-05-06T19:40:49.139" v="58" actId="47"/>
        <pc:sldMkLst>
          <pc:docMk/>
          <pc:sldMk cId="2427449961" sldId="259"/>
        </pc:sldMkLst>
      </pc:sldChg>
      <pc:sldChg chg="del">
        <pc:chgData name="Alison Heston" userId="357e6ef3-1e5e-4957-8f9d-4efd8d7be76f" providerId="ADAL" clId="{45D820F2-49BE-4EEB-AB82-3A315E4E20C0}" dt="2025-05-06T19:41:53.496" v="65" actId="47"/>
        <pc:sldMkLst>
          <pc:docMk/>
          <pc:sldMk cId="973392909" sldId="269"/>
        </pc:sldMkLst>
      </pc:sldChg>
      <pc:sldChg chg="modSp mod">
        <pc:chgData name="Alison Heston" userId="357e6ef3-1e5e-4957-8f9d-4efd8d7be76f" providerId="ADAL" clId="{45D820F2-49BE-4EEB-AB82-3A315E4E20C0}" dt="2025-05-06T19:21:28.427" v="8" actId="207"/>
        <pc:sldMkLst>
          <pc:docMk/>
          <pc:sldMk cId="3160393825" sldId="272"/>
        </pc:sldMkLst>
        <pc:spChg chg="mod">
          <ac:chgData name="Alison Heston" userId="357e6ef3-1e5e-4957-8f9d-4efd8d7be76f" providerId="ADAL" clId="{45D820F2-49BE-4EEB-AB82-3A315E4E20C0}" dt="2025-05-06T19:21:28.427" v="8" actId="207"/>
          <ac:spMkLst>
            <pc:docMk/>
            <pc:sldMk cId="3160393825" sldId="272"/>
            <ac:spMk id="2" creationId="{6760349A-7330-3043-50BB-767A88C48AD4}"/>
          </ac:spMkLst>
        </pc:spChg>
      </pc:sldChg>
      <pc:sldChg chg="modSp mod">
        <pc:chgData name="Alison Heston" userId="357e6ef3-1e5e-4957-8f9d-4efd8d7be76f" providerId="ADAL" clId="{45D820F2-49BE-4EEB-AB82-3A315E4E20C0}" dt="2025-05-06T19:21:38.379" v="9" actId="207"/>
        <pc:sldMkLst>
          <pc:docMk/>
          <pc:sldMk cId="320783185" sldId="273"/>
        </pc:sldMkLst>
        <pc:spChg chg="mod">
          <ac:chgData name="Alison Heston" userId="357e6ef3-1e5e-4957-8f9d-4efd8d7be76f" providerId="ADAL" clId="{45D820F2-49BE-4EEB-AB82-3A315E4E20C0}" dt="2025-05-06T19:21:38.379" v="9" actId="207"/>
          <ac:spMkLst>
            <pc:docMk/>
            <pc:sldMk cId="320783185" sldId="273"/>
            <ac:spMk id="2" creationId="{A601017A-62E1-C3E3-75EB-1F64DD1F5941}"/>
          </ac:spMkLst>
        </pc:spChg>
      </pc:sldChg>
      <pc:sldChg chg="modSp mod">
        <pc:chgData name="Alison Heston" userId="357e6ef3-1e5e-4957-8f9d-4efd8d7be76f" providerId="ADAL" clId="{45D820F2-49BE-4EEB-AB82-3A315E4E20C0}" dt="2025-05-06T19:22:08.482" v="35" actId="20577"/>
        <pc:sldMkLst>
          <pc:docMk/>
          <pc:sldMk cId="223790064" sldId="274"/>
        </pc:sldMkLst>
        <pc:spChg chg="mod">
          <ac:chgData name="Alison Heston" userId="357e6ef3-1e5e-4957-8f9d-4efd8d7be76f" providerId="ADAL" clId="{45D820F2-49BE-4EEB-AB82-3A315E4E20C0}" dt="2025-05-06T19:22:08.482" v="35" actId="20577"/>
          <ac:spMkLst>
            <pc:docMk/>
            <pc:sldMk cId="223790064" sldId="274"/>
            <ac:spMk id="3" creationId="{DF495BBA-41B8-0787-8F39-C59753CCA22C}"/>
          </ac:spMkLst>
        </pc:spChg>
      </pc:sldChg>
      <pc:sldChg chg="addSp delSp modSp add mod ord">
        <pc:chgData name="Alison Heston" userId="357e6ef3-1e5e-4957-8f9d-4efd8d7be76f" providerId="ADAL" clId="{45D820F2-49BE-4EEB-AB82-3A315E4E20C0}" dt="2025-05-06T19:44:33.126" v="83"/>
        <pc:sldMkLst>
          <pc:docMk/>
          <pc:sldMk cId="0" sldId="277"/>
        </pc:sldMkLst>
        <pc:spChg chg="add del mod">
          <ac:chgData name="Alison Heston" userId="357e6ef3-1e5e-4957-8f9d-4efd8d7be76f" providerId="ADAL" clId="{45D820F2-49BE-4EEB-AB82-3A315E4E20C0}" dt="2025-05-06T19:43:31.070" v="76" actId="14100"/>
          <ac:spMkLst>
            <pc:docMk/>
            <pc:sldMk cId="0" sldId="277"/>
            <ac:spMk id="335" creationId="{00000000-0000-0000-0000-000000000000}"/>
          </ac:spMkLst>
        </pc:spChg>
      </pc:sldChg>
      <pc:sldChg chg="add del">
        <pc:chgData name="Alison Heston" userId="357e6ef3-1e5e-4957-8f9d-4efd8d7be76f" providerId="ADAL" clId="{45D820F2-49BE-4EEB-AB82-3A315E4E20C0}" dt="2025-05-06T19:46:00.032" v="86" actId="47"/>
        <pc:sldMkLst>
          <pc:docMk/>
          <pc:sldMk cId="0" sldId="279"/>
        </pc:sldMkLst>
      </pc:sldChg>
      <pc:sldChg chg="del">
        <pc:chgData name="Alison Heston" userId="357e6ef3-1e5e-4957-8f9d-4efd8d7be76f" providerId="ADAL" clId="{45D820F2-49BE-4EEB-AB82-3A315E4E20C0}" dt="2025-05-06T19:42:33.744" v="69" actId="47"/>
        <pc:sldMkLst>
          <pc:docMk/>
          <pc:sldMk cId="3237777509" sldId="286"/>
        </pc:sldMkLst>
      </pc:sldChg>
      <pc:sldChg chg="modSp mod">
        <pc:chgData name="Alison Heston" userId="357e6ef3-1e5e-4957-8f9d-4efd8d7be76f" providerId="ADAL" clId="{45D820F2-49BE-4EEB-AB82-3A315E4E20C0}" dt="2025-05-06T19:20:52.016" v="7" actId="12"/>
        <pc:sldMkLst>
          <pc:docMk/>
          <pc:sldMk cId="3733756018" sldId="287"/>
        </pc:sldMkLst>
        <pc:spChg chg="mod">
          <ac:chgData name="Alison Heston" userId="357e6ef3-1e5e-4957-8f9d-4efd8d7be76f" providerId="ADAL" clId="{45D820F2-49BE-4EEB-AB82-3A315E4E20C0}" dt="2025-05-06T19:20:52.016" v="7" actId="12"/>
          <ac:spMkLst>
            <pc:docMk/>
            <pc:sldMk cId="3733756018" sldId="287"/>
            <ac:spMk id="7" creationId="{6594D686-A9B0-27B6-911E-015D5BFA754B}"/>
          </ac:spMkLst>
        </pc:spChg>
      </pc:sldChg>
      <pc:sldChg chg="modSp mod">
        <pc:chgData name="Alison Heston" userId="357e6ef3-1e5e-4957-8f9d-4efd8d7be76f" providerId="ADAL" clId="{45D820F2-49BE-4EEB-AB82-3A315E4E20C0}" dt="2025-05-15T12:56:56.611" v="101" actId="20577"/>
        <pc:sldMkLst>
          <pc:docMk/>
          <pc:sldMk cId="4182015698" sldId="288"/>
        </pc:sldMkLst>
        <pc:spChg chg="mod">
          <ac:chgData name="Alison Heston" userId="357e6ef3-1e5e-4957-8f9d-4efd8d7be76f" providerId="ADAL" clId="{45D820F2-49BE-4EEB-AB82-3A315E4E20C0}" dt="2025-05-15T12:56:56.611" v="101" actId="20577"/>
          <ac:spMkLst>
            <pc:docMk/>
            <pc:sldMk cId="4182015698" sldId="288"/>
            <ac:spMk id="3" creationId="{642C10EF-4FA2-97F9-790A-3AF5CBD5608B}"/>
          </ac:spMkLst>
        </pc:spChg>
      </pc:sldChg>
      <pc:sldChg chg="modSp mod">
        <pc:chgData name="Alison Heston" userId="357e6ef3-1e5e-4957-8f9d-4efd8d7be76f" providerId="ADAL" clId="{45D820F2-49BE-4EEB-AB82-3A315E4E20C0}" dt="2025-05-06T19:23:15.526" v="54" actId="1076"/>
        <pc:sldMkLst>
          <pc:docMk/>
          <pc:sldMk cId="762890069" sldId="289"/>
        </pc:sldMkLst>
        <pc:spChg chg="mod">
          <ac:chgData name="Alison Heston" userId="357e6ef3-1e5e-4957-8f9d-4efd8d7be76f" providerId="ADAL" clId="{45D820F2-49BE-4EEB-AB82-3A315E4E20C0}" dt="2025-05-06T19:23:15.526" v="54" actId="1076"/>
          <ac:spMkLst>
            <pc:docMk/>
            <pc:sldMk cId="762890069" sldId="289"/>
            <ac:spMk id="2" creationId="{47C107B4-DD33-AA7F-A357-94B01C519BDC}"/>
          </ac:spMkLst>
        </pc:spChg>
        <pc:picChg chg="mod">
          <ac:chgData name="Alison Heston" userId="357e6ef3-1e5e-4957-8f9d-4efd8d7be76f" providerId="ADAL" clId="{45D820F2-49BE-4EEB-AB82-3A315E4E20C0}" dt="2025-05-06T19:23:12.583" v="53" actId="1076"/>
          <ac:picMkLst>
            <pc:docMk/>
            <pc:sldMk cId="762890069" sldId="289"/>
            <ac:picMk id="4" creationId="{C6B4282D-CF0C-65A2-DAB3-B60189EDFA2B}"/>
          </ac:picMkLst>
        </pc:picChg>
        <pc:picChg chg="mod">
          <ac:chgData name="Alison Heston" userId="357e6ef3-1e5e-4957-8f9d-4efd8d7be76f" providerId="ADAL" clId="{45D820F2-49BE-4EEB-AB82-3A315E4E20C0}" dt="2025-05-06T19:23:10.748" v="52" actId="1076"/>
          <ac:picMkLst>
            <pc:docMk/>
            <pc:sldMk cId="762890069" sldId="289"/>
            <ac:picMk id="5" creationId="{0ECAEA0E-B55F-2992-08E6-EF907EC88EA1}"/>
          </ac:picMkLst>
        </pc:picChg>
      </pc:sldChg>
      <pc:sldChg chg="new del">
        <pc:chgData name="Alison Heston" userId="357e6ef3-1e5e-4957-8f9d-4efd8d7be76f" providerId="ADAL" clId="{45D820F2-49BE-4EEB-AB82-3A315E4E20C0}" dt="2025-05-06T19:40:40.589" v="57" actId="47"/>
        <pc:sldMkLst>
          <pc:docMk/>
          <pc:sldMk cId="543963632" sldId="290"/>
        </pc:sldMkLst>
      </pc:sldChg>
      <pc:sldChg chg="add">
        <pc:chgData name="Alison Heston" userId="357e6ef3-1e5e-4957-8f9d-4efd8d7be76f" providerId="ADAL" clId="{45D820F2-49BE-4EEB-AB82-3A315E4E20C0}" dt="2025-05-06T19:40:30.511" v="56"/>
        <pc:sldMkLst>
          <pc:docMk/>
          <pc:sldMk cId="0" sldId="291"/>
        </pc:sldMkLst>
      </pc:sldChg>
      <pc:sldChg chg="delSp new del mod">
        <pc:chgData name="Alison Heston" userId="357e6ef3-1e5e-4957-8f9d-4efd8d7be76f" providerId="ADAL" clId="{45D820F2-49BE-4EEB-AB82-3A315E4E20C0}" dt="2025-05-06T19:41:50.108" v="64" actId="47"/>
        <pc:sldMkLst>
          <pc:docMk/>
          <pc:sldMk cId="1859347388" sldId="292"/>
        </pc:sldMkLst>
      </pc:sldChg>
      <pc:sldChg chg="addSp modSp add mod">
        <pc:chgData name="Alison Heston" userId="357e6ef3-1e5e-4957-8f9d-4efd8d7be76f" providerId="ADAL" clId="{45D820F2-49BE-4EEB-AB82-3A315E4E20C0}" dt="2025-05-06T19:42:29.702" v="68" actId="1076"/>
        <pc:sldMkLst>
          <pc:docMk/>
          <pc:sldMk cId="0" sldId="293"/>
        </pc:sldMkLst>
        <pc:spChg chg="mod">
          <ac:chgData name="Alison Heston" userId="357e6ef3-1e5e-4957-8f9d-4efd8d7be76f" providerId="ADAL" clId="{45D820F2-49BE-4EEB-AB82-3A315E4E20C0}" dt="2025-05-06T19:41:46.802" v="63" actId="27636"/>
          <ac:spMkLst>
            <pc:docMk/>
            <pc:sldMk cId="0" sldId="293"/>
            <ac:spMk id="302" creationId="{00000000-0000-0000-0000-000000000000}"/>
          </ac:spMkLst>
        </pc:spChg>
        <pc:picChg chg="add mod">
          <ac:chgData name="Alison Heston" userId="357e6ef3-1e5e-4957-8f9d-4efd8d7be76f" providerId="ADAL" clId="{45D820F2-49BE-4EEB-AB82-3A315E4E20C0}" dt="2025-05-06T19:42:29.702" v="68" actId="1076"/>
          <ac:picMkLst>
            <pc:docMk/>
            <pc:sldMk cId="0" sldId="293"/>
            <ac:picMk id="2" creationId="{24669F5E-1E2A-FB1A-99A9-986D82D077A7}"/>
          </ac:picMkLst>
        </pc:picChg>
      </pc:sldChg>
      <pc:sldChg chg="addSp delSp modSp new mod">
        <pc:chgData name="Alison Heston" userId="357e6ef3-1e5e-4957-8f9d-4efd8d7be76f" providerId="ADAL" clId="{45D820F2-49BE-4EEB-AB82-3A315E4E20C0}" dt="2025-05-06T19:47:11.218" v="92" actId="1076"/>
        <pc:sldMkLst>
          <pc:docMk/>
          <pc:sldMk cId="435121112" sldId="294"/>
        </pc:sldMkLst>
        <pc:picChg chg="add mod">
          <ac:chgData name="Alison Heston" userId="357e6ef3-1e5e-4957-8f9d-4efd8d7be76f" providerId="ADAL" clId="{45D820F2-49BE-4EEB-AB82-3A315E4E20C0}" dt="2025-05-06T19:47:11.218" v="92" actId="1076"/>
          <ac:picMkLst>
            <pc:docMk/>
            <pc:sldMk cId="435121112" sldId="294"/>
            <ac:picMk id="4" creationId="{41EF2B6D-A24A-1435-9B8C-FE46E4252EB2}"/>
          </ac:picMkLst>
        </pc:picChg>
      </pc:sldChg>
      <pc:sldChg chg="new del">
        <pc:chgData name="Alison Heston" userId="357e6ef3-1e5e-4957-8f9d-4efd8d7be76f" providerId="ADAL" clId="{45D820F2-49BE-4EEB-AB82-3A315E4E20C0}" dt="2025-05-06T19:46:02.343" v="87" actId="47"/>
        <pc:sldMkLst>
          <pc:docMk/>
          <pc:sldMk cId="1573190752" sldId="294"/>
        </pc:sldMkLst>
      </pc:sldChg>
      <pc:sldChg chg="new del">
        <pc:chgData name="Alison Heston" userId="357e6ef3-1e5e-4957-8f9d-4efd8d7be76f" providerId="ADAL" clId="{45D820F2-49BE-4EEB-AB82-3A315E4E20C0}" dt="2025-05-06T19:43:39.603" v="77" actId="47"/>
        <pc:sldMkLst>
          <pc:docMk/>
          <pc:sldMk cId="2379301817" sldId="294"/>
        </pc:sldMkLst>
      </pc:sldChg>
      <pc:sldMasterChg chg="delSldLayout">
        <pc:chgData name="Alison Heston" userId="357e6ef3-1e5e-4957-8f9d-4efd8d7be76f" providerId="ADAL" clId="{45D820F2-49BE-4EEB-AB82-3A315E4E20C0}" dt="2025-05-06T19:46:00.032" v="86" actId="47"/>
        <pc:sldMasterMkLst>
          <pc:docMk/>
          <pc:sldMasterMk cId="2878191361" sldId="2147483648"/>
        </pc:sldMasterMkLst>
        <pc:sldLayoutChg chg="del">
          <pc:chgData name="Alison Heston" userId="357e6ef3-1e5e-4957-8f9d-4efd8d7be76f" providerId="ADAL" clId="{45D820F2-49BE-4EEB-AB82-3A315E4E20C0}" dt="2025-05-06T19:46:00.032" v="86" actId="47"/>
          <pc:sldLayoutMkLst>
            <pc:docMk/>
            <pc:sldMasterMk cId="2878191361" sldId="2147483648"/>
            <pc:sldLayoutMk cId="4027439819" sldId="2147483661"/>
          </pc:sldLayoutMkLst>
        </pc:sldLayoutChg>
      </pc:sldMasterChg>
    </pc:docChg>
  </pc:docChgLst>
  <pc:docChgLst>
    <pc:chgData name="Alison Heston" userId="357e6ef3-1e5e-4957-8f9d-4efd8d7be76f" providerId="ADAL" clId="{21A64F5D-6F99-41CF-A4D6-2F1BC741C5F5}"/>
    <pc:docChg chg="custSel addSld delSld modSld sldOrd">
      <pc:chgData name="Alison Heston" userId="357e6ef3-1e5e-4957-8f9d-4efd8d7be76f" providerId="ADAL" clId="{21A64F5D-6F99-41CF-A4D6-2F1BC741C5F5}" dt="2025-04-21T18:19:17.557" v="669" actId="1076"/>
      <pc:docMkLst>
        <pc:docMk/>
      </pc:docMkLst>
      <pc:sldChg chg="addSp modSp mod">
        <pc:chgData name="Alison Heston" userId="357e6ef3-1e5e-4957-8f9d-4efd8d7be76f" providerId="ADAL" clId="{21A64F5D-6F99-41CF-A4D6-2F1BC741C5F5}" dt="2025-04-17T17:00:36.722" v="371" actId="1076"/>
        <pc:sldMkLst>
          <pc:docMk/>
          <pc:sldMk cId="3739870650" sldId="256"/>
        </pc:sldMkLst>
        <pc:spChg chg="mod">
          <ac:chgData name="Alison Heston" userId="357e6ef3-1e5e-4957-8f9d-4efd8d7be76f" providerId="ADAL" clId="{21A64F5D-6F99-41CF-A4D6-2F1BC741C5F5}" dt="2025-04-17T17:00:36.722" v="371" actId="1076"/>
          <ac:spMkLst>
            <pc:docMk/>
            <pc:sldMk cId="3739870650" sldId="256"/>
            <ac:spMk id="7" creationId="{AD16580E-2935-6E11-954B-0535BE2F00DA}"/>
          </ac:spMkLst>
        </pc:spChg>
        <pc:picChg chg="add mod">
          <ac:chgData name="Alison Heston" userId="357e6ef3-1e5e-4957-8f9d-4efd8d7be76f" providerId="ADAL" clId="{21A64F5D-6F99-41CF-A4D6-2F1BC741C5F5}" dt="2025-04-17T17:00:32.781" v="370" actId="1076"/>
          <ac:picMkLst>
            <pc:docMk/>
            <pc:sldMk cId="3739870650" sldId="256"/>
            <ac:picMk id="2" creationId="{D5E98598-0CC7-A97B-6477-1BE33AFD6195}"/>
          </ac:picMkLst>
        </pc:picChg>
        <pc:picChg chg="mod">
          <ac:chgData name="Alison Heston" userId="357e6ef3-1e5e-4957-8f9d-4efd8d7be76f" providerId="ADAL" clId="{21A64F5D-6F99-41CF-A4D6-2F1BC741C5F5}" dt="2025-04-17T16:59:43.754" v="366" actId="1076"/>
          <ac:picMkLst>
            <pc:docMk/>
            <pc:sldMk cId="3739870650" sldId="256"/>
            <ac:picMk id="5" creationId="{A6801C7A-ED36-864B-C769-F396EC3A88F1}"/>
          </ac:picMkLst>
        </pc:picChg>
      </pc:sldChg>
      <pc:sldChg chg="addSp modSp mod">
        <pc:chgData name="Alison Heston" userId="357e6ef3-1e5e-4957-8f9d-4efd8d7be76f" providerId="ADAL" clId="{21A64F5D-6F99-41CF-A4D6-2F1BC741C5F5}" dt="2025-04-21T17:57:03.486" v="619" actId="1076"/>
        <pc:sldMkLst>
          <pc:docMk/>
          <pc:sldMk cId="1037194084" sldId="257"/>
        </pc:sldMkLst>
        <pc:spChg chg="add mod">
          <ac:chgData name="Alison Heston" userId="357e6ef3-1e5e-4957-8f9d-4efd8d7be76f" providerId="ADAL" clId="{21A64F5D-6F99-41CF-A4D6-2F1BC741C5F5}" dt="2025-04-17T17:24:39.115" v="414" actId="1076"/>
          <ac:spMkLst>
            <pc:docMk/>
            <pc:sldMk cId="1037194084" sldId="257"/>
            <ac:spMk id="3" creationId="{17BC2578-971B-E4DD-A194-D25D3921C5C0}"/>
          </ac:spMkLst>
        </pc:spChg>
        <pc:picChg chg="add mod">
          <ac:chgData name="Alison Heston" userId="357e6ef3-1e5e-4957-8f9d-4efd8d7be76f" providerId="ADAL" clId="{21A64F5D-6F99-41CF-A4D6-2F1BC741C5F5}" dt="2025-04-21T17:57:03.486" v="619" actId="1076"/>
          <ac:picMkLst>
            <pc:docMk/>
            <pc:sldMk cId="1037194084" sldId="257"/>
            <ac:picMk id="2" creationId="{B5BE42EB-AB53-F78C-AB09-1F838CB3361B}"/>
          </ac:picMkLst>
        </pc:picChg>
        <pc:picChg chg="mod">
          <ac:chgData name="Alison Heston" userId="357e6ef3-1e5e-4957-8f9d-4efd8d7be76f" providerId="ADAL" clId="{21A64F5D-6F99-41CF-A4D6-2F1BC741C5F5}" dt="2025-04-17T17:24:34.595" v="413" actId="1076"/>
          <ac:picMkLst>
            <pc:docMk/>
            <pc:sldMk cId="1037194084" sldId="257"/>
            <ac:picMk id="13" creationId="{0D9E1654-AA7E-DA05-CE5A-AA4231DB3E74}"/>
          </ac:picMkLst>
        </pc:picChg>
      </pc:sldChg>
      <pc:sldChg chg="modSp mod ord">
        <pc:chgData name="Alison Heston" userId="357e6ef3-1e5e-4957-8f9d-4efd8d7be76f" providerId="ADAL" clId="{21A64F5D-6F99-41CF-A4D6-2F1BC741C5F5}" dt="2025-04-21T17:52:33.133" v="569"/>
        <pc:sldMkLst>
          <pc:docMk/>
          <pc:sldMk cId="2228972695" sldId="258"/>
        </pc:sldMkLst>
        <pc:picChg chg="mod">
          <ac:chgData name="Alison Heston" userId="357e6ef3-1e5e-4957-8f9d-4efd8d7be76f" providerId="ADAL" clId="{21A64F5D-6F99-41CF-A4D6-2F1BC741C5F5}" dt="2025-04-17T16:28:54.996" v="88" actId="1076"/>
          <ac:picMkLst>
            <pc:docMk/>
            <pc:sldMk cId="2228972695" sldId="258"/>
            <ac:picMk id="11" creationId="{8E3BF69C-910F-4F8C-3734-201A76FE0342}"/>
          </ac:picMkLst>
        </pc:picChg>
        <pc:picChg chg="mod">
          <ac:chgData name="Alison Heston" userId="357e6ef3-1e5e-4957-8f9d-4efd8d7be76f" providerId="ADAL" clId="{21A64F5D-6F99-41CF-A4D6-2F1BC741C5F5}" dt="2025-04-17T16:28:53.631" v="87" actId="1076"/>
          <ac:picMkLst>
            <pc:docMk/>
            <pc:sldMk cId="2228972695" sldId="258"/>
            <ac:picMk id="13" creationId="{433F5B44-F6C5-D76A-5A27-6CE5AD109C12}"/>
          </ac:picMkLst>
        </pc:picChg>
      </pc:sldChg>
      <pc:sldChg chg="ord">
        <pc:chgData name="Alison Heston" userId="357e6ef3-1e5e-4957-8f9d-4efd8d7be76f" providerId="ADAL" clId="{21A64F5D-6F99-41CF-A4D6-2F1BC741C5F5}" dt="2025-04-17T16:30:05.505" v="110"/>
        <pc:sldMkLst>
          <pc:docMk/>
          <pc:sldMk cId="2427449961" sldId="259"/>
        </pc:sldMkLst>
      </pc:sldChg>
      <pc:sldChg chg="delSp modSp del mod delAnim modAnim">
        <pc:chgData name="Alison Heston" userId="357e6ef3-1e5e-4957-8f9d-4efd8d7be76f" providerId="ADAL" clId="{21A64F5D-6F99-41CF-A4D6-2F1BC741C5F5}" dt="2025-04-21T13:24:39.580" v="554" actId="47"/>
        <pc:sldMkLst>
          <pc:docMk/>
          <pc:sldMk cId="1747233266" sldId="260"/>
        </pc:sldMkLst>
      </pc:sldChg>
      <pc:sldChg chg="addSp delSp modSp del mod delAnim">
        <pc:chgData name="Alison Heston" userId="357e6ef3-1e5e-4957-8f9d-4efd8d7be76f" providerId="ADAL" clId="{21A64F5D-6F99-41CF-A4D6-2F1BC741C5F5}" dt="2025-04-21T13:24:44.615" v="556" actId="47"/>
        <pc:sldMkLst>
          <pc:docMk/>
          <pc:sldMk cId="2274483179" sldId="262"/>
        </pc:sldMkLst>
      </pc:sldChg>
      <pc:sldChg chg="del">
        <pc:chgData name="Alison Heston" userId="357e6ef3-1e5e-4957-8f9d-4efd8d7be76f" providerId="ADAL" clId="{21A64F5D-6F99-41CF-A4D6-2F1BC741C5F5}" dt="2025-04-17T16:54:16.509" v="341" actId="47"/>
        <pc:sldMkLst>
          <pc:docMk/>
          <pc:sldMk cId="1816744665" sldId="263"/>
        </pc:sldMkLst>
      </pc:sldChg>
      <pc:sldChg chg="del modAnim">
        <pc:chgData name="Alison Heston" userId="357e6ef3-1e5e-4957-8f9d-4efd8d7be76f" providerId="ADAL" clId="{21A64F5D-6F99-41CF-A4D6-2F1BC741C5F5}" dt="2025-04-21T13:24:41.602" v="555" actId="47"/>
        <pc:sldMkLst>
          <pc:docMk/>
          <pc:sldMk cId="349034513" sldId="264"/>
        </pc:sldMkLst>
      </pc:sldChg>
      <pc:sldChg chg="addSp modSp mod ord">
        <pc:chgData name="Alison Heston" userId="357e6ef3-1e5e-4957-8f9d-4efd8d7be76f" providerId="ADAL" clId="{21A64F5D-6F99-41CF-A4D6-2F1BC741C5F5}" dt="2025-04-21T18:18:20.376" v="621"/>
        <pc:sldMkLst>
          <pc:docMk/>
          <pc:sldMk cId="1918139898" sldId="265"/>
        </pc:sldMkLst>
        <pc:picChg chg="add mod">
          <ac:chgData name="Alison Heston" userId="357e6ef3-1e5e-4957-8f9d-4efd8d7be76f" providerId="ADAL" clId="{21A64F5D-6F99-41CF-A4D6-2F1BC741C5F5}" dt="2025-04-17T17:16:23.550" v="401" actId="1076"/>
          <ac:picMkLst>
            <pc:docMk/>
            <pc:sldMk cId="1918139898" sldId="265"/>
            <ac:picMk id="2" creationId="{19318DC3-B0D2-784E-8991-4CA08E7C65B9}"/>
          </ac:picMkLst>
        </pc:picChg>
        <pc:picChg chg="mod">
          <ac:chgData name="Alison Heston" userId="357e6ef3-1e5e-4957-8f9d-4efd8d7be76f" providerId="ADAL" clId="{21A64F5D-6F99-41CF-A4D6-2F1BC741C5F5}" dt="2025-04-17T17:16:21.200" v="400" actId="1076"/>
          <ac:picMkLst>
            <pc:docMk/>
            <pc:sldMk cId="1918139898" sldId="265"/>
            <ac:picMk id="4" creationId="{0A7456B8-66F5-EA3B-0E3F-F11458446427}"/>
          </ac:picMkLst>
        </pc:picChg>
      </pc:sldChg>
      <pc:sldChg chg="del">
        <pc:chgData name="Alison Heston" userId="357e6ef3-1e5e-4957-8f9d-4efd8d7be76f" providerId="ADAL" clId="{21A64F5D-6F99-41CF-A4D6-2F1BC741C5F5}" dt="2025-04-21T13:24:48.153" v="560" actId="47"/>
        <pc:sldMkLst>
          <pc:docMk/>
          <pc:sldMk cId="1649286608" sldId="266"/>
        </pc:sldMkLst>
      </pc:sldChg>
      <pc:sldChg chg="del">
        <pc:chgData name="Alison Heston" userId="357e6ef3-1e5e-4957-8f9d-4efd8d7be76f" providerId="ADAL" clId="{21A64F5D-6F99-41CF-A4D6-2F1BC741C5F5}" dt="2025-04-21T13:24:48.919" v="561" actId="47"/>
        <pc:sldMkLst>
          <pc:docMk/>
          <pc:sldMk cId="1786160622" sldId="267"/>
        </pc:sldMkLst>
      </pc:sldChg>
      <pc:sldChg chg="addSp modSp mod ord">
        <pc:chgData name="Alison Heston" userId="357e6ef3-1e5e-4957-8f9d-4efd8d7be76f" providerId="ADAL" clId="{21A64F5D-6F99-41CF-A4D6-2F1BC741C5F5}" dt="2025-04-17T17:27:41.920" v="423" actId="1076"/>
        <pc:sldMkLst>
          <pc:docMk/>
          <pc:sldMk cId="391764421" sldId="268"/>
        </pc:sldMkLst>
        <pc:spChg chg="add mod">
          <ac:chgData name="Alison Heston" userId="357e6ef3-1e5e-4957-8f9d-4efd8d7be76f" providerId="ADAL" clId="{21A64F5D-6F99-41CF-A4D6-2F1BC741C5F5}" dt="2025-04-17T17:27:41.920" v="423" actId="1076"/>
          <ac:spMkLst>
            <pc:docMk/>
            <pc:sldMk cId="391764421" sldId="268"/>
            <ac:spMk id="3" creationId="{BFA64693-086B-9462-3888-04CD2B9C2186}"/>
          </ac:spMkLst>
        </pc:spChg>
        <pc:spChg chg="mod">
          <ac:chgData name="Alison Heston" userId="357e6ef3-1e5e-4957-8f9d-4efd8d7be76f" providerId="ADAL" clId="{21A64F5D-6F99-41CF-A4D6-2F1BC741C5F5}" dt="2025-04-17T17:27:16.546" v="415" actId="1076"/>
          <ac:spMkLst>
            <pc:docMk/>
            <pc:sldMk cId="391764421" sldId="268"/>
            <ac:spMk id="11" creationId="{B3FD8BF8-0F3B-4A42-240D-BB94DF5A68A4}"/>
          </ac:spMkLst>
        </pc:spChg>
        <pc:spChg chg="mod">
          <ac:chgData name="Alison Heston" userId="357e6ef3-1e5e-4957-8f9d-4efd8d7be76f" providerId="ADAL" clId="{21A64F5D-6F99-41CF-A4D6-2F1BC741C5F5}" dt="2025-04-17T17:27:21.166" v="417" actId="1076"/>
          <ac:spMkLst>
            <pc:docMk/>
            <pc:sldMk cId="391764421" sldId="268"/>
            <ac:spMk id="13" creationId="{9029D70C-5A2E-CC01-6A40-9D29C7F75FC3}"/>
          </ac:spMkLst>
        </pc:spChg>
        <pc:picChg chg="mod">
          <ac:chgData name="Alison Heston" userId="357e6ef3-1e5e-4957-8f9d-4efd8d7be76f" providerId="ADAL" clId="{21A64F5D-6F99-41CF-A4D6-2F1BC741C5F5}" dt="2025-04-17T17:27:38.316" v="422" actId="1076"/>
          <ac:picMkLst>
            <pc:docMk/>
            <pc:sldMk cId="391764421" sldId="268"/>
            <ac:picMk id="9" creationId="{BEA54E53-0F6A-54A0-34E7-A9AA2F161C06}"/>
          </ac:picMkLst>
        </pc:picChg>
      </pc:sldChg>
      <pc:sldChg chg="addSp delSp modSp new mod">
        <pc:chgData name="Alison Heston" userId="357e6ef3-1e5e-4957-8f9d-4efd8d7be76f" providerId="ADAL" clId="{21A64F5D-6F99-41CF-A4D6-2F1BC741C5F5}" dt="2025-04-21T17:54:59.012" v="590" actId="14100"/>
        <pc:sldMkLst>
          <pc:docMk/>
          <pc:sldMk cId="973392909" sldId="269"/>
        </pc:sldMkLst>
      </pc:sldChg>
      <pc:sldChg chg="addSp modSp new mod">
        <pc:chgData name="Alison Heston" userId="357e6ef3-1e5e-4957-8f9d-4efd8d7be76f" providerId="ADAL" clId="{21A64F5D-6F99-41CF-A4D6-2F1BC741C5F5}" dt="2025-04-21T17:55:40.851" v="612" actId="255"/>
        <pc:sldMkLst>
          <pc:docMk/>
          <pc:sldMk cId="3810320323" sldId="270"/>
        </pc:sldMkLst>
        <pc:spChg chg="mod">
          <ac:chgData name="Alison Heston" userId="357e6ef3-1e5e-4957-8f9d-4efd8d7be76f" providerId="ADAL" clId="{21A64F5D-6F99-41CF-A4D6-2F1BC741C5F5}" dt="2025-04-17T17:01:43.826" v="375" actId="14100"/>
          <ac:spMkLst>
            <pc:docMk/>
            <pc:sldMk cId="3810320323" sldId="270"/>
            <ac:spMk id="2" creationId="{2E284C1C-B952-60D4-0065-0066E0B5A789}"/>
          </ac:spMkLst>
        </pc:spChg>
        <pc:spChg chg="mod">
          <ac:chgData name="Alison Heston" userId="357e6ef3-1e5e-4957-8f9d-4efd8d7be76f" providerId="ADAL" clId="{21A64F5D-6F99-41CF-A4D6-2F1BC741C5F5}" dt="2025-04-21T17:55:40.851" v="612" actId="255"/>
          <ac:spMkLst>
            <pc:docMk/>
            <pc:sldMk cId="3810320323" sldId="270"/>
            <ac:spMk id="3" creationId="{ACFDDF03-48C5-A4D2-7BEA-344E88AB59A7}"/>
          </ac:spMkLst>
        </pc:spChg>
        <pc:picChg chg="add mod">
          <ac:chgData name="Alison Heston" userId="357e6ef3-1e5e-4957-8f9d-4efd8d7be76f" providerId="ADAL" clId="{21A64F5D-6F99-41CF-A4D6-2F1BC741C5F5}" dt="2025-04-17T17:01:53.216" v="379" actId="1076"/>
          <ac:picMkLst>
            <pc:docMk/>
            <pc:sldMk cId="3810320323" sldId="270"/>
            <ac:picMk id="4" creationId="{45D8A6ED-A8D5-CD4A-1C34-4F2BBB56C5CD}"/>
          </ac:picMkLst>
        </pc:picChg>
      </pc:sldChg>
      <pc:sldChg chg="addSp delSp modSp new mod ord">
        <pc:chgData name="Alison Heston" userId="357e6ef3-1e5e-4957-8f9d-4efd8d7be76f" providerId="ADAL" clId="{21A64F5D-6F99-41CF-A4D6-2F1BC741C5F5}" dt="2025-04-21T17:52:47.847" v="573"/>
        <pc:sldMkLst>
          <pc:docMk/>
          <pc:sldMk cId="1844902424" sldId="271"/>
        </pc:sldMkLst>
        <pc:spChg chg="add mod">
          <ac:chgData name="Alison Heston" userId="357e6ef3-1e5e-4957-8f9d-4efd8d7be76f" providerId="ADAL" clId="{21A64F5D-6F99-41CF-A4D6-2F1BC741C5F5}" dt="2025-04-17T16:34:47.905" v="207" actId="1076"/>
          <ac:spMkLst>
            <pc:docMk/>
            <pc:sldMk cId="1844902424" sldId="271"/>
            <ac:spMk id="3" creationId="{52473921-2F91-6FF9-9E18-D2719A23792E}"/>
          </ac:spMkLst>
        </pc:spChg>
        <pc:spChg chg="add mod">
          <ac:chgData name="Alison Heston" userId="357e6ef3-1e5e-4957-8f9d-4efd8d7be76f" providerId="ADAL" clId="{21A64F5D-6F99-41CF-A4D6-2F1BC741C5F5}" dt="2025-04-17T16:36:37.966" v="227" actId="12"/>
          <ac:spMkLst>
            <pc:docMk/>
            <pc:sldMk cId="1844902424" sldId="271"/>
            <ac:spMk id="7" creationId="{75CB2DDC-A265-A5FE-0716-C494AE03FAEC}"/>
          </ac:spMkLst>
        </pc:spChg>
        <pc:picChg chg="add mod ord">
          <ac:chgData name="Alison Heston" userId="357e6ef3-1e5e-4957-8f9d-4efd8d7be76f" providerId="ADAL" clId="{21A64F5D-6F99-41CF-A4D6-2F1BC741C5F5}" dt="2025-04-17T16:34:36.543" v="204" actId="1076"/>
          <ac:picMkLst>
            <pc:docMk/>
            <pc:sldMk cId="1844902424" sldId="271"/>
            <ac:picMk id="5" creationId="{D94B1310-F0F5-8601-9110-BC284F50DC5A}"/>
          </ac:picMkLst>
        </pc:picChg>
      </pc:sldChg>
      <pc:sldChg chg="addSp modSp new mod">
        <pc:chgData name="Alison Heston" userId="357e6ef3-1e5e-4957-8f9d-4efd8d7be76f" providerId="ADAL" clId="{21A64F5D-6F99-41CF-A4D6-2F1BC741C5F5}" dt="2025-04-17T17:40:13.928" v="548" actId="20577"/>
        <pc:sldMkLst>
          <pc:docMk/>
          <pc:sldMk cId="3160393825" sldId="272"/>
        </pc:sldMkLst>
        <pc:spChg chg="mod">
          <ac:chgData name="Alison Heston" userId="357e6ef3-1e5e-4957-8f9d-4efd8d7be76f" providerId="ADAL" clId="{21A64F5D-6F99-41CF-A4D6-2F1BC741C5F5}" dt="2025-04-17T16:36:59.881" v="229"/>
          <ac:spMkLst>
            <pc:docMk/>
            <pc:sldMk cId="3160393825" sldId="272"/>
            <ac:spMk id="2" creationId="{6760349A-7330-3043-50BB-767A88C48AD4}"/>
          </ac:spMkLst>
        </pc:spChg>
        <pc:spChg chg="mod">
          <ac:chgData name="Alison Heston" userId="357e6ef3-1e5e-4957-8f9d-4efd8d7be76f" providerId="ADAL" clId="{21A64F5D-6F99-41CF-A4D6-2F1BC741C5F5}" dt="2025-04-17T17:40:13.928" v="548" actId="20577"/>
          <ac:spMkLst>
            <pc:docMk/>
            <pc:sldMk cId="3160393825" sldId="272"/>
            <ac:spMk id="3" creationId="{19B38565-0DD8-0892-907F-21026425BC68}"/>
          </ac:spMkLst>
        </pc:spChg>
        <pc:picChg chg="add mod">
          <ac:chgData name="Alison Heston" userId="357e6ef3-1e5e-4957-8f9d-4efd8d7be76f" providerId="ADAL" clId="{21A64F5D-6F99-41CF-A4D6-2F1BC741C5F5}" dt="2025-04-17T17:02:09.430" v="383" actId="1076"/>
          <ac:picMkLst>
            <pc:docMk/>
            <pc:sldMk cId="3160393825" sldId="272"/>
            <ac:picMk id="4" creationId="{1A7DCD7E-7B46-881F-5C60-8CB6AA8CC926}"/>
          </ac:picMkLst>
        </pc:picChg>
        <pc:picChg chg="add mod">
          <ac:chgData name="Alison Heston" userId="357e6ef3-1e5e-4957-8f9d-4efd8d7be76f" providerId="ADAL" clId="{21A64F5D-6F99-41CF-A4D6-2F1BC741C5F5}" dt="2025-04-17T16:37:30.324" v="236" actId="1076"/>
          <ac:picMkLst>
            <pc:docMk/>
            <pc:sldMk cId="3160393825" sldId="272"/>
            <ac:picMk id="5" creationId="{11942E0C-4336-0FC1-B033-6EFDFFA4F526}"/>
          </ac:picMkLst>
        </pc:picChg>
      </pc:sldChg>
      <pc:sldChg chg="addSp delSp modSp new mod">
        <pc:chgData name="Alison Heston" userId="357e6ef3-1e5e-4957-8f9d-4efd8d7be76f" providerId="ADAL" clId="{21A64F5D-6F99-41CF-A4D6-2F1BC741C5F5}" dt="2025-04-17T17:02:43.060" v="389" actId="14100"/>
        <pc:sldMkLst>
          <pc:docMk/>
          <pc:sldMk cId="320783185" sldId="273"/>
        </pc:sldMkLst>
        <pc:spChg chg="mod">
          <ac:chgData name="Alison Heston" userId="357e6ef3-1e5e-4957-8f9d-4efd8d7be76f" providerId="ADAL" clId="{21A64F5D-6F99-41CF-A4D6-2F1BC741C5F5}" dt="2025-04-17T16:37:38.869" v="238"/>
          <ac:spMkLst>
            <pc:docMk/>
            <pc:sldMk cId="320783185" sldId="273"/>
            <ac:spMk id="2" creationId="{A601017A-62E1-C3E3-75EB-1F64DD1F5941}"/>
          </ac:spMkLst>
        </pc:spChg>
        <pc:spChg chg="mod">
          <ac:chgData name="Alison Heston" userId="357e6ef3-1e5e-4957-8f9d-4efd8d7be76f" providerId="ADAL" clId="{21A64F5D-6F99-41CF-A4D6-2F1BC741C5F5}" dt="2025-04-17T16:38:06.786" v="247" actId="20577"/>
          <ac:spMkLst>
            <pc:docMk/>
            <pc:sldMk cId="320783185" sldId="273"/>
            <ac:spMk id="3" creationId="{14794D59-7E3D-EF79-C793-D37FCB3D84F4}"/>
          </ac:spMkLst>
        </pc:spChg>
        <pc:picChg chg="add mod">
          <ac:chgData name="Alison Heston" userId="357e6ef3-1e5e-4957-8f9d-4efd8d7be76f" providerId="ADAL" clId="{21A64F5D-6F99-41CF-A4D6-2F1BC741C5F5}" dt="2025-04-17T16:37:42.121" v="239" actId="1076"/>
          <ac:picMkLst>
            <pc:docMk/>
            <pc:sldMk cId="320783185" sldId="273"/>
            <ac:picMk id="5" creationId="{E81C96C7-B0C7-877D-EC1B-BF4CCE2709E6}"/>
          </ac:picMkLst>
        </pc:picChg>
        <pc:picChg chg="add mod">
          <ac:chgData name="Alison Heston" userId="357e6ef3-1e5e-4957-8f9d-4efd8d7be76f" providerId="ADAL" clId="{21A64F5D-6F99-41CF-A4D6-2F1BC741C5F5}" dt="2025-04-17T17:02:43.060" v="389" actId="14100"/>
          <ac:picMkLst>
            <pc:docMk/>
            <pc:sldMk cId="320783185" sldId="273"/>
            <ac:picMk id="6" creationId="{3A78E59F-C0F2-09FA-7F18-C4FD1FE96598}"/>
          </ac:picMkLst>
        </pc:picChg>
      </pc:sldChg>
      <pc:sldChg chg="addSp delSp modSp new mod">
        <pc:chgData name="Alison Heston" userId="357e6ef3-1e5e-4957-8f9d-4efd8d7be76f" providerId="ADAL" clId="{21A64F5D-6F99-41CF-A4D6-2F1BC741C5F5}" dt="2025-04-21T17:56:43.030" v="616" actId="1076"/>
        <pc:sldMkLst>
          <pc:docMk/>
          <pc:sldMk cId="223790064" sldId="274"/>
        </pc:sldMkLst>
        <pc:spChg chg="mod">
          <ac:chgData name="Alison Heston" userId="357e6ef3-1e5e-4957-8f9d-4efd8d7be76f" providerId="ADAL" clId="{21A64F5D-6F99-41CF-A4D6-2F1BC741C5F5}" dt="2025-04-17T17:05:39.030" v="390" actId="1076"/>
          <ac:spMkLst>
            <pc:docMk/>
            <pc:sldMk cId="223790064" sldId="274"/>
            <ac:spMk id="3" creationId="{DF495BBA-41B8-0787-8F39-C59753CCA22C}"/>
          </ac:spMkLst>
        </pc:spChg>
        <pc:picChg chg="add mod">
          <ac:chgData name="Alison Heston" userId="357e6ef3-1e5e-4957-8f9d-4efd8d7be76f" providerId="ADAL" clId="{21A64F5D-6F99-41CF-A4D6-2F1BC741C5F5}" dt="2025-04-17T17:05:49.909" v="393" actId="14100"/>
          <ac:picMkLst>
            <pc:docMk/>
            <pc:sldMk cId="223790064" sldId="274"/>
            <ac:picMk id="4" creationId="{67327003-8276-5B76-B61F-0AB000FE40F7}"/>
          </ac:picMkLst>
        </pc:picChg>
        <pc:picChg chg="add mod">
          <ac:chgData name="Alison Heston" userId="357e6ef3-1e5e-4957-8f9d-4efd8d7be76f" providerId="ADAL" clId="{21A64F5D-6F99-41CF-A4D6-2F1BC741C5F5}" dt="2025-04-17T17:34:04.775" v="500" actId="14100"/>
          <ac:picMkLst>
            <pc:docMk/>
            <pc:sldMk cId="223790064" sldId="274"/>
            <ac:picMk id="5" creationId="{1CC33DDD-DECF-8297-09B4-0CE3D3ABBA90}"/>
          </ac:picMkLst>
        </pc:picChg>
        <pc:picChg chg="add mod">
          <ac:chgData name="Alison Heston" userId="357e6ef3-1e5e-4957-8f9d-4efd8d7be76f" providerId="ADAL" clId="{21A64F5D-6F99-41CF-A4D6-2F1BC741C5F5}" dt="2025-04-21T17:55:56.506" v="613" actId="1076"/>
          <ac:picMkLst>
            <pc:docMk/>
            <pc:sldMk cId="223790064" sldId="274"/>
            <ac:picMk id="7" creationId="{812A8DF1-C76B-58B8-7FF6-68016CF949BF}"/>
          </ac:picMkLst>
        </pc:picChg>
        <pc:picChg chg="add mod">
          <ac:chgData name="Alison Heston" userId="357e6ef3-1e5e-4957-8f9d-4efd8d7be76f" providerId="ADAL" clId="{21A64F5D-6F99-41CF-A4D6-2F1BC741C5F5}" dt="2025-04-21T17:56:43.030" v="616" actId="1076"/>
          <ac:picMkLst>
            <pc:docMk/>
            <pc:sldMk cId="223790064" sldId="274"/>
            <ac:picMk id="1026" creationId="{9728F9C7-EFBE-AD1D-7728-C066F9472458}"/>
          </ac:picMkLst>
        </pc:picChg>
      </pc:sldChg>
      <pc:sldChg chg="addSp delSp modSp new del mod ord setBg">
        <pc:chgData name="Alison Heston" userId="357e6ef3-1e5e-4957-8f9d-4efd8d7be76f" providerId="ADAL" clId="{21A64F5D-6F99-41CF-A4D6-2F1BC741C5F5}" dt="2025-04-17T16:59:22.080" v="364" actId="47"/>
        <pc:sldMkLst>
          <pc:docMk/>
          <pc:sldMk cId="3237170883" sldId="275"/>
        </pc:sldMkLst>
      </pc:sldChg>
      <pc:sldChg chg="addSp delSp modSp new del mod setBg delAnim modAnim">
        <pc:chgData name="Alison Heston" userId="357e6ef3-1e5e-4957-8f9d-4efd8d7be76f" providerId="ADAL" clId="{21A64F5D-6F99-41CF-A4D6-2F1BC741C5F5}" dt="2025-04-21T13:24:46.295" v="558" actId="47"/>
        <pc:sldMkLst>
          <pc:docMk/>
          <pc:sldMk cId="4163253631" sldId="276"/>
        </pc:sldMkLst>
      </pc:sldChg>
      <pc:sldChg chg="addSp delSp modSp new del mod ord setBg delAnim modAnim">
        <pc:chgData name="Alison Heston" userId="357e6ef3-1e5e-4957-8f9d-4efd8d7be76f" providerId="ADAL" clId="{21A64F5D-6F99-41CF-A4D6-2F1BC741C5F5}" dt="2025-04-21T13:24:45.574" v="557" actId="47"/>
        <pc:sldMkLst>
          <pc:docMk/>
          <pc:sldMk cId="1050261706" sldId="277"/>
        </pc:sldMkLst>
      </pc:sldChg>
      <pc:sldChg chg="addSp delSp modSp new del mod setBg">
        <pc:chgData name="Alison Heston" userId="357e6ef3-1e5e-4957-8f9d-4efd8d7be76f" providerId="ADAL" clId="{21A64F5D-6F99-41CF-A4D6-2F1BC741C5F5}" dt="2025-04-21T13:24:47.043" v="559" actId="47"/>
        <pc:sldMkLst>
          <pc:docMk/>
          <pc:sldMk cId="882223745" sldId="278"/>
        </pc:sldMkLst>
      </pc:sldChg>
      <pc:sldChg chg="addSp delSp modSp new del mod setBg">
        <pc:chgData name="Alison Heston" userId="357e6ef3-1e5e-4957-8f9d-4efd8d7be76f" providerId="ADAL" clId="{21A64F5D-6F99-41CF-A4D6-2F1BC741C5F5}" dt="2025-04-17T16:59:36.656" v="365" actId="47"/>
        <pc:sldMkLst>
          <pc:docMk/>
          <pc:sldMk cId="3081613502" sldId="279"/>
        </pc:sldMkLst>
      </pc:sldChg>
      <pc:sldChg chg="addSp delSp modSp new del mod setBg modAnim">
        <pc:chgData name="Alison Heston" userId="357e6ef3-1e5e-4957-8f9d-4efd8d7be76f" providerId="ADAL" clId="{21A64F5D-6F99-41CF-A4D6-2F1BC741C5F5}" dt="2025-04-21T13:24:49.649" v="562" actId="47"/>
        <pc:sldMkLst>
          <pc:docMk/>
          <pc:sldMk cId="1129121417" sldId="280"/>
        </pc:sldMkLst>
      </pc:sldChg>
      <pc:sldChg chg="addSp delSp modSp new del mod setBg modAnim">
        <pc:chgData name="Alison Heston" userId="357e6ef3-1e5e-4957-8f9d-4efd8d7be76f" providerId="ADAL" clId="{21A64F5D-6F99-41CF-A4D6-2F1BC741C5F5}" dt="2025-04-21T13:24:50.483" v="563" actId="47"/>
        <pc:sldMkLst>
          <pc:docMk/>
          <pc:sldMk cId="2055164952" sldId="281"/>
        </pc:sldMkLst>
      </pc:sldChg>
      <pc:sldChg chg="addSp delSp modSp new del mod setBg modAnim">
        <pc:chgData name="Alison Heston" userId="357e6ef3-1e5e-4957-8f9d-4efd8d7be76f" providerId="ADAL" clId="{21A64F5D-6F99-41CF-A4D6-2F1BC741C5F5}" dt="2025-04-21T13:24:51.299" v="564" actId="47"/>
        <pc:sldMkLst>
          <pc:docMk/>
          <pc:sldMk cId="458990450" sldId="282"/>
        </pc:sldMkLst>
      </pc:sldChg>
      <pc:sldChg chg="addSp delSp modSp new del mod setBg modAnim">
        <pc:chgData name="Alison Heston" userId="357e6ef3-1e5e-4957-8f9d-4efd8d7be76f" providerId="ADAL" clId="{21A64F5D-6F99-41CF-A4D6-2F1BC741C5F5}" dt="2025-04-21T13:24:52.074" v="565" actId="47"/>
        <pc:sldMkLst>
          <pc:docMk/>
          <pc:sldMk cId="2758776723" sldId="283"/>
        </pc:sldMkLst>
      </pc:sldChg>
      <pc:sldChg chg="addSp delSp modSp new del mod ord setBg modAnim">
        <pc:chgData name="Alison Heston" userId="357e6ef3-1e5e-4957-8f9d-4efd8d7be76f" providerId="ADAL" clId="{21A64F5D-6F99-41CF-A4D6-2F1BC741C5F5}" dt="2025-04-21T13:24:52.833" v="566" actId="47"/>
        <pc:sldMkLst>
          <pc:docMk/>
          <pc:sldMk cId="3089616849" sldId="284"/>
        </pc:sldMkLst>
      </pc:sldChg>
      <pc:sldChg chg="addSp delSp modSp new del mod setBg">
        <pc:chgData name="Alison Heston" userId="357e6ef3-1e5e-4957-8f9d-4efd8d7be76f" providerId="ADAL" clId="{21A64F5D-6F99-41CF-A4D6-2F1BC741C5F5}" dt="2025-04-21T13:24:54.267" v="567" actId="47"/>
        <pc:sldMkLst>
          <pc:docMk/>
          <pc:sldMk cId="1430275528" sldId="285"/>
        </pc:sldMkLst>
      </pc:sldChg>
      <pc:sldChg chg="addSp delSp modSp new mod">
        <pc:chgData name="Alison Heston" userId="357e6ef3-1e5e-4957-8f9d-4efd8d7be76f" providerId="ADAL" clId="{21A64F5D-6F99-41CF-A4D6-2F1BC741C5F5}" dt="2025-04-21T17:55:15.295" v="609" actId="255"/>
        <pc:sldMkLst>
          <pc:docMk/>
          <pc:sldMk cId="3237777509" sldId="286"/>
        </pc:sldMkLst>
      </pc:sldChg>
      <pc:sldChg chg="addSp delSp modSp new mod">
        <pc:chgData name="Alison Heston" userId="357e6ef3-1e5e-4957-8f9d-4efd8d7be76f" providerId="ADAL" clId="{21A64F5D-6F99-41CF-A4D6-2F1BC741C5F5}" dt="2025-04-17T17:35:29.766" v="515" actId="1076"/>
        <pc:sldMkLst>
          <pc:docMk/>
          <pc:sldMk cId="3733756018" sldId="287"/>
        </pc:sldMkLst>
        <pc:spChg chg="add mod">
          <ac:chgData name="Alison Heston" userId="357e6ef3-1e5e-4957-8f9d-4efd8d7be76f" providerId="ADAL" clId="{21A64F5D-6F99-41CF-A4D6-2F1BC741C5F5}" dt="2025-04-17T17:35:26.318" v="514" actId="255"/>
          <ac:spMkLst>
            <pc:docMk/>
            <pc:sldMk cId="3733756018" sldId="287"/>
            <ac:spMk id="7" creationId="{6594D686-A9B0-27B6-911E-015D5BFA754B}"/>
          </ac:spMkLst>
        </pc:spChg>
        <pc:spChg chg="add mod">
          <ac:chgData name="Alison Heston" userId="357e6ef3-1e5e-4957-8f9d-4efd8d7be76f" providerId="ADAL" clId="{21A64F5D-6F99-41CF-A4D6-2F1BC741C5F5}" dt="2025-04-17T17:35:29.766" v="515" actId="1076"/>
          <ac:spMkLst>
            <pc:docMk/>
            <pc:sldMk cId="3733756018" sldId="287"/>
            <ac:spMk id="9" creationId="{D0376B4C-BE51-077E-29C3-109CAEBB1E31}"/>
          </ac:spMkLst>
        </pc:spChg>
        <pc:picChg chg="add mod ord">
          <ac:chgData name="Alison Heston" userId="357e6ef3-1e5e-4957-8f9d-4efd8d7be76f" providerId="ADAL" clId="{21A64F5D-6F99-41CF-A4D6-2F1BC741C5F5}" dt="2025-04-17T17:35:18.112" v="513" actId="1076"/>
          <ac:picMkLst>
            <pc:docMk/>
            <pc:sldMk cId="3733756018" sldId="287"/>
            <ac:picMk id="5" creationId="{2B717515-F580-5AD1-C2E3-9EF7AE79158C}"/>
          </ac:picMkLst>
        </pc:picChg>
      </pc:sldChg>
      <pc:sldChg chg="modSp new del mod">
        <pc:chgData name="Alison Heston" userId="357e6ef3-1e5e-4957-8f9d-4efd8d7be76f" providerId="ADAL" clId="{21A64F5D-6F99-41CF-A4D6-2F1BC741C5F5}" dt="2025-04-17T17:39:22.907" v="539" actId="47"/>
        <pc:sldMkLst>
          <pc:docMk/>
          <pc:sldMk cId="151125023" sldId="288"/>
        </pc:sldMkLst>
      </pc:sldChg>
      <pc:sldChg chg="add del">
        <pc:chgData name="Alison Heston" userId="357e6ef3-1e5e-4957-8f9d-4efd8d7be76f" providerId="ADAL" clId="{21A64F5D-6F99-41CF-A4D6-2F1BC741C5F5}" dt="2025-04-21T12:59:04.714" v="551" actId="47"/>
        <pc:sldMkLst>
          <pc:docMk/>
          <pc:sldMk cId="2699219522" sldId="288"/>
        </pc:sldMkLst>
      </pc:sldChg>
      <pc:sldChg chg="addSp delSp modSp new mod ord">
        <pc:chgData name="Alison Heston" userId="357e6ef3-1e5e-4957-8f9d-4efd8d7be76f" providerId="ADAL" clId="{21A64F5D-6F99-41CF-A4D6-2F1BC741C5F5}" dt="2025-04-21T17:54:31.730" v="585" actId="1076"/>
        <pc:sldMkLst>
          <pc:docMk/>
          <pc:sldMk cId="4182015698" sldId="288"/>
        </pc:sldMkLst>
        <pc:spChg chg="mod">
          <ac:chgData name="Alison Heston" userId="357e6ef3-1e5e-4957-8f9d-4efd8d7be76f" providerId="ADAL" clId="{21A64F5D-6F99-41CF-A4D6-2F1BC741C5F5}" dt="2025-04-21T17:54:13.973" v="582" actId="14100"/>
          <ac:spMkLst>
            <pc:docMk/>
            <pc:sldMk cId="4182015698" sldId="288"/>
            <ac:spMk id="3" creationId="{642C10EF-4FA2-97F9-790A-3AF5CBD5608B}"/>
          </ac:spMkLst>
        </pc:spChg>
        <pc:picChg chg="add mod">
          <ac:chgData name="Alison Heston" userId="357e6ef3-1e5e-4957-8f9d-4efd8d7be76f" providerId="ADAL" clId="{21A64F5D-6F99-41CF-A4D6-2F1BC741C5F5}" dt="2025-04-21T17:54:31.730" v="585" actId="1076"/>
          <ac:picMkLst>
            <pc:docMk/>
            <pc:sldMk cId="4182015698" sldId="288"/>
            <ac:picMk id="4" creationId="{1D8FA143-964D-0611-A53C-6ECB1F54EA34}"/>
          </ac:picMkLst>
        </pc:picChg>
      </pc:sldChg>
      <pc:sldChg chg="addSp delSp modSp new mod">
        <pc:chgData name="Alison Heston" userId="357e6ef3-1e5e-4957-8f9d-4efd8d7be76f" providerId="ADAL" clId="{21A64F5D-6F99-41CF-A4D6-2F1BC741C5F5}" dt="2025-04-21T18:19:17.557" v="669" actId="1076"/>
        <pc:sldMkLst>
          <pc:docMk/>
          <pc:sldMk cId="762890069" sldId="289"/>
        </pc:sldMkLst>
        <pc:spChg chg="mod">
          <ac:chgData name="Alison Heston" userId="357e6ef3-1e5e-4957-8f9d-4efd8d7be76f" providerId="ADAL" clId="{21A64F5D-6F99-41CF-A4D6-2F1BC741C5F5}" dt="2025-04-21T18:19:00.817" v="665" actId="255"/>
          <ac:spMkLst>
            <pc:docMk/>
            <pc:sldMk cId="762890069" sldId="289"/>
            <ac:spMk id="2" creationId="{47C107B4-DD33-AA7F-A357-94B01C519BDC}"/>
          </ac:spMkLst>
        </pc:spChg>
        <pc:picChg chg="add mod">
          <ac:chgData name="Alison Heston" userId="357e6ef3-1e5e-4957-8f9d-4efd8d7be76f" providerId="ADAL" clId="{21A64F5D-6F99-41CF-A4D6-2F1BC741C5F5}" dt="2025-04-21T18:19:17.557" v="669" actId="1076"/>
          <ac:picMkLst>
            <pc:docMk/>
            <pc:sldMk cId="762890069" sldId="289"/>
            <ac:picMk id="4" creationId="{C6B4282D-CF0C-65A2-DAB3-B60189EDFA2B}"/>
          </ac:picMkLst>
        </pc:picChg>
        <pc:picChg chg="add mod">
          <ac:chgData name="Alison Heston" userId="357e6ef3-1e5e-4957-8f9d-4efd8d7be76f" providerId="ADAL" clId="{21A64F5D-6F99-41CF-A4D6-2F1BC741C5F5}" dt="2025-04-21T18:19:14.089" v="668" actId="1076"/>
          <ac:picMkLst>
            <pc:docMk/>
            <pc:sldMk cId="762890069" sldId="289"/>
            <ac:picMk id="5" creationId="{0ECAEA0E-B55F-2992-08E6-EF907EC88E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C2423-4D84-4217-85D2-65E8EB8ABB2A}"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26C19-2590-47B6-8D6F-9877654B0990}" type="slidenum">
              <a:rPr lang="en-GB" smtClean="0"/>
              <a:t>‹#›</a:t>
            </a:fld>
            <a:endParaRPr lang="en-GB"/>
          </a:p>
        </p:txBody>
      </p:sp>
    </p:spTree>
    <p:extLst>
      <p:ext uri="{BB962C8B-B14F-4D97-AF65-F5344CB8AC3E}">
        <p14:creationId xmlns:p14="http://schemas.microsoft.com/office/powerpoint/2010/main" val="34240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6bdf7ccb9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6bdf7ccb9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Childhood - abstract construction of what adults perceive - recommended screen time for a child below 3 yrs old = 0 according to WHO organisation (not recognised benefits) - this is not a judgement on you, or individuals </a:t>
            </a: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e86e6d16d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e86e6d16d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ABeeZee"/>
              <a:ea typeface="ABeeZee"/>
              <a:cs typeface="ABeeZee"/>
              <a:sym typeface="ABeeZe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6bdf7ccb91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6bdf7ccb91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Benefits of play - so much research - little tiny bones analogy - balance - 80% degradation from kids in 80s to today - that's a physical degradation because they're not allowed to play - climb things, swing on things - etc - only 50% play outside when outside of school - their bodies and minds are learning</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486A-5578-2FFA-5179-D1BB152A2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9A30FD-B4B1-B6EE-CC97-2A330915D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B53765-1688-625E-59AA-946F0901D549}"/>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5" name="Footer Placeholder 4">
            <a:extLst>
              <a:ext uri="{FF2B5EF4-FFF2-40B4-BE49-F238E27FC236}">
                <a16:creationId xmlns:a16="http://schemas.microsoft.com/office/drawing/2014/main" id="{24C280B4-DB46-C686-E2ED-A363AADA57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5A5677-362E-0AED-EEE6-445683CEBE12}"/>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35990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2613-D4CB-B98B-E96A-68ACC82F0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9D1C75-CD6C-3ED8-42D1-9CE3094886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A9D5F8-FE0E-7E3E-4F58-F5EBAADED412}"/>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5" name="Footer Placeholder 4">
            <a:extLst>
              <a:ext uri="{FF2B5EF4-FFF2-40B4-BE49-F238E27FC236}">
                <a16:creationId xmlns:a16="http://schemas.microsoft.com/office/drawing/2014/main" id="{D010958D-EB01-4876-6461-D24FCC1001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ACB91-6805-A56C-34CA-F727138504AB}"/>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16628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F08AF-FAE2-CA36-EA4D-9F8843BDB4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D30432-7E17-3774-C3B5-43ECA2636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25F69-4107-5E79-834F-12DAD905E146}"/>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5" name="Footer Placeholder 4">
            <a:extLst>
              <a:ext uri="{FF2B5EF4-FFF2-40B4-BE49-F238E27FC236}">
                <a16:creationId xmlns:a16="http://schemas.microsoft.com/office/drawing/2014/main" id="{45357EFC-DB3F-F936-B2B3-24A4C8255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2C639-5322-1080-1D45-EA7223135D97}"/>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71566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_1">
  <p:cSld name="Content_1">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838199" y="617183"/>
            <a:ext cx="5632000" cy="1073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5003F"/>
              </a:buClr>
              <a:buSzPts val="2400"/>
              <a:buFont typeface="Calibri"/>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body" idx="1"/>
          </p:nvPr>
        </p:nvSpPr>
        <p:spPr>
          <a:xfrm>
            <a:off x="838200" y="1889479"/>
            <a:ext cx="5632000" cy="4351200"/>
          </a:xfrm>
          <a:prstGeom prst="rect">
            <a:avLst/>
          </a:prstGeom>
          <a:noFill/>
          <a:ln>
            <a:noFill/>
          </a:ln>
        </p:spPr>
        <p:txBody>
          <a:bodyPr spcFirstLastPara="1" wrap="square" lIns="68575" tIns="34275" rIns="68575" bIns="34275" anchor="t" anchorCtr="0">
            <a:normAutofit/>
          </a:bodyPr>
          <a:lstStyle>
            <a:lvl1pPr marL="609585" lvl="0" indent="-431789" algn="l" rtl="0">
              <a:lnSpc>
                <a:spcPct val="90000"/>
              </a:lnSpc>
              <a:spcBef>
                <a:spcPts val="1067"/>
              </a:spcBef>
              <a:spcAft>
                <a:spcPts val="0"/>
              </a:spcAft>
              <a:buClr>
                <a:schemeClr val="dk1"/>
              </a:buClr>
              <a:buSzPts val="1500"/>
              <a:buChar char="•"/>
              <a:defRPr sz="2000"/>
            </a:lvl1pPr>
            <a:lvl2pPr marL="1219170" lvl="1" indent="-423323" algn="l" rtl="0">
              <a:lnSpc>
                <a:spcPct val="90000"/>
              </a:lnSpc>
              <a:spcBef>
                <a:spcPts val="533"/>
              </a:spcBef>
              <a:spcAft>
                <a:spcPts val="0"/>
              </a:spcAft>
              <a:buClr>
                <a:schemeClr val="dk1"/>
              </a:buClr>
              <a:buSzPts val="1400"/>
              <a:buChar char="•"/>
              <a:defRPr sz="1867"/>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8" name="Google Shape;58;p14"/>
          <p:cNvSpPr>
            <a:spLocks noGrp="1"/>
          </p:cNvSpPr>
          <p:nvPr>
            <p:ph type="pic" idx="2"/>
          </p:nvPr>
        </p:nvSpPr>
        <p:spPr>
          <a:xfrm>
            <a:off x="7037409" y="405111"/>
            <a:ext cx="5123600" cy="6020000"/>
          </a:xfrm>
          <a:prstGeom prst="rect">
            <a:avLst/>
          </a:prstGeom>
          <a:noFill/>
          <a:ln>
            <a:noFill/>
          </a:ln>
        </p:spPr>
      </p:sp>
      <p:sp>
        <p:nvSpPr>
          <p:cNvPr id="59" name="Google Shape;59;p14"/>
          <p:cNvSpPr/>
          <p:nvPr/>
        </p:nvSpPr>
        <p:spPr>
          <a:xfrm>
            <a:off x="-1" y="2381"/>
            <a:ext cx="12190800" cy="402800"/>
          </a:xfrm>
          <a:prstGeom prst="rect">
            <a:avLst/>
          </a:prstGeom>
          <a:solidFill>
            <a:srgbClr val="05003F"/>
          </a:solidFill>
          <a:ln w="12700" cap="flat" cmpd="sng">
            <a:solidFill>
              <a:srgbClr val="05003F"/>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grpSp>
        <p:nvGrpSpPr>
          <p:cNvPr id="60" name="Google Shape;60;p14"/>
          <p:cNvGrpSpPr/>
          <p:nvPr/>
        </p:nvGrpSpPr>
        <p:grpSpPr>
          <a:xfrm>
            <a:off x="-1" y="5431930"/>
            <a:ext cx="12190800" cy="1426071"/>
            <a:chOff x="0" y="5538883"/>
            <a:chExt cx="12190800" cy="1426071"/>
          </a:xfrm>
        </p:grpSpPr>
        <p:sp>
          <p:nvSpPr>
            <p:cNvPr id="61" name="Google Shape;61;p14"/>
            <p:cNvSpPr/>
            <p:nvPr/>
          </p:nvSpPr>
          <p:spPr>
            <a:xfrm>
              <a:off x="329184" y="5538883"/>
              <a:ext cx="1298400" cy="12984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62" name="Google Shape;62;p14"/>
            <p:cNvSpPr/>
            <p:nvPr/>
          </p:nvSpPr>
          <p:spPr>
            <a:xfrm>
              <a:off x="0" y="6547104"/>
              <a:ext cx="12190800" cy="402600"/>
            </a:xfrm>
            <a:prstGeom prst="rect">
              <a:avLst/>
            </a:prstGeom>
            <a:solidFill>
              <a:srgbClr val="00A651"/>
            </a:solidFill>
            <a:ln w="12700" cap="flat" cmpd="sng">
              <a:solidFill>
                <a:srgbClr val="00A65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pic>
          <p:nvPicPr>
            <p:cNvPr id="63" name="Google Shape;63;p14" descr="A picture containing icon&#10;&#10;Description automatically generated"/>
            <p:cNvPicPr preferRelativeResize="0"/>
            <p:nvPr/>
          </p:nvPicPr>
          <p:blipFill rotWithShape="1">
            <a:blip r:embed="rId2">
              <a:alphaModFix/>
            </a:blip>
            <a:srcRect/>
            <a:stretch/>
          </p:blipFill>
          <p:spPr>
            <a:xfrm>
              <a:off x="392881" y="5750956"/>
              <a:ext cx="1171054" cy="1213998"/>
            </a:xfrm>
            <a:prstGeom prst="rect">
              <a:avLst/>
            </a:prstGeom>
            <a:noFill/>
            <a:ln>
              <a:noFill/>
            </a:ln>
          </p:spPr>
        </p:pic>
      </p:grpSp>
      <p:sp>
        <p:nvSpPr>
          <p:cNvPr id="64" name="Google Shape;64;p14"/>
          <p:cNvSpPr txBox="1"/>
          <p:nvPr/>
        </p:nvSpPr>
        <p:spPr>
          <a:xfrm>
            <a:off x="10842423" y="6617663"/>
            <a:ext cx="1278800" cy="276959"/>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solidFill>
                  <a:schemeClr val="lt1"/>
                </a:solidFill>
                <a:latin typeface="Calibri"/>
                <a:ea typeface="Calibri"/>
                <a:cs typeface="Calibri"/>
                <a:sym typeface="Calibri"/>
              </a:rPr>
              <a:t>©OPAL CIC 2022</a:t>
            </a:r>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0819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0E7A-8EB6-DE2D-7B63-132EC68E4A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FC1216-7DF8-4ACF-437F-1BAC673E81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E9B87-137E-6AE0-49C7-EE9E95CB7A7E}"/>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5" name="Footer Placeholder 4">
            <a:extLst>
              <a:ext uri="{FF2B5EF4-FFF2-40B4-BE49-F238E27FC236}">
                <a16:creationId xmlns:a16="http://schemas.microsoft.com/office/drawing/2014/main" id="{AC80A76E-E83C-18AD-18B7-2DDBA911D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1A9FAB-304A-45FA-17FC-4BEED1DF0211}"/>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43901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30B3-C0DE-A4F1-FD25-F5A072477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FE5224-3F06-E167-9578-18EE12A449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BE6812-0995-23A9-4D76-CF82EBA752D0}"/>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5" name="Footer Placeholder 4">
            <a:extLst>
              <a:ext uri="{FF2B5EF4-FFF2-40B4-BE49-F238E27FC236}">
                <a16:creationId xmlns:a16="http://schemas.microsoft.com/office/drawing/2014/main" id="{73960287-6D4A-9611-E98D-E62F5EBC2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FF14F-9103-118C-3EC8-1F224369165D}"/>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395351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3FCD-B17B-D05B-60BB-61EE2909B1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9FF5EA-F34B-4D08-784E-814F41082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49853-D144-8FB5-7B49-F35DC587E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5E2390-EFC3-D00B-82AE-80BB3593DAEF}"/>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6" name="Footer Placeholder 5">
            <a:extLst>
              <a:ext uri="{FF2B5EF4-FFF2-40B4-BE49-F238E27FC236}">
                <a16:creationId xmlns:a16="http://schemas.microsoft.com/office/drawing/2014/main" id="{1B45975D-01F8-AA14-DAD3-EF8B6F3F14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C36E31-B861-B3CE-EA6A-414B89F5CBB8}"/>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413117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8AAB-FB04-F94F-A35A-7407709C70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F571A-18B2-3118-358D-44D34A31C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D87DA-CF1B-B376-2D29-F9993CB2A3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9D3C66-F58A-D25D-7674-1FA1434D8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C90B1B-8506-C062-F63D-EB8240F30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B46D23-B9ED-BCFB-BCC1-1A874119B5ED}"/>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8" name="Footer Placeholder 7">
            <a:extLst>
              <a:ext uri="{FF2B5EF4-FFF2-40B4-BE49-F238E27FC236}">
                <a16:creationId xmlns:a16="http://schemas.microsoft.com/office/drawing/2014/main" id="{2BFF961F-6FCE-FAFD-7451-C0A616BB8B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7E5EBE-666E-B553-8341-D496E740ACCF}"/>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41260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6754-274E-4F55-0D6E-D20969583F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9F8BC8-CCA5-F6DB-A2DB-938190CBA234}"/>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4" name="Footer Placeholder 3">
            <a:extLst>
              <a:ext uri="{FF2B5EF4-FFF2-40B4-BE49-F238E27FC236}">
                <a16:creationId xmlns:a16="http://schemas.microsoft.com/office/drawing/2014/main" id="{E197C7EC-D6FC-3B47-C826-B3F9080196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8B9F52-71A0-EF7A-47C9-73AEAF23630D}"/>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20039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64589-0D94-22AD-EF32-A955796C5EE8}"/>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3" name="Footer Placeholder 2">
            <a:extLst>
              <a:ext uri="{FF2B5EF4-FFF2-40B4-BE49-F238E27FC236}">
                <a16:creationId xmlns:a16="http://schemas.microsoft.com/office/drawing/2014/main" id="{4236AA27-7FD8-2839-08F6-862387FE64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1C306A-6C22-C225-2D03-F52C97DCF63C}"/>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159061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6F81-6CBB-4062-BECD-C3B198B18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03143D-2F5B-2DA1-80EB-A0A876CA6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DF2225-A18E-1454-0A52-A647A743A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65067-6BDC-5BB2-6EA8-9C00CA368A87}"/>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6" name="Footer Placeholder 5">
            <a:extLst>
              <a:ext uri="{FF2B5EF4-FFF2-40B4-BE49-F238E27FC236}">
                <a16:creationId xmlns:a16="http://schemas.microsoft.com/office/drawing/2014/main" id="{AD5585B8-E22B-585B-595A-14B7A422B3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D1A00A-1817-3C84-AE6A-2894FB431BF3}"/>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91696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08DD-352A-1095-74F0-6F7EC040C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9C3E7C-C701-6764-B73B-3C43ED76D7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AB0BE0-28B8-2D9F-3657-36459F727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F7F8D-E98D-DB92-BD0F-AF0C1D015525}"/>
              </a:ext>
            </a:extLst>
          </p:cNvPr>
          <p:cNvSpPr>
            <a:spLocks noGrp="1"/>
          </p:cNvSpPr>
          <p:nvPr>
            <p:ph type="dt" sz="half" idx="10"/>
          </p:nvPr>
        </p:nvSpPr>
        <p:spPr/>
        <p:txBody>
          <a:bodyPr/>
          <a:lstStyle/>
          <a:p>
            <a:fld id="{86DE34B6-53A0-4E2D-9DD4-DFC8F1C1F4F7}" type="datetimeFigureOut">
              <a:rPr lang="en-GB" smtClean="0"/>
              <a:t>15/05/2025</a:t>
            </a:fld>
            <a:endParaRPr lang="en-GB"/>
          </a:p>
        </p:txBody>
      </p:sp>
      <p:sp>
        <p:nvSpPr>
          <p:cNvPr id="6" name="Footer Placeholder 5">
            <a:extLst>
              <a:ext uri="{FF2B5EF4-FFF2-40B4-BE49-F238E27FC236}">
                <a16:creationId xmlns:a16="http://schemas.microsoft.com/office/drawing/2014/main" id="{25D12A7C-9DA2-7B32-65EC-6ED817AE11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44D296-951F-C995-BFB6-92FFEABC4477}"/>
              </a:ext>
            </a:extLst>
          </p:cNvPr>
          <p:cNvSpPr>
            <a:spLocks noGrp="1"/>
          </p:cNvSpPr>
          <p:nvPr>
            <p:ph type="sldNum" sz="quarter" idx="12"/>
          </p:nvPr>
        </p:nvSpPr>
        <p:spPr/>
        <p:txBody>
          <a:bodyPr/>
          <a:lstStyle/>
          <a:p>
            <a:fld id="{727957EE-BF55-4680-A2D8-DE69A8D65EAE}" type="slidenum">
              <a:rPr lang="en-GB" smtClean="0"/>
              <a:t>‹#›</a:t>
            </a:fld>
            <a:endParaRPr lang="en-GB"/>
          </a:p>
        </p:txBody>
      </p:sp>
    </p:spTree>
    <p:extLst>
      <p:ext uri="{BB962C8B-B14F-4D97-AF65-F5344CB8AC3E}">
        <p14:creationId xmlns:p14="http://schemas.microsoft.com/office/powerpoint/2010/main" val="248835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4B82D-BCD2-D1F1-312F-06C6ABE4D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DA3FB1-1596-0035-AA53-AAD74ED28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1BD485-ED6C-9F55-C8E4-200EAA124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E34B6-53A0-4E2D-9DD4-DFC8F1C1F4F7}" type="datetimeFigureOut">
              <a:rPr lang="en-GB" smtClean="0"/>
              <a:t>15/05/2025</a:t>
            </a:fld>
            <a:endParaRPr lang="en-GB"/>
          </a:p>
        </p:txBody>
      </p:sp>
      <p:sp>
        <p:nvSpPr>
          <p:cNvPr id="5" name="Footer Placeholder 4">
            <a:extLst>
              <a:ext uri="{FF2B5EF4-FFF2-40B4-BE49-F238E27FC236}">
                <a16:creationId xmlns:a16="http://schemas.microsoft.com/office/drawing/2014/main" id="{A94D3124-28C1-F266-D48E-6447707CB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C9367E-C607-5404-1C35-586F493A5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7957EE-BF55-4680-A2D8-DE69A8D65EAE}" type="slidenum">
              <a:rPr lang="en-GB" smtClean="0"/>
              <a:t>‹#›</a:t>
            </a:fld>
            <a:endParaRPr lang="en-GB"/>
          </a:p>
        </p:txBody>
      </p:sp>
    </p:spTree>
    <p:extLst>
      <p:ext uri="{BB962C8B-B14F-4D97-AF65-F5344CB8AC3E}">
        <p14:creationId xmlns:p14="http://schemas.microsoft.com/office/powerpoint/2010/main" val="287819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2E2CA4-5E30-A0D1-FA4D-D16782F9E673}"/>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a:latin typeface="+mj-lt"/>
                <a:ea typeface="+mj-ea"/>
                <a:cs typeface="+mj-cs"/>
              </a:rPr>
              <a:t>OPAL play here at Our Lady’s.</a:t>
            </a:r>
          </a:p>
        </p:txBody>
      </p:sp>
      <p:sp>
        <p:nvSpPr>
          <p:cNvPr id="3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A7456B8-66F5-EA3B-0E3F-F11458446427}"/>
              </a:ext>
            </a:extLst>
          </p:cNvPr>
          <p:cNvPicPr>
            <a:picLocks noGrp="1" noChangeAspect="1"/>
          </p:cNvPicPr>
          <p:nvPr>
            <p:ph idx="1"/>
          </p:nvPr>
        </p:nvPicPr>
        <p:blipFill>
          <a:blip r:embed="rId2"/>
          <a:srcRect l="5275" r="11299"/>
          <a:stretch/>
        </p:blipFill>
        <p:spPr>
          <a:xfrm>
            <a:off x="2926255" y="2081825"/>
            <a:ext cx="3302551" cy="2216849"/>
          </a:xfrm>
          <a:prstGeom prst="rect">
            <a:avLst/>
          </a:prstGeom>
        </p:spPr>
      </p:pic>
      <p:pic>
        <p:nvPicPr>
          <p:cNvPr id="5" name="Picture 4">
            <a:extLst>
              <a:ext uri="{FF2B5EF4-FFF2-40B4-BE49-F238E27FC236}">
                <a16:creationId xmlns:a16="http://schemas.microsoft.com/office/drawing/2014/main" id="{939D11DE-CC69-7D50-F3A9-DEBB5630B037}"/>
              </a:ext>
            </a:extLst>
          </p:cNvPr>
          <p:cNvPicPr>
            <a:picLocks noChangeAspect="1"/>
          </p:cNvPicPr>
          <p:nvPr/>
        </p:nvPicPr>
        <p:blipFill>
          <a:blip r:embed="rId3"/>
          <a:stretch>
            <a:fillRect/>
          </a:stretch>
        </p:blipFill>
        <p:spPr>
          <a:xfrm>
            <a:off x="2225040" y="4511529"/>
            <a:ext cx="8210553" cy="2216849"/>
          </a:xfrm>
          <a:prstGeom prst="rect">
            <a:avLst/>
          </a:prstGeom>
        </p:spPr>
      </p:pic>
      <p:pic>
        <p:nvPicPr>
          <p:cNvPr id="2" name="Picture 1">
            <a:extLst>
              <a:ext uri="{FF2B5EF4-FFF2-40B4-BE49-F238E27FC236}">
                <a16:creationId xmlns:a16="http://schemas.microsoft.com/office/drawing/2014/main" id="{19318DC3-B0D2-784E-8991-4CA08E7C65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6856" y="2207249"/>
            <a:ext cx="1787543" cy="2091425"/>
          </a:xfrm>
          <a:prstGeom prst="rect">
            <a:avLst/>
          </a:prstGeom>
          <a:noFill/>
          <a:ln>
            <a:noFill/>
          </a:ln>
        </p:spPr>
      </p:pic>
    </p:spTree>
    <p:extLst>
      <p:ext uri="{BB962C8B-B14F-4D97-AF65-F5344CB8AC3E}">
        <p14:creationId xmlns:p14="http://schemas.microsoft.com/office/powerpoint/2010/main" val="191813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838199" y="617183"/>
            <a:ext cx="5632000" cy="1073600"/>
          </a:xfrm>
          <a:prstGeom prst="rect">
            <a:avLst/>
          </a:prstGeom>
        </p:spPr>
        <p:txBody>
          <a:bodyPr spcFirstLastPara="1" vert="horz" wrap="square" lIns="91433" tIns="45700" rIns="91433" bIns="45700" rtlCol="0" anchor="ctr" anchorCtr="0">
            <a:normAutofit/>
          </a:bodyPr>
          <a:lstStyle/>
          <a:p>
            <a:r>
              <a:rPr lang="en" sz="4800" b="1">
                <a:solidFill>
                  <a:srgbClr val="00933F"/>
                </a:solidFill>
                <a:highlight>
                  <a:srgbClr val="FFFFFF"/>
                </a:highlight>
                <a:latin typeface="Calibri"/>
                <a:ea typeface="Calibri"/>
                <a:cs typeface="Calibri"/>
                <a:sym typeface="Calibri"/>
              </a:rPr>
              <a:t>The benefits of play…</a:t>
            </a:r>
            <a:endParaRPr/>
          </a:p>
        </p:txBody>
      </p:sp>
      <p:sp>
        <p:nvSpPr>
          <p:cNvPr id="303" name="Google Shape;303;p38"/>
          <p:cNvSpPr txBox="1">
            <a:spLocks noGrp="1"/>
          </p:cNvSpPr>
          <p:nvPr>
            <p:ph type="body" idx="1"/>
          </p:nvPr>
        </p:nvSpPr>
        <p:spPr>
          <a:xfrm>
            <a:off x="643733" y="1690767"/>
            <a:ext cx="5397200" cy="2889600"/>
          </a:xfrm>
          <a:prstGeom prst="rect">
            <a:avLst/>
          </a:prstGeom>
          <a:solidFill>
            <a:srgbClr val="F79321"/>
          </a:solidFill>
        </p:spPr>
        <p:txBody>
          <a:bodyPr spcFirstLastPara="1" vert="horz" wrap="square" lIns="91433" tIns="45700" rIns="91433" bIns="45700" rtlCol="0" anchor="t" anchorCtr="0">
            <a:noAutofit/>
          </a:bodyPr>
          <a:lstStyle/>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Strength and endurance</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Whole body coordination</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Emotional attachment</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Emotional and social skills</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Hand-eye coordination</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Thinking, reasoning, problem solving</a:t>
            </a:r>
            <a:endParaRPr sz="2267" b="1">
              <a:solidFill>
                <a:schemeClr val="dk1"/>
              </a:solidFill>
              <a:latin typeface="Calibri"/>
              <a:ea typeface="Calibri"/>
              <a:cs typeface="Calibri"/>
              <a:sym typeface="Calibri"/>
            </a:endParaRPr>
          </a:p>
          <a:p>
            <a:pPr indent="-448722">
              <a:lnSpc>
                <a:spcPct val="88000"/>
              </a:lnSpc>
              <a:spcBef>
                <a:spcPts val="0"/>
              </a:spcBef>
              <a:buSzPts val="1700"/>
              <a:buFont typeface="Calibri"/>
              <a:buChar char="•"/>
            </a:pPr>
            <a:r>
              <a:rPr lang="en" sz="2267" b="1">
                <a:solidFill>
                  <a:schemeClr val="dk1"/>
                </a:solidFill>
                <a:latin typeface="Calibri"/>
                <a:ea typeface="Calibri"/>
                <a:cs typeface="Calibri"/>
                <a:sym typeface="Calibri"/>
              </a:rPr>
              <a:t>Early language development</a:t>
            </a:r>
            <a:endParaRPr sz="2267" b="1">
              <a:solidFill>
                <a:srgbClr val="FFFFFF"/>
              </a:solidFill>
              <a:latin typeface="Calibri"/>
              <a:ea typeface="Calibri"/>
              <a:cs typeface="Calibri"/>
              <a:sym typeface="Calibri"/>
            </a:endParaRPr>
          </a:p>
        </p:txBody>
      </p:sp>
      <p:sp>
        <p:nvSpPr>
          <p:cNvPr id="304" name="Google Shape;304;p38"/>
          <p:cNvSpPr txBox="1">
            <a:spLocks noGrp="1"/>
          </p:cNvSpPr>
          <p:nvPr>
            <p:ph type="body" idx="1"/>
          </p:nvPr>
        </p:nvSpPr>
        <p:spPr>
          <a:xfrm>
            <a:off x="7710967" y="666767"/>
            <a:ext cx="4167200" cy="3913600"/>
          </a:xfrm>
          <a:prstGeom prst="rect">
            <a:avLst/>
          </a:prstGeom>
          <a:solidFill>
            <a:srgbClr val="E7515D"/>
          </a:solidFill>
        </p:spPr>
        <p:txBody>
          <a:bodyPr spcFirstLastPara="1" vert="horz" wrap="square" lIns="91433" tIns="45700" rIns="91433" bIns="45700" rtlCol="0" anchor="t" anchorCtr="0">
            <a:noAutofit/>
          </a:bodyPr>
          <a:lstStyle/>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Communication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Literacy</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Numeracy</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Artistic creativity</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Narrative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Social and group work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Understanding rules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Discussion skills</a:t>
            </a:r>
            <a:endParaRPr sz="2267" b="1">
              <a:solidFill>
                <a:schemeClr val="dk1"/>
              </a:solidFill>
              <a:latin typeface="Calibri"/>
              <a:ea typeface="Calibri"/>
              <a:cs typeface="Calibri"/>
              <a:sym typeface="Calibri"/>
            </a:endParaRPr>
          </a:p>
          <a:p>
            <a:pPr indent="-448722">
              <a:lnSpc>
                <a:spcPct val="108000"/>
              </a:lnSpc>
              <a:spcBef>
                <a:spcPts val="0"/>
              </a:spcBef>
              <a:buSzPts val="1700"/>
              <a:buFont typeface="Calibri"/>
              <a:buChar char="•"/>
            </a:pPr>
            <a:r>
              <a:rPr lang="en" sz="2267" b="1">
                <a:solidFill>
                  <a:schemeClr val="dk1"/>
                </a:solidFill>
                <a:latin typeface="Calibri"/>
                <a:ea typeface="Calibri"/>
                <a:cs typeface="Calibri"/>
                <a:sym typeface="Calibri"/>
              </a:rPr>
              <a:t>Mental representation</a:t>
            </a:r>
            <a:endParaRPr sz="2267" b="1">
              <a:solidFill>
                <a:srgbClr val="FFFFFF"/>
              </a:solidFill>
              <a:latin typeface="Calibri"/>
              <a:ea typeface="Calibri"/>
              <a:cs typeface="Calibri"/>
              <a:sym typeface="Calibri"/>
            </a:endParaRPr>
          </a:p>
        </p:txBody>
      </p:sp>
      <p:sp>
        <p:nvSpPr>
          <p:cNvPr id="305" name="Google Shape;305;p38"/>
          <p:cNvSpPr txBox="1">
            <a:spLocks noGrp="1"/>
          </p:cNvSpPr>
          <p:nvPr>
            <p:ph type="body" idx="1"/>
          </p:nvPr>
        </p:nvSpPr>
        <p:spPr>
          <a:xfrm>
            <a:off x="1650367" y="4902967"/>
            <a:ext cx="10228000" cy="1197200"/>
          </a:xfrm>
          <a:prstGeom prst="rect">
            <a:avLst/>
          </a:prstGeom>
          <a:solidFill>
            <a:srgbClr val="00933F"/>
          </a:solidFill>
        </p:spPr>
        <p:txBody>
          <a:bodyPr spcFirstLastPara="1" vert="horz" wrap="square" lIns="91433" tIns="45700" rIns="91433" bIns="45700" rtlCol="0" anchor="t" anchorCtr="0">
            <a:noAutofit/>
          </a:bodyPr>
          <a:lstStyle/>
          <a:p>
            <a:pPr indent="0" algn="ctr">
              <a:lnSpc>
                <a:spcPct val="120000"/>
              </a:lnSpc>
              <a:spcBef>
                <a:spcPts val="0"/>
              </a:spcBef>
              <a:buNone/>
            </a:pPr>
            <a:r>
              <a:rPr lang="en" sz="2800" b="1">
                <a:solidFill>
                  <a:schemeClr val="dk1"/>
                </a:solidFill>
                <a:latin typeface="Calibri"/>
                <a:ea typeface="Calibri"/>
                <a:cs typeface="Calibri"/>
                <a:sym typeface="Calibri"/>
              </a:rPr>
              <a:t>• Self-regulation:</a:t>
            </a:r>
            <a:endParaRPr sz="2800" b="1">
              <a:solidFill>
                <a:schemeClr val="dk1"/>
              </a:solidFill>
              <a:latin typeface="Calibri"/>
              <a:ea typeface="Calibri"/>
              <a:cs typeface="Calibri"/>
              <a:sym typeface="Calibri"/>
            </a:endParaRPr>
          </a:p>
          <a:p>
            <a:pPr indent="0" algn="ctr">
              <a:lnSpc>
                <a:spcPct val="120000"/>
              </a:lnSpc>
              <a:spcBef>
                <a:spcPts val="0"/>
              </a:spcBef>
              <a:buNone/>
            </a:pPr>
            <a:r>
              <a:rPr lang="en" sz="1733">
                <a:solidFill>
                  <a:srgbClr val="FFFFFF"/>
                </a:solidFill>
                <a:latin typeface="Calibri"/>
                <a:ea typeface="Calibri"/>
                <a:cs typeface="Calibri"/>
                <a:sym typeface="Calibri"/>
              </a:rPr>
              <a:t>The ability to be aware of and regulate one’s own cognitive and emotional mental states and behaviour.</a:t>
            </a:r>
            <a:endParaRPr sz="1467" b="1">
              <a:solidFill>
                <a:schemeClr val="dk1"/>
              </a:solidFill>
              <a:latin typeface="Calibri"/>
              <a:ea typeface="Calibri"/>
              <a:cs typeface="Calibri"/>
              <a:sym typeface="Calibri"/>
            </a:endParaRPr>
          </a:p>
        </p:txBody>
      </p:sp>
      <p:sp>
        <p:nvSpPr>
          <p:cNvPr id="306" name="Google Shape;306;p38"/>
          <p:cNvSpPr txBox="1"/>
          <p:nvPr/>
        </p:nvSpPr>
        <p:spPr>
          <a:xfrm>
            <a:off x="1642933" y="6368533"/>
            <a:ext cx="8886800" cy="471948"/>
          </a:xfrm>
          <a:prstGeom prst="rect">
            <a:avLst/>
          </a:prstGeom>
          <a:noFill/>
          <a:ln>
            <a:noFill/>
          </a:ln>
        </p:spPr>
        <p:txBody>
          <a:bodyPr spcFirstLastPara="1" wrap="square" lIns="121900" tIns="121900" rIns="121900" bIns="121900" anchor="t" anchorCtr="0">
            <a:spAutoFit/>
          </a:bodyPr>
          <a:lstStyle/>
          <a:p>
            <a:r>
              <a:rPr lang="en" sz="1467">
                <a:solidFill>
                  <a:schemeClr val="lt1"/>
                </a:solidFill>
                <a:latin typeface="ABeeZee"/>
                <a:ea typeface="ABeeZee"/>
                <a:cs typeface="ABeeZee"/>
                <a:sym typeface="ABeeZee"/>
              </a:rPr>
              <a:t>Supporting school improvement through play		www.outdoorplayandlearning.org.uk</a:t>
            </a:r>
            <a:endParaRPr sz="1467">
              <a:solidFill>
                <a:schemeClr val="lt1"/>
              </a:solidFill>
              <a:latin typeface="ABeeZee"/>
              <a:ea typeface="ABeeZee"/>
              <a:cs typeface="ABeeZee"/>
              <a:sym typeface="ABeeZee"/>
            </a:endParaRPr>
          </a:p>
        </p:txBody>
      </p:sp>
      <p:sp>
        <p:nvSpPr>
          <p:cNvPr id="307" name="Google Shape;307;p38"/>
          <p:cNvSpPr txBox="1"/>
          <p:nvPr/>
        </p:nvSpPr>
        <p:spPr>
          <a:xfrm>
            <a:off x="10665767" y="6503833"/>
            <a:ext cx="1470800" cy="354000"/>
          </a:xfrm>
          <a:prstGeom prst="rect">
            <a:avLst/>
          </a:prstGeom>
          <a:solidFill>
            <a:srgbClr val="00A651"/>
          </a:solidFill>
          <a:ln>
            <a:noFill/>
          </a:ln>
        </p:spPr>
        <p:txBody>
          <a:bodyPr spcFirstLastPara="1" wrap="square" lIns="121900" tIns="121900" rIns="121900" bIns="121900" anchor="t" anchorCtr="0">
            <a:noAutofit/>
          </a:bodyPr>
          <a:lstStyle/>
          <a:p>
            <a:r>
              <a:rPr lang="en" sz="1333">
                <a:solidFill>
                  <a:schemeClr val="lt1"/>
                </a:solidFill>
                <a:latin typeface="Calibri"/>
                <a:ea typeface="Calibri"/>
                <a:cs typeface="Calibri"/>
                <a:sym typeface="Calibri"/>
              </a:rPr>
              <a:t>© OPAL CIC 2023</a:t>
            </a:r>
            <a:endParaRPr sz="1333">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24669F5E-1E2A-FB1A-99A9-986D82D07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5550" y="3089266"/>
            <a:ext cx="1320799" cy="15453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4C1C-B952-60D4-0065-0066E0B5A789}"/>
              </a:ext>
            </a:extLst>
          </p:cNvPr>
          <p:cNvSpPr>
            <a:spLocks noGrp="1"/>
          </p:cNvSpPr>
          <p:nvPr>
            <p:ph type="title"/>
          </p:nvPr>
        </p:nvSpPr>
        <p:spPr>
          <a:xfrm>
            <a:off x="838200" y="365125"/>
            <a:ext cx="7805057" cy="1325563"/>
          </a:xfrm>
        </p:spPr>
        <p:txBody>
          <a:bodyPr/>
          <a:lstStyle/>
          <a:p>
            <a:r>
              <a:rPr lang="en-GB" sz="4400" b="0" i="0" u="none" strike="noStrike" baseline="0" dirty="0">
                <a:solidFill>
                  <a:srgbClr val="000000"/>
                </a:solidFill>
                <a:latin typeface="Calibri" panose="020F0502020204030204" pitchFamily="34" charset="0"/>
              </a:rPr>
              <a:t>How can we best support play?</a:t>
            </a:r>
            <a:br>
              <a:rPr lang="en-GB" sz="4400" b="0" i="0" u="none" strike="noStrike" baseline="0" dirty="0">
                <a:solidFill>
                  <a:srgbClr val="000000"/>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ACFDDF03-48C5-A4D2-7BEA-344E88AB59A7}"/>
              </a:ext>
            </a:extLst>
          </p:cNvPr>
          <p:cNvSpPr>
            <a:spLocks noGrp="1"/>
          </p:cNvSpPr>
          <p:nvPr>
            <p:ph idx="1"/>
          </p:nvPr>
        </p:nvSpPr>
        <p:spPr>
          <a:xfrm>
            <a:off x="403784" y="1234389"/>
            <a:ext cx="10939130" cy="4986116"/>
          </a:xfrm>
        </p:spPr>
        <p:txBody>
          <a:bodyPr>
            <a:noAutofit/>
          </a:bodyPr>
          <a:lstStyle/>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offer a safe learning environment – IMPROVE SPACE/ACCESS</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let children follow their own play urges – POLICY/PLANNING</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support them without interrupting - COMMUNICATION</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watch and wait as they discover, invent and explore –RISK BENEFIT APPROACH</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UNDERSTAND the play process – KNOWLEDGE/EDUCATION</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Take a strategic approach</a:t>
            </a:r>
          </a:p>
          <a:p>
            <a:r>
              <a:rPr lang="en-GB" sz="3000"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Create sustainable change in culture and practice</a:t>
            </a:r>
          </a:p>
        </p:txBody>
      </p:sp>
      <p:pic>
        <p:nvPicPr>
          <p:cNvPr id="4" name="Picture 3">
            <a:extLst>
              <a:ext uri="{FF2B5EF4-FFF2-40B4-BE49-F238E27FC236}">
                <a16:creationId xmlns:a16="http://schemas.microsoft.com/office/drawing/2014/main" id="{45D8A6ED-A8D5-CD4A-1C34-4F2BBB56C5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8657" y="125639"/>
            <a:ext cx="1543050" cy="1805369"/>
          </a:xfrm>
          <a:prstGeom prst="rect">
            <a:avLst/>
          </a:prstGeom>
          <a:noFill/>
          <a:ln>
            <a:noFill/>
          </a:ln>
        </p:spPr>
      </p:pic>
    </p:spTree>
    <p:extLst>
      <p:ext uri="{BB962C8B-B14F-4D97-AF65-F5344CB8AC3E}">
        <p14:creationId xmlns:p14="http://schemas.microsoft.com/office/powerpoint/2010/main" val="381032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349A-7330-3043-50BB-767A88C48AD4}"/>
              </a:ext>
            </a:extLst>
          </p:cNvPr>
          <p:cNvSpPr>
            <a:spLocks noGrp="1"/>
          </p:cNvSpPr>
          <p:nvPr>
            <p:ph type="title"/>
          </p:nvPr>
        </p:nvSpPr>
        <p:spPr/>
        <p:txBody>
          <a:bodyPr/>
          <a:lstStyle/>
          <a:p>
            <a:r>
              <a:rPr lang="en-GB" sz="4400" b="0" i="0" u="none" strike="noStrike" baseline="0" dirty="0">
                <a:solidFill>
                  <a:schemeClr val="accent1">
                    <a:lumMod val="75000"/>
                  </a:schemeClr>
                </a:solidFill>
                <a:latin typeface="Calibri" panose="020F0502020204030204" pitchFamily="34" charset="0"/>
              </a:rPr>
              <a:t>What does this mean for my child?</a:t>
            </a:r>
            <a:br>
              <a:rPr lang="en-GB" sz="4400" b="0" i="0" u="none" strike="noStrike" baseline="0" dirty="0">
                <a:solidFill>
                  <a:srgbClr val="FFFFFF"/>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19B38565-0DD8-0892-907F-21026425BC68}"/>
              </a:ext>
            </a:extLst>
          </p:cNvPr>
          <p:cNvSpPr>
            <a:spLocks noGrp="1"/>
          </p:cNvSpPr>
          <p:nvPr>
            <p:ph idx="1"/>
          </p:nvPr>
        </p:nvSpPr>
        <p:spPr/>
        <p:txBody>
          <a:bodyPr>
            <a:normAutofit/>
          </a:bodyPr>
          <a:lstStyle/>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We would like play in our school to be a freely chosen activity which your child will find satisfying and enjoyable. It will provide them with an opportunity to use their intuition, be physically active, be creative, make their own decisions, be outdoors and overall have fun.</a:t>
            </a:r>
          </a:p>
        </p:txBody>
      </p:sp>
      <p:pic>
        <p:nvPicPr>
          <p:cNvPr id="5" name="Picture 4">
            <a:extLst>
              <a:ext uri="{FF2B5EF4-FFF2-40B4-BE49-F238E27FC236}">
                <a16:creationId xmlns:a16="http://schemas.microsoft.com/office/drawing/2014/main" id="{11942E0C-4336-0FC1-B033-6EFDFFA4F526}"/>
              </a:ext>
            </a:extLst>
          </p:cNvPr>
          <p:cNvPicPr>
            <a:picLocks noChangeAspect="1"/>
          </p:cNvPicPr>
          <p:nvPr/>
        </p:nvPicPr>
        <p:blipFill>
          <a:blip r:embed="rId2"/>
          <a:stretch>
            <a:fillRect/>
          </a:stretch>
        </p:blipFill>
        <p:spPr>
          <a:xfrm>
            <a:off x="4502194" y="4001294"/>
            <a:ext cx="2847372" cy="2403894"/>
          </a:xfrm>
          <a:prstGeom prst="rect">
            <a:avLst/>
          </a:prstGeom>
        </p:spPr>
      </p:pic>
      <p:pic>
        <p:nvPicPr>
          <p:cNvPr id="4" name="Picture 3">
            <a:extLst>
              <a:ext uri="{FF2B5EF4-FFF2-40B4-BE49-F238E27FC236}">
                <a16:creationId xmlns:a16="http://schemas.microsoft.com/office/drawing/2014/main" id="{1A7DCD7E-7B46-881F-5C60-8CB6AA8CC9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74085" y="63626"/>
            <a:ext cx="1390651" cy="1627062"/>
          </a:xfrm>
          <a:prstGeom prst="rect">
            <a:avLst/>
          </a:prstGeom>
          <a:noFill/>
          <a:ln>
            <a:noFill/>
          </a:ln>
        </p:spPr>
      </p:pic>
    </p:spTree>
    <p:extLst>
      <p:ext uri="{BB962C8B-B14F-4D97-AF65-F5344CB8AC3E}">
        <p14:creationId xmlns:p14="http://schemas.microsoft.com/office/powerpoint/2010/main" val="316039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017A-62E1-C3E3-75EB-1F64DD1F5941}"/>
              </a:ext>
            </a:extLst>
          </p:cNvPr>
          <p:cNvSpPr>
            <a:spLocks noGrp="1"/>
          </p:cNvSpPr>
          <p:nvPr>
            <p:ph type="title"/>
          </p:nvPr>
        </p:nvSpPr>
        <p:spPr/>
        <p:txBody>
          <a:bodyPr/>
          <a:lstStyle/>
          <a:p>
            <a:r>
              <a:rPr lang="en-GB" sz="4400" b="0" i="0" u="none" strike="noStrike" baseline="0" dirty="0">
                <a:solidFill>
                  <a:schemeClr val="accent1">
                    <a:lumMod val="75000"/>
                  </a:schemeClr>
                </a:solidFill>
                <a:latin typeface="Calibri" panose="020F0502020204030204" pitchFamily="34" charset="0"/>
              </a:rPr>
              <a:t>How can parents support OPAL?</a:t>
            </a:r>
            <a:br>
              <a:rPr lang="en-GB" sz="4400" b="0" i="0" u="none" strike="noStrike" baseline="0" dirty="0">
                <a:solidFill>
                  <a:srgbClr val="FFFFFF"/>
                </a:solidFill>
                <a:latin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14794D59-7E3D-EF79-C793-D37FCB3D84F4}"/>
              </a:ext>
            </a:extLst>
          </p:cNvPr>
          <p:cNvSpPr>
            <a:spLocks noGrp="1"/>
          </p:cNvSpPr>
          <p:nvPr>
            <p:ph idx="1"/>
          </p:nvPr>
        </p:nvSpPr>
        <p:spPr>
          <a:xfrm>
            <a:off x="710609" y="1336527"/>
            <a:ext cx="10515600" cy="4351338"/>
          </a:xfrm>
        </p:spPr>
        <p:txBody>
          <a:bodyPr/>
          <a:lstStyle/>
          <a:p>
            <a:pPr algn="l"/>
            <a:endParaRPr lang="en-GB" sz="1800" b="0" i="0" u="none" strike="noStrike" baseline="0" dirty="0">
              <a:solidFill>
                <a:srgbClr val="000000"/>
              </a:solidFill>
              <a:latin typeface="Calibri" panose="020F0502020204030204" pitchFamily="34" charset="0"/>
            </a:endParaRP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Provide loose parts</a:t>
            </a: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Provide wellies, suitable clothing/waterproofs</a:t>
            </a: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Be tolerant -mud, dirt etc</a:t>
            </a:r>
          </a:p>
          <a:p>
            <a:r>
              <a:rPr lang="en-GB" b="0" i="0" u="none" strike="noStrike" baseline="0" dirty="0">
                <a:solidFill>
                  <a:schemeClr val="accent1">
                    <a:lumMod val="60000"/>
                    <a:lumOff val="40000"/>
                  </a:schemeClr>
                </a:solidFill>
                <a:latin typeface="Arial" panose="020B0604020202020204" pitchFamily="34" charset="0"/>
                <a:cs typeface="Arial" panose="020B0604020202020204" pitchFamily="34" charset="0"/>
              </a:rPr>
              <a:t>Recognise the benefits of OPAL to your child’s health and well-being</a:t>
            </a:r>
          </a:p>
          <a:p>
            <a:endParaRPr lang="en-GB" dirty="0"/>
          </a:p>
        </p:txBody>
      </p:sp>
      <p:pic>
        <p:nvPicPr>
          <p:cNvPr id="5" name="Picture 4">
            <a:extLst>
              <a:ext uri="{FF2B5EF4-FFF2-40B4-BE49-F238E27FC236}">
                <a16:creationId xmlns:a16="http://schemas.microsoft.com/office/drawing/2014/main" id="{E81C96C7-B0C7-877D-EC1B-BF4CCE2709E6}"/>
              </a:ext>
            </a:extLst>
          </p:cNvPr>
          <p:cNvPicPr>
            <a:picLocks noChangeAspect="1"/>
          </p:cNvPicPr>
          <p:nvPr/>
        </p:nvPicPr>
        <p:blipFill>
          <a:blip r:embed="rId2"/>
          <a:stretch>
            <a:fillRect/>
          </a:stretch>
        </p:blipFill>
        <p:spPr>
          <a:xfrm>
            <a:off x="4232139" y="4001294"/>
            <a:ext cx="2847372" cy="2403894"/>
          </a:xfrm>
          <a:prstGeom prst="rect">
            <a:avLst/>
          </a:prstGeom>
        </p:spPr>
      </p:pic>
      <p:pic>
        <p:nvPicPr>
          <p:cNvPr id="6" name="Picture 5">
            <a:extLst>
              <a:ext uri="{FF2B5EF4-FFF2-40B4-BE49-F238E27FC236}">
                <a16:creationId xmlns:a16="http://schemas.microsoft.com/office/drawing/2014/main" id="{3A78E59F-C0F2-09FA-7F18-C4FD1FE965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1057" y="222102"/>
            <a:ext cx="1390334" cy="1626691"/>
          </a:xfrm>
          <a:prstGeom prst="rect">
            <a:avLst/>
          </a:prstGeom>
          <a:noFill/>
          <a:ln>
            <a:noFill/>
          </a:ln>
        </p:spPr>
      </p:pic>
    </p:spTree>
    <p:extLst>
      <p:ext uri="{BB962C8B-B14F-4D97-AF65-F5344CB8AC3E}">
        <p14:creationId xmlns:p14="http://schemas.microsoft.com/office/powerpoint/2010/main" val="32078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95BBA-41B8-0787-8F39-C59753CCA22C}"/>
              </a:ext>
            </a:extLst>
          </p:cNvPr>
          <p:cNvSpPr>
            <a:spLocks noGrp="1"/>
          </p:cNvSpPr>
          <p:nvPr>
            <p:ph idx="1"/>
          </p:nvPr>
        </p:nvSpPr>
        <p:spPr>
          <a:xfrm>
            <a:off x="611625" y="3626831"/>
            <a:ext cx="10515600" cy="2990924"/>
          </a:xfrm>
        </p:spPr>
        <p:txBody>
          <a:bodyPr/>
          <a:lstStyle/>
          <a:p>
            <a:r>
              <a:rPr lang="en-GB" sz="2900" b="1" i="0" u="none" strike="noStrike" baseline="0" dirty="0">
                <a:solidFill>
                  <a:schemeClr val="accent1">
                    <a:lumMod val="60000"/>
                    <a:lumOff val="40000"/>
                  </a:schemeClr>
                </a:solidFill>
                <a:latin typeface="Calibri" panose="020F0502020204030204" pitchFamily="34" charset="0"/>
              </a:rPr>
              <a:t>Provide loose parts!</a:t>
            </a:r>
          </a:p>
          <a:p>
            <a:r>
              <a:rPr lang="en-GB" sz="2900" b="1" i="0" u="none" strike="noStrike" baseline="0" dirty="0">
                <a:solidFill>
                  <a:schemeClr val="accent1">
                    <a:lumMod val="60000"/>
                    <a:lumOff val="40000"/>
                  </a:schemeClr>
                </a:solidFill>
                <a:latin typeface="Calibri" panose="020F0502020204030204" pitchFamily="34" charset="0"/>
              </a:rPr>
              <a:t>What’s in your loft…..maybe really useful!</a:t>
            </a:r>
          </a:p>
          <a:p>
            <a:r>
              <a:rPr lang="en-GB" sz="2900" b="1" i="0" u="none" strike="noStrike" baseline="0" dirty="0">
                <a:solidFill>
                  <a:schemeClr val="accent1">
                    <a:lumMod val="60000"/>
                    <a:lumOff val="40000"/>
                  </a:schemeClr>
                </a:solidFill>
                <a:latin typeface="Calibri" panose="020F0502020204030204" pitchFamily="34" charset="0"/>
              </a:rPr>
              <a:t>Who do you know….plumber, brickie, waterboard technician, sign writer, office manager…what waste might they have?</a:t>
            </a:r>
          </a:p>
          <a:p>
            <a:r>
              <a:rPr lang="en-GB" sz="2900" b="1" i="0" u="none" strike="noStrike" baseline="0" dirty="0">
                <a:solidFill>
                  <a:schemeClr val="accent1">
                    <a:lumMod val="60000"/>
                    <a:lumOff val="40000"/>
                  </a:schemeClr>
                </a:solidFill>
                <a:latin typeface="Calibri" panose="020F0502020204030204" pitchFamily="34" charset="0"/>
              </a:rPr>
              <a:t>Most things offer tremendous play value</a:t>
            </a:r>
          </a:p>
          <a:p>
            <a:endParaRPr lang="en-GB" dirty="0"/>
          </a:p>
        </p:txBody>
      </p:sp>
      <p:pic>
        <p:nvPicPr>
          <p:cNvPr id="4" name="Picture 3">
            <a:extLst>
              <a:ext uri="{FF2B5EF4-FFF2-40B4-BE49-F238E27FC236}">
                <a16:creationId xmlns:a16="http://schemas.microsoft.com/office/drawing/2014/main" id="{67327003-8276-5B76-B61F-0AB000FE40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9686" y="240245"/>
            <a:ext cx="2000250" cy="2340293"/>
          </a:xfrm>
          <a:prstGeom prst="rect">
            <a:avLst/>
          </a:prstGeom>
          <a:noFill/>
          <a:ln>
            <a:noFill/>
          </a:ln>
        </p:spPr>
      </p:pic>
      <p:pic>
        <p:nvPicPr>
          <p:cNvPr id="5" name="Picture 4">
            <a:extLst>
              <a:ext uri="{FF2B5EF4-FFF2-40B4-BE49-F238E27FC236}">
                <a16:creationId xmlns:a16="http://schemas.microsoft.com/office/drawing/2014/main" id="{1CC33DDD-DECF-8297-09B4-0CE3D3ABBA90}"/>
              </a:ext>
            </a:extLst>
          </p:cNvPr>
          <p:cNvPicPr>
            <a:picLocks noChangeAspect="1"/>
          </p:cNvPicPr>
          <p:nvPr/>
        </p:nvPicPr>
        <p:blipFill>
          <a:blip r:embed="rId3"/>
          <a:stretch>
            <a:fillRect/>
          </a:stretch>
        </p:blipFill>
        <p:spPr>
          <a:xfrm>
            <a:off x="732064" y="581748"/>
            <a:ext cx="1850562" cy="2422709"/>
          </a:xfrm>
          <a:prstGeom prst="rect">
            <a:avLst/>
          </a:prstGeom>
        </p:spPr>
      </p:pic>
      <p:pic>
        <p:nvPicPr>
          <p:cNvPr id="7" name="Picture 6">
            <a:extLst>
              <a:ext uri="{FF2B5EF4-FFF2-40B4-BE49-F238E27FC236}">
                <a16:creationId xmlns:a16="http://schemas.microsoft.com/office/drawing/2014/main" id="{812A8DF1-C76B-58B8-7FF6-68016CF949BF}"/>
              </a:ext>
            </a:extLst>
          </p:cNvPr>
          <p:cNvPicPr>
            <a:picLocks noChangeAspect="1"/>
          </p:cNvPicPr>
          <p:nvPr/>
        </p:nvPicPr>
        <p:blipFill>
          <a:blip r:embed="rId4"/>
          <a:stretch>
            <a:fillRect/>
          </a:stretch>
        </p:blipFill>
        <p:spPr>
          <a:xfrm>
            <a:off x="3323427" y="797915"/>
            <a:ext cx="2893671" cy="1224951"/>
          </a:xfrm>
          <a:prstGeom prst="rect">
            <a:avLst/>
          </a:prstGeom>
        </p:spPr>
      </p:pic>
      <p:pic>
        <p:nvPicPr>
          <p:cNvPr id="1026" name="Picture 2" descr="Icon Of Cooking Utensils Cartoon Illustration Design Illustration Clipart  Vector, Cooking Clipart, Cartoon Clipart, Icon Clipart PNG and Vector with  Transparent Background for Free Download">
            <a:extLst>
              <a:ext uri="{FF2B5EF4-FFF2-40B4-BE49-F238E27FC236}">
                <a16:creationId xmlns:a16="http://schemas.microsoft.com/office/drawing/2014/main" id="{9728F9C7-EFBE-AD1D-7728-C066F9472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098" y="1085075"/>
            <a:ext cx="2990925" cy="29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07;p48">
            <a:extLst>
              <a:ext uri="{FF2B5EF4-FFF2-40B4-BE49-F238E27FC236}">
                <a16:creationId xmlns:a16="http://schemas.microsoft.com/office/drawing/2014/main" id="{41EF2B6D-A24A-1435-9B8C-FE46E4252EB2}"/>
              </a:ext>
            </a:extLst>
          </p:cNvPr>
          <p:cNvPicPr preferRelativeResize="0">
            <a:picLocks noGrp="1"/>
          </p:cNvPicPr>
          <p:nvPr>
            <p:ph idx="1"/>
          </p:nvPr>
        </p:nvPicPr>
        <p:blipFill>
          <a:blip r:embed="rId2">
            <a:alphaModFix/>
          </a:blip>
          <a:stretch>
            <a:fillRect/>
          </a:stretch>
        </p:blipFill>
        <p:spPr>
          <a:xfrm>
            <a:off x="1818751" y="591727"/>
            <a:ext cx="9245875" cy="5674545"/>
          </a:xfrm>
          <a:prstGeom prst="rect">
            <a:avLst/>
          </a:prstGeom>
          <a:noFill/>
          <a:ln>
            <a:noFill/>
          </a:ln>
        </p:spPr>
      </p:pic>
    </p:spTree>
    <p:extLst>
      <p:ext uri="{BB962C8B-B14F-4D97-AF65-F5344CB8AC3E}">
        <p14:creationId xmlns:p14="http://schemas.microsoft.com/office/powerpoint/2010/main" val="43512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83535AA-C5D1-977F-5DF2-341077808AA8}"/>
              </a:ext>
            </a:extLst>
          </p:cNvPr>
          <p:cNvPicPr>
            <a:picLocks noGrp="1" noChangeAspect="1"/>
          </p:cNvPicPr>
          <p:nvPr>
            <p:ph idx="1"/>
          </p:nvPr>
        </p:nvPicPr>
        <p:blipFill>
          <a:blip r:embed="rId2"/>
          <a:stretch>
            <a:fillRect/>
          </a:stretch>
        </p:blipFill>
        <p:spPr>
          <a:xfrm>
            <a:off x="102932" y="207314"/>
            <a:ext cx="3576027" cy="4891218"/>
          </a:xfrm>
        </p:spPr>
      </p:pic>
      <p:pic>
        <p:nvPicPr>
          <p:cNvPr id="11" name="Picture 10">
            <a:extLst>
              <a:ext uri="{FF2B5EF4-FFF2-40B4-BE49-F238E27FC236}">
                <a16:creationId xmlns:a16="http://schemas.microsoft.com/office/drawing/2014/main" id="{CC4E865C-EB02-B8AE-8341-972AEAEF5A57}"/>
              </a:ext>
            </a:extLst>
          </p:cNvPr>
          <p:cNvPicPr>
            <a:picLocks noChangeAspect="1"/>
          </p:cNvPicPr>
          <p:nvPr/>
        </p:nvPicPr>
        <p:blipFill>
          <a:blip r:embed="rId3"/>
          <a:stretch>
            <a:fillRect/>
          </a:stretch>
        </p:blipFill>
        <p:spPr>
          <a:xfrm>
            <a:off x="8704024" y="207314"/>
            <a:ext cx="3385044" cy="4747482"/>
          </a:xfrm>
          <a:prstGeom prst="rect">
            <a:avLst/>
          </a:prstGeom>
        </p:spPr>
      </p:pic>
      <p:pic>
        <p:nvPicPr>
          <p:cNvPr id="13" name="Picture 12">
            <a:extLst>
              <a:ext uri="{FF2B5EF4-FFF2-40B4-BE49-F238E27FC236}">
                <a16:creationId xmlns:a16="http://schemas.microsoft.com/office/drawing/2014/main" id="{0D9E1654-AA7E-DA05-CE5A-AA4231DB3E74}"/>
              </a:ext>
            </a:extLst>
          </p:cNvPr>
          <p:cNvPicPr>
            <a:picLocks noChangeAspect="1"/>
          </p:cNvPicPr>
          <p:nvPr/>
        </p:nvPicPr>
        <p:blipFill>
          <a:blip r:embed="rId4"/>
          <a:stretch>
            <a:fillRect/>
          </a:stretch>
        </p:blipFill>
        <p:spPr>
          <a:xfrm>
            <a:off x="5008838" y="318700"/>
            <a:ext cx="2911514" cy="2881536"/>
          </a:xfrm>
          <a:prstGeom prst="rect">
            <a:avLst/>
          </a:prstGeom>
        </p:spPr>
      </p:pic>
      <p:sp>
        <p:nvSpPr>
          <p:cNvPr id="15" name="TextBox 14">
            <a:extLst>
              <a:ext uri="{FF2B5EF4-FFF2-40B4-BE49-F238E27FC236}">
                <a16:creationId xmlns:a16="http://schemas.microsoft.com/office/drawing/2014/main" id="{3BD31AF3-C3EB-54C6-ECA0-2475F3E6D87B}"/>
              </a:ext>
            </a:extLst>
          </p:cNvPr>
          <p:cNvSpPr txBox="1"/>
          <p:nvPr/>
        </p:nvSpPr>
        <p:spPr>
          <a:xfrm>
            <a:off x="368595" y="5336723"/>
            <a:ext cx="6096000" cy="1415772"/>
          </a:xfrm>
          <a:prstGeom prst="rect">
            <a:avLst/>
          </a:prstGeom>
          <a:noFill/>
        </p:spPr>
        <p:txBody>
          <a:bodyPr wrap="square">
            <a:spAutoFit/>
          </a:bodyPr>
          <a:lstStyle/>
          <a:p>
            <a:pPr algn="l"/>
            <a:endParaRPr lang="en-GB" sz="1400" b="0" i="0" u="none" strike="noStrike" baseline="0" dirty="0">
              <a:solidFill>
                <a:srgbClr val="000000"/>
              </a:solidFill>
              <a:latin typeface="Arial" panose="020B0604020202020204" pitchFamily="34" charset="0"/>
            </a:endParaRPr>
          </a:p>
          <a:p>
            <a:r>
              <a:rPr lang="en-GB" b="1" dirty="0">
                <a:solidFill>
                  <a:srgbClr val="009999"/>
                </a:solidFill>
                <a:latin typeface="Arial" panose="020B0604020202020204" pitchFamily="34" charset="0"/>
              </a:rPr>
              <a:t>P</a:t>
            </a:r>
            <a:r>
              <a:rPr lang="en-GB" sz="1800" b="1" i="0" u="none" strike="noStrike" baseline="0" dirty="0">
                <a:solidFill>
                  <a:srgbClr val="009999"/>
                </a:solidFill>
                <a:latin typeface="Arial" panose="020B0604020202020204" pitchFamily="34" charset="0"/>
              </a:rPr>
              <a:t>articipation in the OPAL Programme has the potential to reap considerable benefits for children, parents, schools and the wider community.’ - </a:t>
            </a:r>
            <a:r>
              <a:rPr lang="en-GB" sz="1800" b="1" i="1" u="none" strike="noStrike" baseline="0" dirty="0">
                <a:solidFill>
                  <a:srgbClr val="009999"/>
                </a:solidFill>
                <a:latin typeface="Arial" panose="020B0604020202020204" pitchFamily="34" charset="0"/>
              </a:rPr>
              <a:t>Independent Report NCB </a:t>
            </a:r>
            <a:endParaRPr lang="en-GB" dirty="0"/>
          </a:p>
        </p:txBody>
      </p:sp>
      <p:sp>
        <p:nvSpPr>
          <p:cNvPr id="3" name="TextBox 2">
            <a:extLst>
              <a:ext uri="{FF2B5EF4-FFF2-40B4-BE49-F238E27FC236}">
                <a16:creationId xmlns:a16="http://schemas.microsoft.com/office/drawing/2014/main" id="{17BC2578-971B-E4DD-A194-D25D3921C5C0}"/>
              </a:ext>
            </a:extLst>
          </p:cNvPr>
          <p:cNvSpPr txBox="1"/>
          <p:nvPr/>
        </p:nvSpPr>
        <p:spPr>
          <a:xfrm>
            <a:off x="7578355" y="4954796"/>
            <a:ext cx="6097772" cy="861774"/>
          </a:xfrm>
          <a:prstGeom prst="rect">
            <a:avLst/>
          </a:prstGeom>
          <a:noFill/>
        </p:spPr>
        <p:txBody>
          <a:bodyPr wrap="square">
            <a:spAutoFit/>
          </a:bodyPr>
          <a:lstStyle/>
          <a:p>
            <a:pPr algn="l"/>
            <a:endParaRPr lang="en-GB" sz="1400" b="0" i="0" u="none" strike="noStrike" baseline="0" dirty="0">
              <a:solidFill>
                <a:srgbClr val="000000"/>
              </a:solidFill>
              <a:latin typeface="Arial" panose="020B0604020202020204" pitchFamily="34" charset="0"/>
            </a:endParaRPr>
          </a:p>
          <a:p>
            <a:r>
              <a:rPr lang="en-GB" sz="1800" b="1" i="1" u="none" strike="noStrike" baseline="0" dirty="0">
                <a:solidFill>
                  <a:srgbClr val="009999"/>
                </a:solidFill>
                <a:latin typeface="Arial" panose="020B0604020202020204" pitchFamily="34" charset="0"/>
              </a:rPr>
              <a:t>OPAL cited four times as good practice </a:t>
            </a:r>
            <a:endParaRPr lang="en-GB" sz="1800" b="0" i="0" u="none" strike="noStrike" baseline="0" dirty="0">
              <a:solidFill>
                <a:srgbClr val="009999"/>
              </a:solidFill>
              <a:latin typeface="Arial" panose="020B0604020202020204" pitchFamily="34" charset="0"/>
            </a:endParaRPr>
          </a:p>
          <a:p>
            <a:r>
              <a:rPr lang="en-GB" sz="1800" b="1" i="1" u="none" strike="noStrike" baseline="0" dirty="0">
                <a:solidFill>
                  <a:srgbClr val="009999"/>
                </a:solidFill>
                <a:latin typeface="Arial" panose="020B0604020202020204" pitchFamily="34" charset="0"/>
              </a:rPr>
              <a:t>All Party Parliamentary Group 2015 </a:t>
            </a:r>
            <a:endParaRPr lang="en-GB" dirty="0"/>
          </a:p>
        </p:txBody>
      </p:sp>
      <p:pic>
        <p:nvPicPr>
          <p:cNvPr id="2" name="Picture 1">
            <a:extLst>
              <a:ext uri="{FF2B5EF4-FFF2-40B4-BE49-F238E27FC236}">
                <a16:creationId xmlns:a16="http://schemas.microsoft.com/office/drawing/2014/main" id="{B5BE42EB-AB53-F78C-AB09-1F838CB336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19376" y="3498975"/>
            <a:ext cx="1367143" cy="1599557"/>
          </a:xfrm>
          <a:prstGeom prst="rect">
            <a:avLst/>
          </a:prstGeom>
          <a:noFill/>
          <a:ln>
            <a:noFill/>
          </a:ln>
        </p:spPr>
      </p:pic>
    </p:spTree>
    <p:extLst>
      <p:ext uri="{BB962C8B-B14F-4D97-AF65-F5344CB8AC3E}">
        <p14:creationId xmlns:p14="http://schemas.microsoft.com/office/powerpoint/2010/main" val="103719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07B4-DD33-AA7F-A357-94B01C519BDC}"/>
              </a:ext>
            </a:extLst>
          </p:cNvPr>
          <p:cNvSpPr>
            <a:spLocks noGrp="1"/>
          </p:cNvSpPr>
          <p:nvPr>
            <p:ph type="title"/>
          </p:nvPr>
        </p:nvSpPr>
        <p:spPr>
          <a:xfrm>
            <a:off x="838200" y="1025106"/>
            <a:ext cx="10515600" cy="1325563"/>
          </a:xfrm>
        </p:spPr>
        <p:txBody>
          <a:bodyPr>
            <a:normAutofit fontScale="90000"/>
          </a:bodyPr>
          <a:lstStyle/>
          <a:p>
            <a:pPr algn="ctr"/>
            <a:r>
              <a:rPr lang="en-GB" sz="6000" dirty="0"/>
              <a:t>Thank you so much for listening!</a:t>
            </a:r>
            <a:br>
              <a:rPr lang="en-GB" sz="6000" dirty="0"/>
            </a:br>
            <a:r>
              <a:rPr lang="en-GB" sz="6000" dirty="0"/>
              <a:t>Any questions?</a:t>
            </a:r>
          </a:p>
        </p:txBody>
      </p:sp>
      <p:pic>
        <p:nvPicPr>
          <p:cNvPr id="4" name="Content Placeholder 3">
            <a:extLst>
              <a:ext uri="{FF2B5EF4-FFF2-40B4-BE49-F238E27FC236}">
                <a16:creationId xmlns:a16="http://schemas.microsoft.com/office/drawing/2014/main" id="{C6B4282D-CF0C-65A2-DAB3-B60189EDFA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0811" y="3299924"/>
            <a:ext cx="2469158" cy="2662046"/>
          </a:xfrm>
          <a:prstGeom prst="rect">
            <a:avLst/>
          </a:prstGeom>
          <a:noFill/>
          <a:ln>
            <a:noFill/>
          </a:ln>
        </p:spPr>
      </p:pic>
      <p:pic>
        <p:nvPicPr>
          <p:cNvPr id="5" name="Picture 4">
            <a:extLst>
              <a:ext uri="{FF2B5EF4-FFF2-40B4-BE49-F238E27FC236}">
                <a16:creationId xmlns:a16="http://schemas.microsoft.com/office/drawing/2014/main" id="{0ECAEA0E-B55F-2992-08E6-EF907EC88EA1}"/>
              </a:ext>
            </a:extLst>
          </p:cNvPr>
          <p:cNvPicPr>
            <a:picLocks noChangeAspect="1"/>
          </p:cNvPicPr>
          <p:nvPr/>
        </p:nvPicPr>
        <p:blipFill>
          <a:blip r:embed="rId3"/>
          <a:stretch>
            <a:fillRect/>
          </a:stretch>
        </p:blipFill>
        <p:spPr>
          <a:xfrm>
            <a:off x="1853819" y="3429000"/>
            <a:ext cx="2847372" cy="2403894"/>
          </a:xfrm>
          <a:prstGeom prst="rect">
            <a:avLst/>
          </a:prstGeom>
        </p:spPr>
      </p:pic>
    </p:spTree>
    <p:extLst>
      <p:ext uri="{BB962C8B-B14F-4D97-AF65-F5344CB8AC3E}">
        <p14:creationId xmlns:p14="http://schemas.microsoft.com/office/powerpoint/2010/main" val="76289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801C7A-ED36-864B-C769-F396EC3A88F1}"/>
              </a:ext>
            </a:extLst>
          </p:cNvPr>
          <p:cNvPicPr>
            <a:picLocks noChangeAspect="1"/>
          </p:cNvPicPr>
          <p:nvPr/>
        </p:nvPicPr>
        <p:blipFill>
          <a:blip r:embed="rId2"/>
          <a:stretch>
            <a:fillRect/>
          </a:stretch>
        </p:blipFill>
        <p:spPr>
          <a:xfrm>
            <a:off x="1212111" y="491188"/>
            <a:ext cx="3012286" cy="2981270"/>
          </a:xfrm>
          <a:prstGeom prst="rect">
            <a:avLst/>
          </a:prstGeom>
        </p:spPr>
      </p:pic>
      <p:sp>
        <p:nvSpPr>
          <p:cNvPr id="7" name="TextBox 6">
            <a:extLst>
              <a:ext uri="{FF2B5EF4-FFF2-40B4-BE49-F238E27FC236}">
                <a16:creationId xmlns:a16="http://schemas.microsoft.com/office/drawing/2014/main" id="{AD16580E-2935-6E11-954B-0535BE2F00DA}"/>
              </a:ext>
            </a:extLst>
          </p:cNvPr>
          <p:cNvSpPr txBox="1"/>
          <p:nvPr/>
        </p:nvSpPr>
        <p:spPr>
          <a:xfrm>
            <a:off x="655421" y="3679287"/>
            <a:ext cx="11146465" cy="2369880"/>
          </a:xfrm>
          <a:prstGeom prst="rect">
            <a:avLst/>
          </a:prstGeom>
          <a:noFill/>
        </p:spPr>
        <p:txBody>
          <a:bodyPr wrap="square">
            <a:spAutoFit/>
          </a:bodyPr>
          <a:lstStyle/>
          <a:p>
            <a:pPr algn="l"/>
            <a:endParaRPr lang="en-GB" sz="800" b="0" i="0" u="none" strike="noStrike" baseline="0" dirty="0">
              <a:solidFill>
                <a:srgbClr val="000000"/>
              </a:solidFill>
              <a:latin typeface="Arial" panose="020B0604020202020204" pitchFamily="34" charset="0"/>
            </a:endParaRPr>
          </a:p>
          <a:p>
            <a:pPr algn="ctr"/>
            <a:endParaRPr lang="en-GB" sz="800" b="0" i="0" u="none" strike="noStrike" baseline="0" dirty="0">
              <a:solidFill>
                <a:schemeClr val="accent1">
                  <a:lumMod val="60000"/>
                  <a:lumOff val="40000"/>
                </a:schemeClr>
              </a:solidFill>
              <a:latin typeface="Arial" panose="020B0604020202020204" pitchFamily="34" charset="0"/>
            </a:endParaRPr>
          </a:p>
          <a:p>
            <a:pPr algn="ctr"/>
            <a:r>
              <a:rPr lang="en-GB" sz="800" b="0" i="0" u="none" strike="noStrike" baseline="0" dirty="0">
                <a:solidFill>
                  <a:schemeClr val="accent1">
                    <a:lumMod val="60000"/>
                    <a:lumOff val="40000"/>
                  </a:schemeClr>
                </a:solidFill>
                <a:latin typeface="Arial" panose="020B0604020202020204" pitchFamily="34" charset="0"/>
              </a:rPr>
              <a:t> </a:t>
            </a:r>
            <a:r>
              <a:rPr lang="en-GB" sz="6600" b="0" i="0" u="none" strike="noStrike" baseline="0" dirty="0">
                <a:solidFill>
                  <a:schemeClr val="accent1">
                    <a:lumMod val="60000"/>
                    <a:lumOff val="40000"/>
                  </a:schemeClr>
                </a:solidFill>
                <a:latin typeface="Arial" panose="020B0604020202020204" pitchFamily="34" charset="0"/>
              </a:rPr>
              <a:t>Why do we </a:t>
            </a:r>
            <a:r>
              <a:rPr lang="en-GB" sz="6600" dirty="0">
                <a:solidFill>
                  <a:schemeClr val="accent1">
                    <a:lumMod val="60000"/>
                    <a:lumOff val="40000"/>
                  </a:schemeClr>
                </a:solidFill>
                <a:latin typeface="Arial" panose="020B0604020202020204" pitchFamily="34" charset="0"/>
              </a:rPr>
              <a:t>p</a:t>
            </a:r>
            <a:r>
              <a:rPr lang="en-GB" sz="6600" b="0" i="0" u="none" strike="noStrike" baseline="0" dirty="0">
                <a:solidFill>
                  <a:schemeClr val="accent1">
                    <a:lumMod val="60000"/>
                    <a:lumOff val="40000"/>
                  </a:schemeClr>
                </a:solidFill>
                <a:latin typeface="Arial" panose="020B0604020202020204" pitchFamily="34" charset="0"/>
              </a:rPr>
              <a:t>lan for </a:t>
            </a:r>
            <a:r>
              <a:rPr lang="en-GB" sz="6600" dirty="0">
                <a:solidFill>
                  <a:schemeClr val="accent1">
                    <a:lumMod val="60000"/>
                    <a:lumOff val="40000"/>
                  </a:schemeClr>
                </a:solidFill>
                <a:latin typeface="Arial" panose="020B0604020202020204" pitchFamily="34" charset="0"/>
              </a:rPr>
              <a:t>p</a:t>
            </a:r>
            <a:r>
              <a:rPr lang="en-GB" sz="6600" b="0" i="0" u="none" strike="noStrike" baseline="0" dirty="0">
                <a:solidFill>
                  <a:schemeClr val="accent1">
                    <a:lumMod val="60000"/>
                    <a:lumOff val="40000"/>
                  </a:schemeClr>
                </a:solidFill>
                <a:latin typeface="Arial" panose="020B0604020202020204" pitchFamily="34" charset="0"/>
              </a:rPr>
              <a:t>lay </a:t>
            </a:r>
          </a:p>
          <a:p>
            <a:pPr algn="ctr"/>
            <a:r>
              <a:rPr lang="en-GB" sz="6600" b="0" i="0" u="none" strike="noStrike" baseline="0" dirty="0">
                <a:solidFill>
                  <a:schemeClr val="accent1">
                    <a:lumMod val="60000"/>
                    <a:lumOff val="40000"/>
                  </a:schemeClr>
                </a:solidFill>
                <a:latin typeface="Arial" panose="020B0604020202020204" pitchFamily="34" charset="0"/>
              </a:rPr>
              <a:t>here at Our Lady’s? </a:t>
            </a:r>
            <a:endParaRPr lang="en-GB" sz="6600" dirty="0">
              <a:solidFill>
                <a:schemeClr val="accent1">
                  <a:lumMod val="60000"/>
                  <a:lumOff val="40000"/>
                </a:schemeClr>
              </a:solidFill>
            </a:endParaRPr>
          </a:p>
        </p:txBody>
      </p:sp>
      <p:pic>
        <p:nvPicPr>
          <p:cNvPr id="2" name="Picture 1">
            <a:extLst>
              <a:ext uri="{FF2B5EF4-FFF2-40B4-BE49-F238E27FC236}">
                <a16:creationId xmlns:a16="http://schemas.microsoft.com/office/drawing/2014/main" id="{D5E98598-0CC7-A97B-6477-1BE33AFD61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9734" y="395177"/>
            <a:ext cx="2630155" cy="3077281"/>
          </a:xfrm>
          <a:prstGeom prst="rect">
            <a:avLst/>
          </a:prstGeom>
          <a:noFill/>
          <a:ln>
            <a:noFill/>
          </a:ln>
        </p:spPr>
      </p:pic>
    </p:spTree>
    <p:extLst>
      <p:ext uri="{BB962C8B-B14F-4D97-AF65-F5344CB8AC3E}">
        <p14:creationId xmlns:p14="http://schemas.microsoft.com/office/powerpoint/2010/main" val="373987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54B0-BD8C-E115-E0AE-FDBF7A79E856}"/>
              </a:ext>
            </a:extLst>
          </p:cNvPr>
          <p:cNvSpPr>
            <a:spLocks noGrp="1"/>
          </p:cNvSpPr>
          <p:nvPr>
            <p:ph type="title"/>
          </p:nvPr>
        </p:nvSpPr>
        <p:spPr>
          <a:xfrm>
            <a:off x="740779" y="84195"/>
            <a:ext cx="10515600" cy="1325563"/>
          </a:xfrm>
        </p:spPr>
        <p:txBody>
          <a:bodyPr>
            <a:noAutofit/>
          </a:bodyPr>
          <a:lstStyle/>
          <a:p>
            <a:pPr algn="l"/>
            <a:br>
              <a:rPr lang="en-GB" sz="3200" b="0" i="0" u="none" strike="noStrike" baseline="0" dirty="0">
                <a:latin typeface="Arial" panose="020B0604020202020204" pitchFamily="34" charset="0"/>
              </a:rPr>
            </a:br>
            <a:r>
              <a:rPr lang="en-GB" sz="3200" b="0" i="0" u="none" strike="noStrike" baseline="0" dirty="0">
                <a:latin typeface="Arial" panose="020B0604020202020204" pitchFamily="34" charset="0"/>
              </a:rPr>
              <a:t>Play enables children to acquire life's essential skills and knowledge that cannot be taught </a:t>
            </a:r>
            <a:endParaRPr lang="en-GB" sz="3200" dirty="0"/>
          </a:p>
        </p:txBody>
      </p:sp>
      <p:sp>
        <p:nvSpPr>
          <p:cNvPr id="7" name="Content Placeholder 6">
            <a:extLst>
              <a:ext uri="{FF2B5EF4-FFF2-40B4-BE49-F238E27FC236}">
                <a16:creationId xmlns:a16="http://schemas.microsoft.com/office/drawing/2014/main" id="{9DF153BD-12D4-2634-78D2-346CC058CB70}"/>
              </a:ext>
            </a:extLst>
          </p:cNvPr>
          <p:cNvSpPr>
            <a:spLocks noGrp="1"/>
          </p:cNvSpPr>
          <p:nvPr>
            <p:ph idx="1"/>
          </p:nvPr>
        </p:nvSpPr>
        <p:spPr>
          <a:xfrm>
            <a:off x="740779" y="1512196"/>
            <a:ext cx="10515600" cy="5723491"/>
          </a:xfrm>
        </p:spPr>
        <p:txBody>
          <a:bodyPr/>
          <a:lstStyle/>
          <a:p>
            <a:endParaRPr lang="en-GB" dirty="0"/>
          </a:p>
          <a:p>
            <a:endParaRPr lang="en-GB" dirty="0"/>
          </a:p>
          <a:p>
            <a:endParaRPr lang="en-GB" dirty="0"/>
          </a:p>
        </p:txBody>
      </p:sp>
      <p:pic>
        <p:nvPicPr>
          <p:cNvPr id="11" name="Picture 10">
            <a:extLst>
              <a:ext uri="{FF2B5EF4-FFF2-40B4-BE49-F238E27FC236}">
                <a16:creationId xmlns:a16="http://schemas.microsoft.com/office/drawing/2014/main" id="{8E3BF69C-910F-4F8C-3734-201A76FE0342}"/>
              </a:ext>
            </a:extLst>
          </p:cNvPr>
          <p:cNvPicPr>
            <a:picLocks noChangeAspect="1"/>
          </p:cNvPicPr>
          <p:nvPr/>
        </p:nvPicPr>
        <p:blipFill>
          <a:blip r:embed="rId2"/>
          <a:stretch>
            <a:fillRect/>
          </a:stretch>
        </p:blipFill>
        <p:spPr>
          <a:xfrm>
            <a:off x="1644399" y="1621019"/>
            <a:ext cx="3756535" cy="4849449"/>
          </a:xfrm>
          <a:prstGeom prst="rect">
            <a:avLst/>
          </a:prstGeom>
        </p:spPr>
      </p:pic>
      <p:pic>
        <p:nvPicPr>
          <p:cNvPr id="13" name="Picture 12">
            <a:extLst>
              <a:ext uri="{FF2B5EF4-FFF2-40B4-BE49-F238E27FC236}">
                <a16:creationId xmlns:a16="http://schemas.microsoft.com/office/drawing/2014/main" id="{433F5B44-F6C5-D76A-5A27-6CE5AD109C12}"/>
              </a:ext>
            </a:extLst>
          </p:cNvPr>
          <p:cNvPicPr>
            <a:picLocks noChangeAspect="1"/>
          </p:cNvPicPr>
          <p:nvPr/>
        </p:nvPicPr>
        <p:blipFill>
          <a:blip r:embed="rId3"/>
          <a:stretch>
            <a:fillRect/>
          </a:stretch>
        </p:blipFill>
        <p:spPr>
          <a:xfrm>
            <a:off x="6502569" y="1621019"/>
            <a:ext cx="4331964" cy="4888603"/>
          </a:xfrm>
          <a:prstGeom prst="rect">
            <a:avLst/>
          </a:prstGeom>
        </p:spPr>
      </p:pic>
    </p:spTree>
    <p:extLst>
      <p:ext uri="{BB962C8B-B14F-4D97-AF65-F5344CB8AC3E}">
        <p14:creationId xmlns:p14="http://schemas.microsoft.com/office/powerpoint/2010/main" val="222897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EA54E53-0F6A-54A0-34E7-A9AA2F161C06}"/>
              </a:ext>
            </a:extLst>
          </p:cNvPr>
          <p:cNvPicPr>
            <a:picLocks noGrp="1" noChangeAspect="1"/>
          </p:cNvPicPr>
          <p:nvPr>
            <p:ph idx="1"/>
          </p:nvPr>
        </p:nvPicPr>
        <p:blipFill>
          <a:blip r:embed="rId2"/>
          <a:stretch>
            <a:fillRect/>
          </a:stretch>
        </p:blipFill>
        <p:spPr>
          <a:xfrm>
            <a:off x="389860" y="1852567"/>
            <a:ext cx="4560425" cy="3174521"/>
          </a:xfrm>
        </p:spPr>
      </p:pic>
      <p:sp>
        <p:nvSpPr>
          <p:cNvPr id="11" name="TextBox 10">
            <a:extLst>
              <a:ext uri="{FF2B5EF4-FFF2-40B4-BE49-F238E27FC236}">
                <a16:creationId xmlns:a16="http://schemas.microsoft.com/office/drawing/2014/main" id="{B3FD8BF8-0F3B-4A42-240D-BB94DF5A68A4}"/>
              </a:ext>
            </a:extLst>
          </p:cNvPr>
          <p:cNvSpPr txBox="1"/>
          <p:nvPr/>
        </p:nvSpPr>
        <p:spPr>
          <a:xfrm>
            <a:off x="389860" y="159796"/>
            <a:ext cx="8786037" cy="1692771"/>
          </a:xfrm>
          <a:prstGeom prst="rect">
            <a:avLst/>
          </a:prstGeom>
          <a:noFill/>
        </p:spPr>
        <p:txBody>
          <a:bodyPr wrap="square">
            <a:spAutoFit/>
          </a:bodyPr>
          <a:lstStyle/>
          <a:p>
            <a:pPr algn="l"/>
            <a:endParaRPr lang="en-GB" sz="800" b="0" i="0" u="none" strike="noStrike" baseline="0" dirty="0">
              <a:solidFill>
                <a:srgbClr val="000000"/>
              </a:solidFill>
              <a:latin typeface="Arial" panose="020B0604020202020204" pitchFamily="34" charset="0"/>
            </a:endParaRPr>
          </a:p>
          <a:p>
            <a:r>
              <a:rPr lang="en-GB" sz="4800" b="0" i="0" u="none" strike="noStrike" baseline="0" dirty="0">
                <a:latin typeface="Arial" panose="020B0604020202020204" pitchFamily="34" charset="0"/>
              </a:rPr>
              <a:t>Play makes up 20% of school life </a:t>
            </a:r>
            <a:endParaRPr lang="en-GB" sz="4800" dirty="0"/>
          </a:p>
        </p:txBody>
      </p:sp>
      <p:sp>
        <p:nvSpPr>
          <p:cNvPr id="13" name="TextBox 12">
            <a:extLst>
              <a:ext uri="{FF2B5EF4-FFF2-40B4-BE49-F238E27FC236}">
                <a16:creationId xmlns:a16="http://schemas.microsoft.com/office/drawing/2014/main" id="{9029D70C-5A2E-CC01-6A40-9D29C7F75FC3}"/>
              </a:ext>
            </a:extLst>
          </p:cNvPr>
          <p:cNvSpPr txBox="1"/>
          <p:nvPr/>
        </p:nvSpPr>
        <p:spPr>
          <a:xfrm>
            <a:off x="6015369" y="1150818"/>
            <a:ext cx="3638993" cy="3985706"/>
          </a:xfrm>
          <a:prstGeom prst="rect">
            <a:avLst/>
          </a:prstGeom>
          <a:noFill/>
        </p:spPr>
        <p:txBody>
          <a:bodyPr wrap="square">
            <a:spAutoFit/>
          </a:bodyPr>
          <a:lstStyle/>
          <a:p>
            <a:pPr algn="l"/>
            <a:endParaRPr lang="en-GB" sz="800" b="0" i="0" u="none" strike="noStrike" baseline="0" dirty="0">
              <a:solidFill>
                <a:srgbClr val="000000"/>
              </a:solidFill>
              <a:latin typeface="Arial" panose="020B0604020202020204" pitchFamily="34" charset="0"/>
            </a:endParaRPr>
          </a:p>
          <a:p>
            <a:r>
              <a:rPr lang="en-GB" sz="3500" b="0" i="0" u="none" strike="noStrike" baseline="0" dirty="0">
                <a:solidFill>
                  <a:srgbClr val="00CC99"/>
                </a:solidFill>
                <a:latin typeface="Arial" panose="020B0604020202020204" pitchFamily="34" charset="0"/>
              </a:rPr>
              <a:t>Per Year </a:t>
            </a:r>
          </a:p>
          <a:p>
            <a:r>
              <a:rPr lang="en-GB" sz="3500" b="0" i="0" u="none" strike="noStrike" baseline="0" dirty="0">
                <a:solidFill>
                  <a:srgbClr val="00654D"/>
                </a:solidFill>
                <a:latin typeface="Arial" panose="020B0604020202020204" pitchFamily="34" charset="0"/>
              </a:rPr>
              <a:t>231 hours </a:t>
            </a:r>
          </a:p>
          <a:p>
            <a:r>
              <a:rPr lang="en-GB" sz="3500" b="0" i="0" u="none" strike="noStrike" baseline="0" dirty="0">
                <a:solidFill>
                  <a:srgbClr val="00654D"/>
                </a:solidFill>
                <a:latin typeface="Arial" panose="020B0604020202020204" pitchFamily="34" charset="0"/>
              </a:rPr>
              <a:t>37 days </a:t>
            </a:r>
          </a:p>
          <a:p>
            <a:r>
              <a:rPr lang="en-GB" sz="3500" b="0" i="0" u="none" strike="noStrike" baseline="0" dirty="0">
                <a:solidFill>
                  <a:srgbClr val="00654D"/>
                </a:solidFill>
                <a:latin typeface="Arial" panose="020B0604020202020204" pitchFamily="34" charset="0"/>
              </a:rPr>
              <a:t>7.4 weeks </a:t>
            </a:r>
          </a:p>
          <a:p>
            <a:endParaRPr lang="en-GB" sz="3500" b="0" i="0" u="none" strike="noStrike" baseline="0" dirty="0">
              <a:solidFill>
                <a:srgbClr val="00654D"/>
              </a:solidFill>
              <a:latin typeface="Arial" panose="020B0604020202020204" pitchFamily="34" charset="0"/>
            </a:endParaRPr>
          </a:p>
          <a:p>
            <a:r>
              <a:rPr lang="en-GB" sz="3500" b="0" i="0" u="none" strike="noStrike" baseline="0" dirty="0">
                <a:solidFill>
                  <a:srgbClr val="009973"/>
                </a:solidFill>
                <a:latin typeface="Arial" panose="020B0604020202020204" pitchFamily="34" charset="0"/>
              </a:rPr>
              <a:t>Primary Years </a:t>
            </a:r>
          </a:p>
          <a:p>
            <a:r>
              <a:rPr lang="en-GB" sz="3500" b="0" i="0" u="none" strike="noStrike" baseline="0" dirty="0">
                <a:solidFill>
                  <a:srgbClr val="00654D"/>
                </a:solidFill>
                <a:latin typeface="Arial" panose="020B0604020202020204" pitchFamily="34" charset="0"/>
              </a:rPr>
              <a:t>1.4 years </a:t>
            </a:r>
            <a:endParaRPr lang="en-GB" sz="3500" dirty="0"/>
          </a:p>
        </p:txBody>
      </p:sp>
      <p:sp>
        <p:nvSpPr>
          <p:cNvPr id="3" name="TextBox 2">
            <a:extLst>
              <a:ext uri="{FF2B5EF4-FFF2-40B4-BE49-F238E27FC236}">
                <a16:creationId xmlns:a16="http://schemas.microsoft.com/office/drawing/2014/main" id="{BFA64693-086B-9462-3888-04CD2B9C2186}"/>
              </a:ext>
            </a:extLst>
          </p:cNvPr>
          <p:cNvSpPr txBox="1"/>
          <p:nvPr/>
        </p:nvSpPr>
        <p:spPr>
          <a:xfrm>
            <a:off x="2607634" y="5319632"/>
            <a:ext cx="6815469" cy="1615827"/>
          </a:xfrm>
          <a:prstGeom prst="rect">
            <a:avLst/>
          </a:prstGeom>
          <a:noFill/>
        </p:spPr>
        <p:txBody>
          <a:bodyPr wrap="square">
            <a:spAutoFit/>
          </a:bodyPr>
          <a:lstStyle/>
          <a:p>
            <a:r>
              <a:rPr lang="en-GB" sz="3300" b="1" i="0" u="none" strike="noStrike" baseline="0" dirty="0">
                <a:solidFill>
                  <a:srgbClr val="FFFFFF"/>
                </a:solidFill>
                <a:latin typeface="Calibri" panose="020F0502020204030204" pitchFamily="34" charset="0"/>
              </a:rPr>
              <a:t>We are going to make 20% of that time into amazing playtimes every single day for all of our children.</a:t>
            </a:r>
            <a:endParaRPr lang="en-GB" sz="3300" dirty="0"/>
          </a:p>
        </p:txBody>
      </p:sp>
    </p:spTree>
    <p:extLst>
      <p:ext uri="{BB962C8B-B14F-4D97-AF65-F5344CB8AC3E}">
        <p14:creationId xmlns:p14="http://schemas.microsoft.com/office/powerpoint/2010/main" val="39176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p:nvPr/>
        </p:nvSpPr>
        <p:spPr>
          <a:xfrm>
            <a:off x="10665767" y="6503833"/>
            <a:ext cx="1470800" cy="354000"/>
          </a:xfrm>
          <a:prstGeom prst="rect">
            <a:avLst/>
          </a:prstGeom>
          <a:solidFill>
            <a:srgbClr val="00A651"/>
          </a:solidFill>
          <a:ln>
            <a:noFill/>
          </a:ln>
        </p:spPr>
        <p:txBody>
          <a:bodyPr spcFirstLastPara="1" wrap="square" lIns="121900" tIns="121900" rIns="121900" bIns="121900" anchor="t" anchorCtr="0">
            <a:noAutofit/>
          </a:bodyPr>
          <a:lstStyle/>
          <a:p>
            <a:r>
              <a:rPr lang="en" sz="1333">
                <a:solidFill>
                  <a:schemeClr val="lt1"/>
                </a:solidFill>
                <a:latin typeface="Calibri"/>
                <a:ea typeface="Calibri"/>
                <a:cs typeface="Calibri"/>
                <a:sym typeface="Calibri"/>
              </a:rPr>
              <a:t>© OPAL CIC 2023</a:t>
            </a:r>
            <a:endParaRPr sz="1333">
              <a:solidFill>
                <a:schemeClr val="lt1"/>
              </a:solidFill>
              <a:latin typeface="Calibri"/>
              <a:ea typeface="Calibri"/>
              <a:cs typeface="Calibri"/>
              <a:sym typeface="Calibri"/>
            </a:endParaRPr>
          </a:p>
        </p:txBody>
      </p:sp>
      <p:sp>
        <p:nvSpPr>
          <p:cNvPr id="269" name="Google Shape;269;p35"/>
          <p:cNvSpPr txBox="1"/>
          <p:nvPr/>
        </p:nvSpPr>
        <p:spPr>
          <a:xfrm>
            <a:off x="1687000" y="5595734"/>
            <a:ext cx="8716800" cy="800179"/>
          </a:xfrm>
          <a:prstGeom prst="rect">
            <a:avLst/>
          </a:prstGeom>
          <a:noFill/>
          <a:ln>
            <a:noFill/>
          </a:ln>
        </p:spPr>
        <p:txBody>
          <a:bodyPr spcFirstLastPara="1" wrap="square" lIns="121900" tIns="121900" rIns="121900" bIns="121900" anchor="t" anchorCtr="0">
            <a:spAutoFit/>
          </a:bodyPr>
          <a:lstStyle/>
          <a:p>
            <a:r>
              <a:rPr lang="en" i="1">
                <a:solidFill>
                  <a:srgbClr val="111111"/>
                </a:solidFill>
                <a:highlight>
                  <a:srgbClr val="FFFFFF"/>
                </a:highlight>
                <a:latin typeface="Calibri"/>
                <a:ea typeface="Calibri"/>
                <a:cs typeface="Calibri"/>
                <a:sym typeface="Calibri"/>
              </a:rPr>
              <a:t>“By the age of seven the average child will have spent a full year of 24-hour days watching recreational screen media.” Dr Aric Sigman</a:t>
            </a:r>
            <a:endParaRPr sz="1733"/>
          </a:p>
        </p:txBody>
      </p:sp>
      <p:sp>
        <p:nvSpPr>
          <p:cNvPr id="270" name="Google Shape;270;p35"/>
          <p:cNvSpPr txBox="1">
            <a:spLocks noGrp="1"/>
          </p:cNvSpPr>
          <p:nvPr>
            <p:ph type="title"/>
          </p:nvPr>
        </p:nvSpPr>
        <p:spPr>
          <a:xfrm>
            <a:off x="190500" y="552667"/>
            <a:ext cx="3845200" cy="946400"/>
          </a:xfrm>
          <a:prstGeom prst="rect">
            <a:avLst/>
          </a:prstGeom>
          <a:solidFill>
            <a:srgbClr val="03A99E"/>
          </a:solidFill>
        </p:spPr>
        <p:txBody>
          <a:bodyPr spcFirstLastPara="1" vert="horz" wrap="square" lIns="91433" tIns="45700" rIns="91433" bIns="45700" rtlCol="0" anchor="ctr" anchorCtr="0">
            <a:normAutofit/>
          </a:bodyPr>
          <a:lstStyle/>
          <a:p>
            <a:pPr algn="ctr"/>
            <a:r>
              <a:rPr lang="en" sz="2400">
                <a:solidFill>
                  <a:schemeClr val="lt1"/>
                </a:solidFill>
                <a:latin typeface="Calibri"/>
                <a:ea typeface="Calibri"/>
                <a:cs typeface="Calibri"/>
                <a:sym typeface="Calibri"/>
              </a:rPr>
              <a:t>Childhood has changed…</a:t>
            </a:r>
            <a:endParaRPr sz="2400">
              <a:solidFill>
                <a:schemeClr val="lt1"/>
              </a:solidFill>
              <a:latin typeface="Calibri"/>
              <a:ea typeface="Calibri"/>
              <a:cs typeface="Calibri"/>
              <a:sym typeface="Calibri"/>
            </a:endParaRPr>
          </a:p>
        </p:txBody>
      </p:sp>
      <p:sp>
        <p:nvSpPr>
          <p:cNvPr id="271" name="Google Shape;271;p35"/>
          <p:cNvSpPr txBox="1">
            <a:spLocks noGrp="1"/>
          </p:cNvSpPr>
          <p:nvPr>
            <p:ph type="title"/>
          </p:nvPr>
        </p:nvSpPr>
        <p:spPr>
          <a:xfrm>
            <a:off x="184163" y="1475255"/>
            <a:ext cx="3845200" cy="946400"/>
          </a:xfrm>
          <a:prstGeom prst="rect">
            <a:avLst/>
          </a:prstGeom>
          <a:solidFill>
            <a:srgbClr val="F05863"/>
          </a:solidFill>
        </p:spPr>
        <p:txBody>
          <a:bodyPr spcFirstLastPara="1" vert="horz" wrap="square" lIns="91433" tIns="45700" rIns="91433" bIns="45700" rtlCol="0" anchor="ctr" anchorCtr="0">
            <a:normAutofit/>
          </a:bodyPr>
          <a:lstStyle/>
          <a:p>
            <a:pPr algn="ctr"/>
            <a:r>
              <a:rPr lang="en" sz="2400">
                <a:solidFill>
                  <a:schemeClr val="lt1"/>
                </a:solidFill>
                <a:latin typeface="Calibri"/>
                <a:ea typeface="Calibri"/>
                <a:cs typeface="Calibri"/>
                <a:sym typeface="Calibri"/>
              </a:rPr>
              <a:t>Children have not</a:t>
            </a:r>
            <a:endParaRPr sz="2400">
              <a:solidFill>
                <a:schemeClr val="lt1"/>
              </a:solidFill>
              <a:latin typeface="Calibri"/>
              <a:ea typeface="Calibri"/>
              <a:cs typeface="Calibri"/>
              <a:sym typeface="Calibri"/>
            </a:endParaRPr>
          </a:p>
        </p:txBody>
      </p:sp>
      <p:pic>
        <p:nvPicPr>
          <p:cNvPr id="272" name="Google Shape;272;p35"/>
          <p:cNvPicPr preferRelativeResize="0"/>
          <p:nvPr/>
        </p:nvPicPr>
        <p:blipFill>
          <a:blip r:embed="rId3">
            <a:alphaModFix/>
          </a:blip>
          <a:stretch>
            <a:fillRect/>
          </a:stretch>
        </p:blipFill>
        <p:spPr>
          <a:xfrm>
            <a:off x="638267" y="2796634"/>
            <a:ext cx="3397267" cy="2193167"/>
          </a:xfrm>
          <a:prstGeom prst="rect">
            <a:avLst/>
          </a:prstGeom>
          <a:noFill/>
          <a:ln>
            <a:noFill/>
          </a:ln>
        </p:spPr>
      </p:pic>
      <p:pic>
        <p:nvPicPr>
          <p:cNvPr id="273" name="Google Shape;273;p35"/>
          <p:cNvPicPr preferRelativeResize="0"/>
          <p:nvPr/>
        </p:nvPicPr>
        <p:blipFill>
          <a:blip r:embed="rId4">
            <a:alphaModFix/>
          </a:blip>
          <a:stretch>
            <a:fillRect/>
          </a:stretch>
        </p:blipFill>
        <p:spPr>
          <a:xfrm>
            <a:off x="4435667" y="2280300"/>
            <a:ext cx="2899596" cy="3225800"/>
          </a:xfrm>
          <a:prstGeom prst="rect">
            <a:avLst/>
          </a:prstGeom>
          <a:noFill/>
          <a:ln>
            <a:noFill/>
          </a:ln>
        </p:spPr>
      </p:pic>
      <p:pic>
        <p:nvPicPr>
          <p:cNvPr id="274" name="Google Shape;274;p35"/>
          <p:cNvPicPr preferRelativeResize="0"/>
          <p:nvPr/>
        </p:nvPicPr>
        <p:blipFill>
          <a:blip r:embed="rId5">
            <a:alphaModFix/>
          </a:blip>
          <a:stretch>
            <a:fillRect/>
          </a:stretch>
        </p:blipFill>
        <p:spPr>
          <a:xfrm>
            <a:off x="7886733" y="2421667"/>
            <a:ext cx="3959200" cy="3000667"/>
          </a:xfrm>
          <a:prstGeom prst="rect">
            <a:avLst/>
          </a:prstGeom>
          <a:noFill/>
          <a:ln>
            <a:noFill/>
          </a:ln>
        </p:spPr>
      </p:pic>
      <p:sp>
        <p:nvSpPr>
          <p:cNvPr id="275" name="Google Shape;275;p35"/>
          <p:cNvSpPr txBox="1"/>
          <p:nvPr/>
        </p:nvSpPr>
        <p:spPr>
          <a:xfrm>
            <a:off x="7886933" y="1465567"/>
            <a:ext cx="3959200" cy="354000"/>
          </a:xfrm>
          <a:prstGeom prst="rect">
            <a:avLst/>
          </a:prstGeom>
          <a:noFill/>
          <a:ln>
            <a:noFill/>
          </a:ln>
        </p:spPr>
        <p:txBody>
          <a:bodyPr spcFirstLastPara="1" wrap="square" lIns="121900" tIns="121900" rIns="121900" bIns="121900" anchor="t" anchorCtr="0">
            <a:noAutofit/>
          </a:bodyPr>
          <a:lstStyle/>
          <a:p>
            <a:pPr algn="ctr"/>
            <a:r>
              <a:rPr lang="en" sz="2400" b="1">
                <a:solidFill>
                  <a:srgbClr val="F79646"/>
                </a:solidFill>
                <a:highlight>
                  <a:srgbClr val="FFFFFF"/>
                </a:highlight>
                <a:latin typeface="Calibri"/>
                <a:ea typeface="Calibri"/>
                <a:cs typeface="Calibri"/>
                <a:sym typeface="Calibri"/>
              </a:rPr>
              <a:t>UK Children screen time average 6 hours per day</a:t>
            </a:r>
            <a:endParaRPr sz="24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txBox="1">
            <a:spLocks noGrp="1"/>
          </p:cNvSpPr>
          <p:nvPr>
            <p:ph type="title"/>
          </p:nvPr>
        </p:nvSpPr>
        <p:spPr>
          <a:xfrm>
            <a:off x="1549132" y="2005781"/>
            <a:ext cx="4389551" cy="3372464"/>
          </a:xfrm>
          <a:prstGeom prst="rect">
            <a:avLst/>
          </a:prstGeom>
        </p:spPr>
        <p:txBody>
          <a:bodyPr spcFirstLastPara="1" vert="horz" wrap="square" lIns="91433" tIns="45700" rIns="91433" bIns="45700" rtlCol="0" anchor="ctr" anchorCtr="0">
            <a:noAutofit/>
          </a:bodyPr>
          <a:lstStyle/>
          <a:p>
            <a:pPr>
              <a:buSzPts val="802"/>
            </a:pPr>
            <a:r>
              <a:rPr lang="en" sz="3948" b="1">
                <a:solidFill>
                  <a:srgbClr val="F79321"/>
                </a:solidFill>
                <a:highlight>
                  <a:srgbClr val="FFFFFF"/>
                </a:highlight>
                <a:latin typeface="Calibri"/>
                <a:ea typeface="Calibri"/>
                <a:cs typeface="Calibri"/>
                <a:sym typeface="Calibri"/>
              </a:rPr>
              <a:t>RISK</a:t>
            </a:r>
            <a:r>
              <a:rPr lang="en" sz="3948" b="1">
                <a:solidFill>
                  <a:srgbClr val="00933F"/>
                </a:solidFill>
                <a:highlight>
                  <a:srgbClr val="FFFFFF"/>
                </a:highlight>
                <a:latin typeface="Calibri"/>
                <a:ea typeface="Calibri"/>
                <a:cs typeface="Calibri"/>
                <a:sym typeface="Calibri"/>
              </a:rPr>
              <a:t> </a:t>
            </a:r>
            <a:r>
              <a:rPr lang="en" sz="4215">
                <a:solidFill>
                  <a:srgbClr val="03A99E"/>
                </a:solidFill>
                <a:highlight>
                  <a:srgbClr val="FFFFFF"/>
                </a:highlight>
                <a:latin typeface="Calibri"/>
                <a:ea typeface="Calibri"/>
                <a:cs typeface="Calibri"/>
                <a:sym typeface="Calibri"/>
              </a:rPr>
              <a:t>means going beyond what is already known and easily accomplished</a:t>
            </a:r>
            <a:endParaRPr sz="3048">
              <a:solidFill>
                <a:srgbClr val="03A99E"/>
              </a:solidFill>
              <a:latin typeface="Calibri"/>
              <a:ea typeface="Calibri"/>
              <a:cs typeface="Calibri"/>
              <a:sym typeface="Calibri"/>
            </a:endParaRPr>
          </a:p>
        </p:txBody>
      </p:sp>
      <p:sp>
        <p:nvSpPr>
          <p:cNvPr id="336" name="Google Shape;336;p41"/>
          <p:cNvSpPr txBox="1"/>
          <p:nvPr/>
        </p:nvSpPr>
        <p:spPr>
          <a:xfrm>
            <a:off x="1642933" y="6368533"/>
            <a:ext cx="8886800" cy="471948"/>
          </a:xfrm>
          <a:prstGeom prst="rect">
            <a:avLst/>
          </a:prstGeom>
          <a:noFill/>
          <a:ln>
            <a:noFill/>
          </a:ln>
        </p:spPr>
        <p:txBody>
          <a:bodyPr spcFirstLastPara="1" wrap="square" lIns="121900" tIns="121900" rIns="121900" bIns="121900" anchor="t" anchorCtr="0">
            <a:spAutoFit/>
          </a:bodyPr>
          <a:lstStyle/>
          <a:p>
            <a:r>
              <a:rPr lang="en" sz="1467">
                <a:solidFill>
                  <a:schemeClr val="lt1"/>
                </a:solidFill>
                <a:latin typeface="ABeeZee"/>
                <a:ea typeface="ABeeZee"/>
                <a:cs typeface="ABeeZee"/>
                <a:sym typeface="ABeeZee"/>
              </a:rPr>
              <a:t>Supporting school improvement through play		www.outdoorplayandlearning.org.uk</a:t>
            </a:r>
            <a:endParaRPr sz="1467">
              <a:solidFill>
                <a:schemeClr val="lt1"/>
              </a:solidFill>
              <a:latin typeface="ABeeZee"/>
              <a:ea typeface="ABeeZee"/>
              <a:cs typeface="ABeeZee"/>
              <a:sym typeface="ABeeZee"/>
            </a:endParaRPr>
          </a:p>
        </p:txBody>
      </p:sp>
      <p:sp>
        <p:nvSpPr>
          <p:cNvPr id="337" name="Google Shape;337;p41"/>
          <p:cNvSpPr txBox="1"/>
          <p:nvPr/>
        </p:nvSpPr>
        <p:spPr>
          <a:xfrm>
            <a:off x="10665767" y="6503833"/>
            <a:ext cx="1470800" cy="354000"/>
          </a:xfrm>
          <a:prstGeom prst="rect">
            <a:avLst/>
          </a:prstGeom>
          <a:solidFill>
            <a:srgbClr val="00A651"/>
          </a:solidFill>
          <a:ln>
            <a:noFill/>
          </a:ln>
        </p:spPr>
        <p:txBody>
          <a:bodyPr spcFirstLastPara="1" wrap="square" lIns="121900" tIns="121900" rIns="121900" bIns="121900" anchor="t" anchorCtr="0">
            <a:noAutofit/>
          </a:bodyPr>
          <a:lstStyle/>
          <a:p>
            <a:r>
              <a:rPr lang="en" sz="1333">
                <a:solidFill>
                  <a:schemeClr val="lt1"/>
                </a:solidFill>
                <a:latin typeface="Calibri"/>
                <a:ea typeface="Calibri"/>
                <a:cs typeface="Calibri"/>
                <a:sym typeface="Calibri"/>
              </a:rPr>
              <a:t>© OPAL CIC 2023</a:t>
            </a:r>
            <a:endParaRPr sz="1333">
              <a:solidFill>
                <a:schemeClr val="lt1"/>
              </a:solidFill>
              <a:latin typeface="Calibri"/>
              <a:ea typeface="Calibri"/>
              <a:cs typeface="Calibri"/>
              <a:sym typeface="Calibri"/>
            </a:endParaRPr>
          </a:p>
        </p:txBody>
      </p:sp>
      <p:sp>
        <p:nvSpPr>
          <p:cNvPr id="338" name="Google Shape;338;p41"/>
          <p:cNvSpPr txBox="1">
            <a:spLocks noGrp="1"/>
          </p:cNvSpPr>
          <p:nvPr>
            <p:ph type="title"/>
          </p:nvPr>
        </p:nvSpPr>
        <p:spPr>
          <a:xfrm>
            <a:off x="0" y="400267"/>
            <a:ext cx="12192000" cy="946400"/>
          </a:xfrm>
          <a:prstGeom prst="rect">
            <a:avLst/>
          </a:prstGeom>
          <a:solidFill>
            <a:srgbClr val="03A99E"/>
          </a:solidFill>
        </p:spPr>
        <p:txBody>
          <a:bodyPr spcFirstLastPara="1" vert="horz" wrap="square" lIns="91433" tIns="45700" rIns="91433" bIns="45700" rtlCol="0" anchor="ctr" anchorCtr="0">
            <a:normAutofit/>
          </a:bodyPr>
          <a:lstStyle/>
          <a:p>
            <a:pPr algn="ctr"/>
            <a:r>
              <a:rPr lang="en">
                <a:solidFill>
                  <a:schemeClr val="lt1"/>
                </a:solidFill>
                <a:latin typeface="Calibri"/>
                <a:ea typeface="Calibri"/>
                <a:cs typeface="Calibri"/>
                <a:sym typeface="Calibri"/>
              </a:rPr>
              <a:t>The importance of risk in children’s play</a:t>
            </a:r>
            <a:endParaRPr>
              <a:solidFill>
                <a:schemeClr val="lt1"/>
              </a:solidFill>
              <a:latin typeface="Calibri"/>
              <a:ea typeface="Calibri"/>
              <a:cs typeface="Calibri"/>
              <a:sym typeface="Calibri"/>
            </a:endParaRPr>
          </a:p>
        </p:txBody>
      </p:sp>
      <p:pic>
        <p:nvPicPr>
          <p:cNvPr id="339" name="Google Shape;339;p41"/>
          <p:cNvPicPr preferRelativeResize="0"/>
          <p:nvPr/>
        </p:nvPicPr>
        <p:blipFill>
          <a:blip r:embed="rId3">
            <a:alphaModFix/>
          </a:blip>
          <a:stretch>
            <a:fillRect/>
          </a:stretch>
        </p:blipFill>
        <p:spPr>
          <a:xfrm>
            <a:off x="7534168" y="1432733"/>
            <a:ext cx="3372201" cy="2282800"/>
          </a:xfrm>
          <a:prstGeom prst="rect">
            <a:avLst/>
          </a:prstGeom>
          <a:noFill/>
          <a:ln>
            <a:noFill/>
          </a:ln>
        </p:spPr>
      </p:pic>
      <p:pic>
        <p:nvPicPr>
          <p:cNvPr id="340" name="Google Shape;340;p41"/>
          <p:cNvPicPr preferRelativeResize="0"/>
          <p:nvPr/>
        </p:nvPicPr>
        <p:blipFill>
          <a:blip r:embed="rId4">
            <a:alphaModFix/>
          </a:blip>
          <a:stretch>
            <a:fillRect/>
          </a:stretch>
        </p:blipFill>
        <p:spPr>
          <a:xfrm>
            <a:off x="7538367" y="3918734"/>
            <a:ext cx="3363796" cy="2246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4B1310-F0F5-8601-9110-BC284F50DC5A}"/>
              </a:ext>
            </a:extLst>
          </p:cNvPr>
          <p:cNvPicPr>
            <a:picLocks noGrp="1" noChangeAspect="1"/>
          </p:cNvPicPr>
          <p:nvPr>
            <p:ph idx="1"/>
          </p:nvPr>
        </p:nvPicPr>
        <p:blipFill>
          <a:blip r:embed="rId2"/>
          <a:stretch>
            <a:fillRect/>
          </a:stretch>
        </p:blipFill>
        <p:spPr>
          <a:xfrm>
            <a:off x="1082749" y="334270"/>
            <a:ext cx="8422758" cy="1154624"/>
          </a:xfrm>
        </p:spPr>
      </p:pic>
      <p:sp>
        <p:nvSpPr>
          <p:cNvPr id="7" name="TextBox 6">
            <a:extLst>
              <a:ext uri="{FF2B5EF4-FFF2-40B4-BE49-F238E27FC236}">
                <a16:creationId xmlns:a16="http://schemas.microsoft.com/office/drawing/2014/main" id="{75CB2DDC-A265-A5FE-0716-C494AE03FAEC}"/>
              </a:ext>
            </a:extLst>
          </p:cNvPr>
          <p:cNvSpPr txBox="1"/>
          <p:nvPr/>
        </p:nvSpPr>
        <p:spPr>
          <a:xfrm>
            <a:off x="410419" y="1604541"/>
            <a:ext cx="11646902" cy="4832092"/>
          </a:xfrm>
          <a:prstGeom prst="rect">
            <a:avLst/>
          </a:prstGeom>
          <a:noFill/>
        </p:spPr>
        <p:txBody>
          <a:bodyPr wrap="square">
            <a:spAutoFit/>
          </a:bodyPr>
          <a:lstStyle/>
          <a:p>
            <a:r>
              <a:rPr lang="en-GB" sz="2200" b="0" i="1" u="none" strike="noStrike" baseline="0" dirty="0">
                <a:solidFill>
                  <a:srgbClr val="000000"/>
                </a:solidFill>
                <a:latin typeface="Arial" panose="020B0604020202020204" pitchFamily="34" charset="0"/>
              </a:rPr>
              <a:t>Key message: ‘Play is great for children’s well-being and development. When planning and</a:t>
            </a:r>
            <a:endParaRPr lang="en-GB" sz="2200" b="0" i="0" u="none" strike="noStrike" baseline="0" dirty="0">
              <a:solidFill>
                <a:srgbClr val="000000"/>
              </a:solidFill>
              <a:latin typeface="Arial" panose="020B0604020202020204" pitchFamily="34" charset="0"/>
            </a:endParaRPr>
          </a:p>
          <a:p>
            <a:r>
              <a:rPr lang="en-GB" sz="2200" b="0" i="1" u="none" strike="noStrike" baseline="0" dirty="0">
                <a:solidFill>
                  <a:srgbClr val="000000"/>
                </a:solidFill>
                <a:latin typeface="Arial" panose="020B0604020202020204" pitchFamily="34" charset="0"/>
              </a:rPr>
              <a:t>providing play opportunities, the goal is not to eliminate risk, but to weigh up the risks and</a:t>
            </a:r>
            <a:endParaRPr lang="en-GB" sz="2200" b="0" i="0" u="none" strike="noStrike" baseline="0" dirty="0">
              <a:solidFill>
                <a:srgbClr val="000000"/>
              </a:solidFill>
              <a:latin typeface="Arial" panose="020B0604020202020204" pitchFamily="34" charset="0"/>
            </a:endParaRPr>
          </a:p>
          <a:p>
            <a:r>
              <a:rPr lang="en-GB" sz="2200" b="0" i="1" u="none" strike="noStrike" baseline="0" dirty="0">
                <a:solidFill>
                  <a:srgbClr val="000000"/>
                </a:solidFill>
                <a:latin typeface="Arial" panose="020B0604020202020204" pitchFamily="34" charset="0"/>
              </a:rPr>
              <a:t>benefits. No child will learn about risk if they are wrapped in cotton wool’.</a:t>
            </a:r>
          </a:p>
          <a:p>
            <a:r>
              <a:rPr lang="en-GB" sz="2200" b="1" i="0" u="none" strike="noStrike" baseline="0" dirty="0">
                <a:solidFill>
                  <a:srgbClr val="000000"/>
                </a:solidFill>
                <a:latin typeface="Arial" panose="020B0604020202020204" pitchFamily="34" charset="0"/>
              </a:rPr>
              <a:t>STRIKING THE RIGHT BALANCE MEANS:</a:t>
            </a:r>
            <a:endParaRPr lang="en-GB" sz="2200" dirty="0"/>
          </a:p>
          <a:p>
            <a:endParaRPr lang="en-GB" sz="2200" b="0" i="0" u="none" strike="noStrike" baseline="0" dirty="0">
              <a:solidFill>
                <a:srgbClr val="000000"/>
              </a:solidFill>
              <a:latin typeface="Arial" panose="020B0604020202020204" pitchFamily="34" charset="0"/>
            </a:endParaRP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Weighing up risks and benefits when designing and providing play opportunities and activities</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Focusing on and controlling the most serious risks, and those that are not beneficial to the play activity or foreseeable play by the user</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Recognising that the introduction of risk might form part of play opportunities and activity</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Understanding that the purpose of risk control is not the elimination of all risk, and so accepting that the possibility of even serious or life-threatening injuries cannot be eliminated, though it should be managed</a:t>
            </a:r>
          </a:p>
          <a:p>
            <a:pPr marL="342900" indent="-342900">
              <a:buFont typeface="Arial" panose="020B0604020202020204" pitchFamily="34" charset="0"/>
              <a:buChar char="•"/>
            </a:pPr>
            <a:r>
              <a:rPr lang="en-GB" sz="2200" b="0" i="0" u="none" strike="noStrike" baseline="0" dirty="0">
                <a:solidFill>
                  <a:srgbClr val="000000"/>
                </a:solidFill>
                <a:latin typeface="Arial" panose="020B0604020202020204" pitchFamily="34" charset="0"/>
              </a:rPr>
              <a:t>Ensuring that the benefits of play are experienced to the full</a:t>
            </a:r>
          </a:p>
        </p:txBody>
      </p:sp>
      <p:sp>
        <p:nvSpPr>
          <p:cNvPr id="3" name="TextBox 2">
            <a:extLst>
              <a:ext uri="{FF2B5EF4-FFF2-40B4-BE49-F238E27FC236}">
                <a16:creationId xmlns:a16="http://schemas.microsoft.com/office/drawing/2014/main" id="{52473921-2F91-6FF9-9E18-D2719A23792E}"/>
              </a:ext>
            </a:extLst>
          </p:cNvPr>
          <p:cNvSpPr txBox="1"/>
          <p:nvPr/>
        </p:nvSpPr>
        <p:spPr>
          <a:xfrm>
            <a:off x="2366102" y="449917"/>
            <a:ext cx="6097772" cy="923330"/>
          </a:xfrm>
          <a:prstGeom prst="rect">
            <a:avLst/>
          </a:prstGeom>
          <a:noFill/>
        </p:spPr>
        <p:txBody>
          <a:bodyPr wrap="square">
            <a:spAutoFit/>
          </a:bodyPr>
          <a:lstStyle/>
          <a:p>
            <a:r>
              <a:rPr lang="en-GB" sz="1800" b="1" i="0" u="none" strike="noStrike" baseline="0" dirty="0">
                <a:solidFill>
                  <a:srgbClr val="000000"/>
                </a:solidFill>
                <a:latin typeface="Arial" panose="020B0604020202020204" pitchFamily="34" charset="0"/>
              </a:rPr>
              <a:t>CHILDREN’S PLAY AND LEISURE –PROMOTING A BALANCED APPROACH</a:t>
            </a:r>
            <a:endParaRPr lang="en-GB"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SEPTEMBER 2012</a:t>
            </a:r>
            <a:endParaRPr lang="en-GB" dirty="0"/>
          </a:p>
        </p:txBody>
      </p:sp>
    </p:spTree>
    <p:extLst>
      <p:ext uri="{BB962C8B-B14F-4D97-AF65-F5344CB8AC3E}">
        <p14:creationId xmlns:p14="http://schemas.microsoft.com/office/powerpoint/2010/main" val="184490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2C10EF-4FA2-97F9-790A-3AF5CBD5608B}"/>
              </a:ext>
            </a:extLst>
          </p:cNvPr>
          <p:cNvSpPr>
            <a:spLocks noGrp="1"/>
          </p:cNvSpPr>
          <p:nvPr>
            <p:ph idx="1"/>
          </p:nvPr>
        </p:nvSpPr>
        <p:spPr>
          <a:xfrm>
            <a:off x="933893" y="347700"/>
            <a:ext cx="10515600" cy="5776653"/>
          </a:xfrm>
        </p:spPr>
        <p:txBody>
          <a:bodyPr>
            <a:normAutofit/>
          </a:bodyPr>
          <a:lstStyle/>
          <a:p>
            <a:pPr marL="0" indent="0">
              <a:buNone/>
            </a:pPr>
            <a:r>
              <a:rPr lang="en-GB" sz="4800" b="0" i="0" u="none" strike="noStrike" baseline="0" dirty="0">
                <a:solidFill>
                  <a:schemeClr val="accent1">
                    <a:lumMod val="75000"/>
                  </a:schemeClr>
                </a:solidFill>
                <a:latin typeface="Calibri" panose="020F0502020204030204" pitchFamily="34" charset="0"/>
              </a:rPr>
              <a:t>If we never took a risk our children would not learn to walk, climb stairs, ride a bike or swim: business would not develop innovative products</a:t>
            </a:r>
            <a:r>
              <a:rPr lang="en-GB" sz="4800" dirty="0">
                <a:solidFill>
                  <a:schemeClr val="accent1">
                    <a:lumMod val="75000"/>
                  </a:schemeClr>
                </a:solidFill>
                <a:latin typeface="Calibri" panose="020F0502020204030204" pitchFamily="34" charset="0"/>
              </a:rPr>
              <a:t>. </a:t>
            </a:r>
            <a:r>
              <a:rPr lang="en-GB" sz="4800">
                <a:solidFill>
                  <a:schemeClr val="accent1">
                    <a:lumMod val="75000"/>
                  </a:schemeClr>
                </a:solidFill>
                <a:latin typeface="Calibri" panose="020F0502020204030204" pitchFamily="34" charset="0"/>
              </a:rPr>
              <a:t>S</a:t>
            </a:r>
            <a:r>
              <a:rPr lang="en-GB" sz="4800" b="0" i="0" u="none" strike="noStrike" baseline="0">
                <a:solidFill>
                  <a:schemeClr val="accent1">
                    <a:lumMod val="75000"/>
                  </a:schemeClr>
                </a:solidFill>
                <a:latin typeface="Calibri" panose="020F0502020204030204" pitchFamily="34" charset="0"/>
              </a:rPr>
              <a:t>cientists </a:t>
            </a:r>
            <a:r>
              <a:rPr lang="en-GB" sz="4800" b="0" i="0" u="none" strike="noStrike" baseline="0" dirty="0">
                <a:solidFill>
                  <a:schemeClr val="accent1">
                    <a:lumMod val="75000"/>
                  </a:schemeClr>
                </a:solidFill>
                <a:latin typeface="Calibri" panose="020F0502020204030204" pitchFamily="34" charset="0"/>
              </a:rPr>
              <a:t>would not experiment and discover, we would not have great art, literature, music and architecture</a:t>
            </a:r>
            <a:r>
              <a:rPr lang="en-GB" sz="4800" b="0" i="0" u="none" strike="noStrike" baseline="0" dirty="0">
                <a:solidFill>
                  <a:schemeClr val="bg1"/>
                </a:solidFill>
                <a:latin typeface="Calibri" panose="020F0502020204030204" pitchFamily="34" charset="0"/>
              </a:rPr>
              <a:t>.</a:t>
            </a:r>
            <a:endParaRPr lang="en-GB" sz="4800" dirty="0">
              <a:solidFill>
                <a:schemeClr val="bg1"/>
              </a:solidFill>
            </a:endParaRPr>
          </a:p>
          <a:p>
            <a:endParaRPr lang="en-GB" dirty="0"/>
          </a:p>
        </p:txBody>
      </p:sp>
      <p:pic>
        <p:nvPicPr>
          <p:cNvPr id="4" name="Picture 3">
            <a:extLst>
              <a:ext uri="{FF2B5EF4-FFF2-40B4-BE49-F238E27FC236}">
                <a16:creationId xmlns:a16="http://schemas.microsoft.com/office/drawing/2014/main" id="{1D8FA143-964D-0611-A53C-6ECB1F54EA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792" y="4708957"/>
            <a:ext cx="1632028" cy="1909472"/>
          </a:xfrm>
          <a:prstGeom prst="rect">
            <a:avLst/>
          </a:prstGeom>
          <a:noFill/>
          <a:ln>
            <a:noFill/>
          </a:ln>
        </p:spPr>
      </p:pic>
    </p:spTree>
    <p:extLst>
      <p:ext uri="{BB962C8B-B14F-4D97-AF65-F5344CB8AC3E}">
        <p14:creationId xmlns:p14="http://schemas.microsoft.com/office/powerpoint/2010/main" val="418201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717515-F580-5AD1-C2E3-9EF7AE79158C}"/>
              </a:ext>
            </a:extLst>
          </p:cNvPr>
          <p:cNvPicPr>
            <a:picLocks noGrp="1" noChangeAspect="1"/>
          </p:cNvPicPr>
          <p:nvPr>
            <p:ph idx="1"/>
          </p:nvPr>
        </p:nvPicPr>
        <p:blipFill>
          <a:blip r:embed="rId2"/>
          <a:stretch>
            <a:fillRect/>
          </a:stretch>
        </p:blipFill>
        <p:spPr>
          <a:xfrm>
            <a:off x="6771421" y="232992"/>
            <a:ext cx="3537858" cy="6392016"/>
          </a:xfrm>
        </p:spPr>
      </p:pic>
      <p:sp>
        <p:nvSpPr>
          <p:cNvPr id="7" name="TextBox 6">
            <a:extLst>
              <a:ext uri="{FF2B5EF4-FFF2-40B4-BE49-F238E27FC236}">
                <a16:creationId xmlns:a16="http://schemas.microsoft.com/office/drawing/2014/main" id="{6594D686-A9B0-27B6-911E-015D5BFA754B}"/>
              </a:ext>
            </a:extLst>
          </p:cNvPr>
          <p:cNvSpPr txBox="1"/>
          <p:nvPr/>
        </p:nvSpPr>
        <p:spPr>
          <a:xfrm>
            <a:off x="474921" y="542836"/>
            <a:ext cx="4745665" cy="1815882"/>
          </a:xfrm>
          <a:prstGeom prst="rect">
            <a:avLst/>
          </a:prstGeom>
          <a:noFill/>
        </p:spPr>
        <p:txBody>
          <a:bodyPr wrap="square">
            <a:spAutoFit/>
          </a:bodyPr>
          <a:lstStyle/>
          <a:p>
            <a:r>
              <a:rPr lang="en-GB" sz="2800" b="0" i="0" u="none" strike="noStrike" baseline="0" dirty="0">
                <a:solidFill>
                  <a:srgbClr val="00B0F0"/>
                </a:solidFill>
                <a:latin typeface="Arial" panose="020B0604020202020204" pitchFamily="34" charset="0"/>
                <a:cs typeface="Arial" panose="020B0604020202020204" pitchFamily="34" charset="0"/>
              </a:rPr>
              <a:t>Risky play combines </a:t>
            </a:r>
          </a:p>
          <a:p>
            <a:pPr marL="457200" indent="-457200">
              <a:buFont typeface="Arial" panose="020B0604020202020204" pitchFamily="34" charset="0"/>
              <a:buChar char="•"/>
            </a:pPr>
            <a:r>
              <a:rPr lang="en-GB" sz="2800" b="0" i="0" u="none" strike="noStrike" baseline="0" dirty="0">
                <a:solidFill>
                  <a:srgbClr val="00B0F0"/>
                </a:solidFill>
                <a:latin typeface="Arial" panose="020B0604020202020204" pitchFamily="34" charset="0"/>
                <a:cs typeface="Arial" panose="020B0604020202020204" pitchFamily="34" charset="0"/>
              </a:rPr>
              <a:t>fun and stress </a:t>
            </a:r>
          </a:p>
          <a:p>
            <a:pPr marL="457200" indent="-457200">
              <a:buFont typeface="Arial" panose="020B0604020202020204" pitchFamily="34" charset="0"/>
              <a:buChar char="•"/>
            </a:pPr>
            <a:r>
              <a:rPr lang="en-GB" sz="2800" b="0" i="0" u="none" strike="noStrike" baseline="0" dirty="0">
                <a:solidFill>
                  <a:srgbClr val="00B0F0"/>
                </a:solidFill>
                <a:latin typeface="Arial" panose="020B0604020202020204" pitchFamily="34" charset="0"/>
                <a:cs typeface="Arial" panose="020B0604020202020204" pitchFamily="34" charset="0"/>
              </a:rPr>
              <a:t>turbo charging </a:t>
            </a:r>
          </a:p>
          <a:p>
            <a:pPr marL="457200" indent="-457200">
              <a:buFont typeface="Arial" panose="020B0604020202020204" pitchFamily="34" charset="0"/>
              <a:buChar char="•"/>
            </a:pPr>
            <a:r>
              <a:rPr lang="en-GB" sz="2800" b="0" i="0" u="none" strike="noStrike" baseline="0" dirty="0">
                <a:solidFill>
                  <a:srgbClr val="00B0F0"/>
                </a:solidFill>
                <a:latin typeface="Arial" panose="020B0604020202020204" pitchFamily="34" charset="0"/>
                <a:cs typeface="Arial" panose="020B0604020202020204" pitchFamily="34" charset="0"/>
              </a:rPr>
              <a:t>brain development</a:t>
            </a:r>
            <a:endParaRPr lang="en-GB" sz="2800" dirty="0">
              <a:solidFill>
                <a:srgbClr val="00B0F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0376B4C-BE51-077E-29C3-109CAEBB1E31}"/>
              </a:ext>
            </a:extLst>
          </p:cNvPr>
          <p:cNvSpPr txBox="1"/>
          <p:nvPr/>
        </p:nvSpPr>
        <p:spPr>
          <a:xfrm>
            <a:off x="241005" y="2946069"/>
            <a:ext cx="5649433" cy="2677656"/>
          </a:xfrm>
          <a:prstGeom prst="rect">
            <a:avLst/>
          </a:prstGeom>
          <a:noFill/>
        </p:spPr>
        <p:txBody>
          <a:bodyPr wrap="square">
            <a:spAutoFit/>
          </a:bodyPr>
          <a:lstStyle/>
          <a:p>
            <a:r>
              <a:rPr lang="en-GB" sz="2800" b="0" i="0" u="none" strike="noStrike" baseline="0" dirty="0">
                <a:solidFill>
                  <a:srgbClr val="00B0F0"/>
                </a:solidFill>
                <a:latin typeface="Arial" panose="020B0604020202020204" pitchFamily="34" charset="0"/>
                <a:cs typeface="Arial" panose="020B0604020202020204" pitchFamily="34" charset="0"/>
              </a:rPr>
              <a:t>Risky play also develops your executive function, the parts of the brain in charge of decision-making...the only way to learn to make good decisions is by practising making decisions.</a:t>
            </a:r>
            <a:endParaRPr lang="en-GB" sz="2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756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TotalTime>
  <Words>864</Words>
  <Application>Microsoft Office PowerPoint</Application>
  <PresentationFormat>Widescreen</PresentationFormat>
  <Paragraphs>94</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ABeeZee</vt:lpstr>
      <vt:lpstr>Aptos</vt:lpstr>
      <vt:lpstr>Aptos Display</vt:lpstr>
      <vt:lpstr>Arial</vt:lpstr>
      <vt:lpstr>Calibri</vt:lpstr>
      <vt:lpstr>Office Theme</vt:lpstr>
      <vt:lpstr>PowerPoint Presentation</vt:lpstr>
      <vt:lpstr>PowerPoint Presentation</vt:lpstr>
      <vt:lpstr> Play enables children to acquire life's essential skills and knowledge that cannot be taught </vt:lpstr>
      <vt:lpstr>PowerPoint Presentation</vt:lpstr>
      <vt:lpstr>Childhood has changed…</vt:lpstr>
      <vt:lpstr>RISK means going beyond what is already known and easily accomplished</vt:lpstr>
      <vt:lpstr>PowerPoint Presentation</vt:lpstr>
      <vt:lpstr>PowerPoint Presentation</vt:lpstr>
      <vt:lpstr>PowerPoint Presentation</vt:lpstr>
      <vt:lpstr>The benefits of play…</vt:lpstr>
      <vt:lpstr>How can we best support play? </vt:lpstr>
      <vt:lpstr>What does this mean for my child? </vt:lpstr>
      <vt:lpstr>How can parents support OPAL? </vt:lpstr>
      <vt:lpstr>PowerPoint Presentation</vt:lpstr>
      <vt:lpstr>PowerPoint Presentation</vt:lpstr>
      <vt:lpstr>PowerPoint Presentation</vt:lpstr>
      <vt:lpstr>Thank you so much for listening!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Alison Heston</dc:creator>
  <cp:lastModifiedBy>Alison Heston</cp:lastModifiedBy>
  <cp:revision>5</cp:revision>
  <dcterms:created xsi:type="dcterms:W3CDTF">2024-11-10T18:31:30Z</dcterms:created>
  <dcterms:modified xsi:type="dcterms:W3CDTF">2025-05-15T12:56:57Z</dcterms:modified>
</cp:coreProperties>
</file>