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60" r:id="rId2"/>
    <p:sldId id="261" r:id="rId3"/>
    <p:sldId id="256" r:id="rId4"/>
    <p:sldId id="262" r:id="rId5"/>
    <p:sldId id="263" r:id="rId6"/>
    <p:sldId id="257" r:id="rId7"/>
    <p:sldId id="264" r:id="rId8"/>
    <p:sldId id="273" r:id="rId9"/>
    <p:sldId id="259" r:id="rId10"/>
    <p:sldId id="266" r:id="rId11"/>
    <p:sldId id="27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C8546D-08FD-42F1-AE37-B8DC55411597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7AA8DB5-4AC5-4C04-B12A-A7F2E2A8C632}">
      <dgm:prSet/>
      <dgm:spPr>
        <a:xfrm>
          <a:off x="457719" y="1066445"/>
          <a:ext cx="5187487" cy="914096"/>
        </a:xfrm>
        <a:solidFill>
          <a:srgbClr val="42D0A2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Teach each other new tricks</a:t>
          </a:r>
        </a:p>
      </dgm:t>
    </dgm:pt>
    <dgm:pt modelId="{4C14CC45-BC20-4B3A-B54B-1953B09C0E02}" type="sibTrans" cxnId="{67456C84-A663-4ABB-A56F-0C16957101F4}">
      <dgm:prSet/>
      <dgm:spPr>
        <a:xfrm>
          <a:off x="5051043" y="1753541"/>
          <a:ext cx="594162" cy="594162"/>
        </a:xfrm>
        <a:solidFill>
          <a:srgbClr val="42D0A2">
            <a:tint val="40000"/>
            <a:alpha val="9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42D0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gm:t>
    </dgm:pt>
    <dgm:pt modelId="{B059FAC2-82A8-4858-88B7-4CA4B9EF558F}" type="parTrans" cxnId="{67456C84-A663-4ABB-A56F-0C16957101F4}">
      <dgm:prSet/>
      <dgm:spPr/>
      <dgm:t>
        <a:bodyPr/>
        <a:lstStyle/>
        <a:p>
          <a:endParaRPr lang="en-US"/>
        </a:p>
      </dgm:t>
    </dgm:pt>
    <dgm:pt modelId="{F5653F41-2D7C-4FDA-B0D2-21F4A2900497}">
      <dgm:prSet/>
      <dgm:spPr>
        <a:xfrm>
          <a:off x="915438" y="2132891"/>
          <a:ext cx="5187487" cy="914096"/>
        </a:xfrm>
        <a:solidFill>
          <a:srgbClr val="2E946B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Play fair rules of football</a:t>
          </a:r>
        </a:p>
      </dgm:t>
    </dgm:pt>
    <dgm:pt modelId="{D183329D-BFF0-455F-833B-6BDBACA174DA}" type="sibTrans" cxnId="{368C358E-5EE0-4CBD-B694-E35DD2FCF449}">
      <dgm:prSet/>
      <dgm:spPr/>
      <dgm:t>
        <a:bodyPr/>
        <a:lstStyle/>
        <a:p>
          <a:endParaRPr lang="en-US"/>
        </a:p>
      </dgm:t>
    </dgm:pt>
    <dgm:pt modelId="{EE2823BC-C07D-4351-B582-7B18610E5948}" type="parTrans" cxnId="{368C358E-5EE0-4CBD-B694-E35DD2FCF449}">
      <dgm:prSet/>
      <dgm:spPr/>
      <dgm:t>
        <a:bodyPr/>
        <a:lstStyle/>
        <a:p>
          <a:endParaRPr lang="en-US"/>
        </a:p>
      </dgm:t>
    </dgm:pt>
    <dgm:pt modelId="{1123B38A-FF1E-4452-9D77-A7B640A8ADC6}">
      <dgm:prSet/>
      <dgm:spPr/>
      <dgm:t>
        <a:bodyPr/>
        <a:lstStyle/>
        <a:p>
          <a:pPr>
            <a:buNone/>
          </a:pPr>
          <a:r>
            <a:rPr lang="en-GB" dirty="0"/>
            <a:t>Playing football/ try different positions</a:t>
          </a:r>
        </a:p>
      </dgm:t>
    </dgm:pt>
    <dgm:pt modelId="{55B42059-534B-48A4-8853-4C96C2691DF3}" type="parTrans" cxnId="{15A4A7B3-E9A4-4FC5-A692-4DA4B1CA92ED}">
      <dgm:prSet/>
      <dgm:spPr/>
      <dgm:t>
        <a:bodyPr/>
        <a:lstStyle/>
        <a:p>
          <a:endParaRPr lang="en-GB"/>
        </a:p>
      </dgm:t>
    </dgm:pt>
    <dgm:pt modelId="{2C3C5EC8-0AE8-45E7-8B0F-7EA29071F608}" type="sibTrans" cxnId="{15A4A7B3-E9A4-4FC5-A692-4DA4B1CA92ED}">
      <dgm:prSet/>
      <dgm:spPr/>
      <dgm:t>
        <a:bodyPr/>
        <a:lstStyle/>
        <a:p>
          <a:endParaRPr lang="en-GB"/>
        </a:p>
      </dgm:t>
    </dgm:pt>
    <dgm:pt modelId="{D1833619-A96C-419C-B554-E2B783586848}" type="pres">
      <dgm:prSet presAssocID="{44C8546D-08FD-42F1-AE37-B8DC55411597}" presName="outerComposite" presStyleCnt="0">
        <dgm:presLayoutVars>
          <dgm:chMax val="5"/>
          <dgm:dir/>
          <dgm:resizeHandles val="exact"/>
        </dgm:presLayoutVars>
      </dgm:prSet>
      <dgm:spPr/>
    </dgm:pt>
    <dgm:pt modelId="{02D2803C-06C6-4782-AFBC-49BACDC02E99}" type="pres">
      <dgm:prSet presAssocID="{44C8546D-08FD-42F1-AE37-B8DC55411597}" presName="dummyMaxCanvas" presStyleCnt="0">
        <dgm:presLayoutVars/>
      </dgm:prSet>
      <dgm:spPr/>
    </dgm:pt>
    <dgm:pt modelId="{C5B5B76B-B93B-4C31-BCBC-B49514FCFF48}" type="pres">
      <dgm:prSet presAssocID="{44C8546D-08FD-42F1-AE37-B8DC55411597}" presName="ThreeNodes_1" presStyleLbl="node1" presStyleIdx="0" presStyleCnt="3">
        <dgm:presLayoutVars>
          <dgm:bulletEnabled val="1"/>
        </dgm:presLayoutVars>
      </dgm:prSet>
      <dgm:spPr/>
    </dgm:pt>
    <dgm:pt modelId="{5CCEC4CB-3566-4E42-9CCF-A8818F0340D2}" type="pres">
      <dgm:prSet presAssocID="{44C8546D-08FD-42F1-AE37-B8DC55411597}" presName="ThreeNodes_2" presStyleLbl="node1" presStyleIdx="1" presStyleCnt="3">
        <dgm:presLayoutVars>
          <dgm:bulletEnabled val="1"/>
        </dgm:presLayoutVars>
      </dgm:prSet>
      <dgm:spPr/>
    </dgm:pt>
    <dgm:pt modelId="{D0BA2448-8B61-4CFE-A71F-7C5565D0F0A2}" type="pres">
      <dgm:prSet presAssocID="{44C8546D-08FD-42F1-AE37-B8DC55411597}" presName="ThreeNodes_3" presStyleLbl="node1" presStyleIdx="2" presStyleCnt="3">
        <dgm:presLayoutVars>
          <dgm:bulletEnabled val="1"/>
        </dgm:presLayoutVars>
      </dgm:prSet>
      <dgm:spPr/>
    </dgm:pt>
    <dgm:pt modelId="{865BDC1F-3B46-413E-98E8-9186CB282695}" type="pres">
      <dgm:prSet presAssocID="{44C8546D-08FD-42F1-AE37-B8DC55411597}" presName="ThreeConn_1-2" presStyleLbl="fgAccFollowNode1" presStyleIdx="0" presStyleCnt="2">
        <dgm:presLayoutVars>
          <dgm:bulletEnabled val="1"/>
        </dgm:presLayoutVars>
      </dgm:prSet>
      <dgm:spPr/>
    </dgm:pt>
    <dgm:pt modelId="{DB716A86-DA03-406F-91E1-93E14EA7D680}" type="pres">
      <dgm:prSet presAssocID="{44C8546D-08FD-42F1-AE37-B8DC55411597}" presName="ThreeConn_2-3" presStyleLbl="fgAccFollowNode1" presStyleIdx="1" presStyleCnt="2">
        <dgm:presLayoutVars>
          <dgm:bulletEnabled val="1"/>
        </dgm:presLayoutVars>
      </dgm:prSet>
      <dgm:spPr/>
    </dgm:pt>
    <dgm:pt modelId="{50ECBC36-D4AE-49EC-9C66-C038AFCA8012}" type="pres">
      <dgm:prSet presAssocID="{44C8546D-08FD-42F1-AE37-B8DC55411597}" presName="ThreeNodes_1_text" presStyleLbl="node1" presStyleIdx="2" presStyleCnt="3">
        <dgm:presLayoutVars>
          <dgm:bulletEnabled val="1"/>
        </dgm:presLayoutVars>
      </dgm:prSet>
      <dgm:spPr/>
    </dgm:pt>
    <dgm:pt modelId="{E1685B51-90D4-40D6-A7A8-D2F8ECC1197E}" type="pres">
      <dgm:prSet presAssocID="{44C8546D-08FD-42F1-AE37-B8DC55411597}" presName="ThreeNodes_2_text" presStyleLbl="node1" presStyleIdx="2" presStyleCnt="3">
        <dgm:presLayoutVars>
          <dgm:bulletEnabled val="1"/>
        </dgm:presLayoutVars>
      </dgm:prSet>
      <dgm:spPr/>
    </dgm:pt>
    <dgm:pt modelId="{CCBE8A07-A5E3-47F2-88A8-141E9A55C7D1}" type="pres">
      <dgm:prSet presAssocID="{44C8546D-08FD-42F1-AE37-B8DC5541159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C9DA926-58CA-4205-9365-C26E6163E20D}" type="presOf" srcId="{17AA8DB5-4AC5-4C04-B12A-A7F2E2A8C632}" destId="{E1685B51-90D4-40D6-A7A8-D2F8ECC1197E}" srcOrd="1" destOrd="0" presId="urn:microsoft.com/office/officeart/2005/8/layout/vProcess5"/>
    <dgm:cxn modelId="{5D20CF60-C539-43EB-8AB2-C69B2CF49F50}" type="presOf" srcId="{F5653F41-2D7C-4FDA-B0D2-21F4A2900497}" destId="{CCBE8A07-A5E3-47F2-88A8-141E9A55C7D1}" srcOrd="1" destOrd="0" presId="urn:microsoft.com/office/officeart/2005/8/layout/vProcess5"/>
    <dgm:cxn modelId="{7E97B366-5EDB-4F78-9344-413D2B0FBE70}" type="presOf" srcId="{17AA8DB5-4AC5-4C04-B12A-A7F2E2A8C632}" destId="{5CCEC4CB-3566-4E42-9CCF-A8818F0340D2}" srcOrd="0" destOrd="0" presId="urn:microsoft.com/office/officeart/2005/8/layout/vProcess5"/>
    <dgm:cxn modelId="{AFC5B67F-DAF0-4ADE-9152-7801B4D237CE}" type="presOf" srcId="{4C14CC45-BC20-4B3A-B54B-1953B09C0E02}" destId="{DB716A86-DA03-406F-91E1-93E14EA7D680}" srcOrd="0" destOrd="0" presId="urn:microsoft.com/office/officeart/2005/8/layout/vProcess5"/>
    <dgm:cxn modelId="{67456C84-A663-4ABB-A56F-0C16957101F4}" srcId="{44C8546D-08FD-42F1-AE37-B8DC55411597}" destId="{17AA8DB5-4AC5-4C04-B12A-A7F2E2A8C632}" srcOrd="1" destOrd="0" parTransId="{B059FAC2-82A8-4858-88B7-4CA4B9EF558F}" sibTransId="{4C14CC45-BC20-4B3A-B54B-1953B09C0E02}"/>
    <dgm:cxn modelId="{368C358E-5EE0-4CBD-B694-E35DD2FCF449}" srcId="{44C8546D-08FD-42F1-AE37-B8DC55411597}" destId="{F5653F41-2D7C-4FDA-B0D2-21F4A2900497}" srcOrd="2" destOrd="0" parTransId="{EE2823BC-C07D-4351-B582-7B18610E5948}" sibTransId="{D183329D-BFF0-455F-833B-6BDBACA174DA}"/>
    <dgm:cxn modelId="{D3FF8E98-6CCD-4CDC-A018-D01F92ADA2F0}" type="presOf" srcId="{F5653F41-2D7C-4FDA-B0D2-21F4A2900497}" destId="{D0BA2448-8B61-4CFE-A71F-7C5565D0F0A2}" srcOrd="0" destOrd="0" presId="urn:microsoft.com/office/officeart/2005/8/layout/vProcess5"/>
    <dgm:cxn modelId="{68606CA1-0CA3-4EA7-8CDD-3743082179BD}" type="presOf" srcId="{44C8546D-08FD-42F1-AE37-B8DC55411597}" destId="{D1833619-A96C-419C-B554-E2B783586848}" srcOrd="0" destOrd="0" presId="urn:microsoft.com/office/officeart/2005/8/layout/vProcess5"/>
    <dgm:cxn modelId="{15A4A7B3-E9A4-4FC5-A692-4DA4B1CA92ED}" srcId="{44C8546D-08FD-42F1-AE37-B8DC55411597}" destId="{1123B38A-FF1E-4452-9D77-A7B640A8ADC6}" srcOrd="0" destOrd="0" parTransId="{55B42059-534B-48A4-8853-4C96C2691DF3}" sibTransId="{2C3C5EC8-0AE8-45E7-8B0F-7EA29071F608}"/>
    <dgm:cxn modelId="{05FE46C4-CE71-4822-B859-32824A3351AE}" type="presOf" srcId="{2C3C5EC8-0AE8-45E7-8B0F-7EA29071F608}" destId="{865BDC1F-3B46-413E-98E8-9186CB282695}" srcOrd="0" destOrd="0" presId="urn:microsoft.com/office/officeart/2005/8/layout/vProcess5"/>
    <dgm:cxn modelId="{DF1C2FD8-362F-49B0-BDD2-E9601B6043EA}" type="presOf" srcId="{1123B38A-FF1E-4452-9D77-A7B640A8ADC6}" destId="{C5B5B76B-B93B-4C31-BCBC-B49514FCFF48}" srcOrd="0" destOrd="0" presId="urn:microsoft.com/office/officeart/2005/8/layout/vProcess5"/>
    <dgm:cxn modelId="{373DFAFD-C19E-49B2-B40C-9BB5F11C7853}" type="presOf" srcId="{1123B38A-FF1E-4452-9D77-A7B640A8ADC6}" destId="{50ECBC36-D4AE-49EC-9C66-C038AFCA8012}" srcOrd="1" destOrd="0" presId="urn:microsoft.com/office/officeart/2005/8/layout/vProcess5"/>
    <dgm:cxn modelId="{C9354253-6AFC-4B0B-AF6A-AB753E42F8D2}" type="presParOf" srcId="{D1833619-A96C-419C-B554-E2B783586848}" destId="{02D2803C-06C6-4782-AFBC-49BACDC02E99}" srcOrd="0" destOrd="0" presId="urn:microsoft.com/office/officeart/2005/8/layout/vProcess5"/>
    <dgm:cxn modelId="{943CC8A4-9C76-4C7B-A1F5-82688F786E1A}" type="presParOf" srcId="{D1833619-A96C-419C-B554-E2B783586848}" destId="{C5B5B76B-B93B-4C31-BCBC-B49514FCFF48}" srcOrd="1" destOrd="0" presId="urn:microsoft.com/office/officeart/2005/8/layout/vProcess5"/>
    <dgm:cxn modelId="{BC43DCB3-027B-403F-87AA-35AEEE2EEFE0}" type="presParOf" srcId="{D1833619-A96C-419C-B554-E2B783586848}" destId="{5CCEC4CB-3566-4E42-9CCF-A8818F0340D2}" srcOrd="2" destOrd="0" presId="urn:microsoft.com/office/officeart/2005/8/layout/vProcess5"/>
    <dgm:cxn modelId="{E0F86F7E-6FCC-4C09-8A51-FB46E1E29FA5}" type="presParOf" srcId="{D1833619-A96C-419C-B554-E2B783586848}" destId="{D0BA2448-8B61-4CFE-A71F-7C5565D0F0A2}" srcOrd="3" destOrd="0" presId="urn:microsoft.com/office/officeart/2005/8/layout/vProcess5"/>
    <dgm:cxn modelId="{C7D81D11-DCBC-4172-91AF-80CBDF5AFA3B}" type="presParOf" srcId="{D1833619-A96C-419C-B554-E2B783586848}" destId="{865BDC1F-3B46-413E-98E8-9186CB282695}" srcOrd="4" destOrd="0" presId="urn:microsoft.com/office/officeart/2005/8/layout/vProcess5"/>
    <dgm:cxn modelId="{A35A9C6F-C55F-438A-BC65-627B90469E99}" type="presParOf" srcId="{D1833619-A96C-419C-B554-E2B783586848}" destId="{DB716A86-DA03-406F-91E1-93E14EA7D680}" srcOrd="5" destOrd="0" presId="urn:microsoft.com/office/officeart/2005/8/layout/vProcess5"/>
    <dgm:cxn modelId="{951E2B75-A09E-4810-9A89-A942B92C7838}" type="presParOf" srcId="{D1833619-A96C-419C-B554-E2B783586848}" destId="{50ECBC36-D4AE-49EC-9C66-C038AFCA8012}" srcOrd="6" destOrd="0" presId="urn:microsoft.com/office/officeart/2005/8/layout/vProcess5"/>
    <dgm:cxn modelId="{8B529A37-CB32-4CDA-AE2F-4938FA23ED23}" type="presParOf" srcId="{D1833619-A96C-419C-B554-E2B783586848}" destId="{E1685B51-90D4-40D6-A7A8-D2F8ECC1197E}" srcOrd="7" destOrd="0" presId="urn:microsoft.com/office/officeart/2005/8/layout/vProcess5"/>
    <dgm:cxn modelId="{9648D0BA-CB11-45FC-AAB2-0EE3B2F1708C}" type="presParOf" srcId="{D1833619-A96C-419C-B554-E2B783586848}" destId="{CCBE8A07-A5E3-47F2-88A8-141E9A55C7D1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C8546D-08FD-42F1-AE37-B8DC55411597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0255266-2CE8-447B-94CC-D3F34C241D6C}">
      <dgm:prSet/>
      <dgm:spPr>
        <a:xfrm>
          <a:off x="0" y="0"/>
          <a:ext cx="5187487" cy="914096"/>
        </a:xfrm>
        <a:prstGeom prst="roundRect">
          <a:avLst>
            <a:gd name="adj" fmla="val 10000"/>
          </a:avLst>
        </a:prstGeom>
        <a:solidFill>
          <a:srgbClr val="2E83C3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No pulling or dragging of clothes</a:t>
          </a:r>
        </a:p>
      </dgm:t>
    </dgm:pt>
    <dgm:pt modelId="{B303BEA3-069F-460C-82C1-BD48A8DC82AA}" type="parTrans" cxnId="{8D6454B7-30D1-4B8F-B1DA-499A8DA1AFC6}">
      <dgm:prSet/>
      <dgm:spPr/>
      <dgm:t>
        <a:bodyPr/>
        <a:lstStyle/>
        <a:p>
          <a:endParaRPr lang="en-US"/>
        </a:p>
      </dgm:t>
    </dgm:pt>
    <dgm:pt modelId="{E5A478AC-F796-4851-B50F-37D8D8B1E4D0}" type="sibTrans" cxnId="{8D6454B7-30D1-4B8F-B1DA-499A8DA1AFC6}">
      <dgm:prSet/>
      <dgm:spPr>
        <a:xfrm>
          <a:off x="4593324" y="693189"/>
          <a:ext cx="594162" cy="594162"/>
        </a:xfrm>
        <a:prstGeom prst="downArrow">
          <a:avLst>
            <a:gd name="adj1" fmla="val 55000"/>
            <a:gd name="adj2" fmla="val 45000"/>
          </a:avLst>
        </a:prstGeom>
        <a:solidFill>
          <a:srgbClr val="2E83C3">
            <a:tint val="40000"/>
            <a:alpha val="9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2E83C3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gm:t>
    </dgm:pt>
    <dgm:pt modelId="{17AA8DB5-4AC5-4C04-B12A-A7F2E2A8C632}">
      <dgm:prSet/>
      <dgm:spPr>
        <a:xfrm>
          <a:off x="457719" y="1066445"/>
          <a:ext cx="5187487" cy="914096"/>
        </a:xfrm>
        <a:prstGeom prst="roundRect">
          <a:avLst>
            <a:gd name="adj" fmla="val 10000"/>
          </a:avLst>
        </a:prstGeom>
        <a:solidFill>
          <a:srgbClr val="42D0A2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No slide tackles</a:t>
          </a:r>
        </a:p>
      </dgm:t>
    </dgm:pt>
    <dgm:pt modelId="{4C14CC45-BC20-4B3A-B54B-1953B09C0E02}" type="sibTrans" cxnId="{67456C84-A663-4ABB-A56F-0C16957101F4}">
      <dgm:prSet/>
      <dgm:spPr>
        <a:xfrm>
          <a:off x="5051043" y="1753541"/>
          <a:ext cx="594162" cy="594162"/>
        </a:xfrm>
        <a:prstGeom prst="downArrow">
          <a:avLst>
            <a:gd name="adj1" fmla="val 55000"/>
            <a:gd name="adj2" fmla="val 45000"/>
          </a:avLst>
        </a:prstGeom>
        <a:solidFill>
          <a:srgbClr val="42D0A2">
            <a:tint val="40000"/>
            <a:alpha val="9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42D0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gm:t>
    </dgm:pt>
    <dgm:pt modelId="{B059FAC2-82A8-4858-88B7-4CA4B9EF558F}" type="parTrans" cxnId="{67456C84-A663-4ABB-A56F-0C16957101F4}">
      <dgm:prSet/>
      <dgm:spPr/>
      <dgm:t>
        <a:bodyPr/>
        <a:lstStyle/>
        <a:p>
          <a:endParaRPr lang="en-US"/>
        </a:p>
      </dgm:t>
    </dgm:pt>
    <dgm:pt modelId="{F5653F41-2D7C-4FDA-B0D2-21F4A2900497}">
      <dgm:prSet/>
      <dgm:spPr>
        <a:xfrm>
          <a:off x="915438" y="2132891"/>
          <a:ext cx="5187487" cy="914096"/>
        </a:xfrm>
        <a:prstGeom prst="roundRect">
          <a:avLst>
            <a:gd name="adj" fmla="val 10000"/>
          </a:avLst>
        </a:prstGeom>
        <a:solidFill>
          <a:srgbClr val="2E946B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No rough play</a:t>
          </a:r>
        </a:p>
      </dgm:t>
    </dgm:pt>
    <dgm:pt modelId="{D183329D-BFF0-455F-833B-6BDBACA174DA}" type="sibTrans" cxnId="{368C358E-5EE0-4CBD-B694-E35DD2FCF449}">
      <dgm:prSet/>
      <dgm:spPr/>
      <dgm:t>
        <a:bodyPr/>
        <a:lstStyle/>
        <a:p>
          <a:endParaRPr lang="en-US"/>
        </a:p>
      </dgm:t>
    </dgm:pt>
    <dgm:pt modelId="{EE2823BC-C07D-4351-B582-7B18610E5948}" type="parTrans" cxnId="{368C358E-5EE0-4CBD-B694-E35DD2FCF449}">
      <dgm:prSet/>
      <dgm:spPr/>
      <dgm:t>
        <a:bodyPr/>
        <a:lstStyle/>
        <a:p>
          <a:endParaRPr lang="en-US"/>
        </a:p>
      </dgm:t>
    </dgm:pt>
    <dgm:pt modelId="{D1833619-A96C-419C-B554-E2B783586848}" type="pres">
      <dgm:prSet presAssocID="{44C8546D-08FD-42F1-AE37-B8DC55411597}" presName="outerComposite" presStyleCnt="0">
        <dgm:presLayoutVars>
          <dgm:chMax val="5"/>
          <dgm:dir/>
          <dgm:resizeHandles val="exact"/>
        </dgm:presLayoutVars>
      </dgm:prSet>
      <dgm:spPr/>
    </dgm:pt>
    <dgm:pt modelId="{02D2803C-06C6-4782-AFBC-49BACDC02E99}" type="pres">
      <dgm:prSet presAssocID="{44C8546D-08FD-42F1-AE37-B8DC55411597}" presName="dummyMaxCanvas" presStyleCnt="0">
        <dgm:presLayoutVars/>
      </dgm:prSet>
      <dgm:spPr/>
    </dgm:pt>
    <dgm:pt modelId="{6EF38685-20E2-4363-A087-E6F27E4C7E96}" type="pres">
      <dgm:prSet presAssocID="{44C8546D-08FD-42F1-AE37-B8DC55411597}" presName="ThreeNodes_1" presStyleLbl="node1" presStyleIdx="0" presStyleCnt="3" custLinFactNeighborX="171" custLinFactNeighborY="-30110">
        <dgm:presLayoutVars>
          <dgm:bulletEnabled val="1"/>
        </dgm:presLayoutVars>
      </dgm:prSet>
      <dgm:spPr/>
    </dgm:pt>
    <dgm:pt modelId="{A375014D-72EF-4317-A540-074C2E88B889}" type="pres">
      <dgm:prSet presAssocID="{44C8546D-08FD-42F1-AE37-B8DC55411597}" presName="ThreeNodes_2" presStyleLbl="node1" presStyleIdx="1" presStyleCnt="3">
        <dgm:presLayoutVars>
          <dgm:bulletEnabled val="1"/>
        </dgm:presLayoutVars>
      </dgm:prSet>
      <dgm:spPr/>
    </dgm:pt>
    <dgm:pt modelId="{398F5F5C-C7A2-49BD-9A97-5709DB19762F}" type="pres">
      <dgm:prSet presAssocID="{44C8546D-08FD-42F1-AE37-B8DC55411597}" presName="ThreeNodes_3" presStyleLbl="node1" presStyleIdx="2" presStyleCnt="3">
        <dgm:presLayoutVars>
          <dgm:bulletEnabled val="1"/>
        </dgm:presLayoutVars>
      </dgm:prSet>
      <dgm:spPr/>
    </dgm:pt>
    <dgm:pt modelId="{AD4F62A8-9010-4E6C-A29C-6BABDF8D12DD}" type="pres">
      <dgm:prSet presAssocID="{44C8546D-08FD-42F1-AE37-B8DC55411597}" presName="ThreeConn_1-2" presStyleLbl="fgAccFollowNode1" presStyleIdx="0" presStyleCnt="2">
        <dgm:presLayoutVars>
          <dgm:bulletEnabled val="1"/>
        </dgm:presLayoutVars>
      </dgm:prSet>
      <dgm:spPr/>
    </dgm:pt>
    <dgm:pt modelId="{003ECACC-4C5E-4716-BDF2-1AD492C34FBD}" type="pres">
      <dgm:prSet presAssocID="{44C8546D-08FD-42F1-AE37-B8DC55411597}" presName="ThreeConn_2-3" presStyleLbl="fgAccFollowNode1" presStyleIdx="1" presStyleCnt="2">
        <dgm:presLayoutVars>
          <dgm:bulletEnabled val="1"/>
        </dgm:presLayoutVars>
      </dgm:prSet>
      <dgm:spPr/>
    </dgm:pt>
    <dgm:pt modelId="{DE07858D-51DA-4217-88C5-C83F2BDC0255}" type="pres">
      <dgm:prSet presAssocID="{44C8546D-08FD-42F1-AE37-B8DC55411597}" presName="ThreeNodes_1_text" presStyleLbl="node1" presStyleIdx="2" presStyleCnt="3">
        <dgm:presLayoutVars>
          <dgm:bulletEnabled val="1"/>
        </dgm:presLayoutVars>
      </dgm:prSet>
      <dgm:spPr/>
    </dgm:pt>
    <dgm:pt modelId="{EA2A1AF9-5904-4BC5-A573-9443DA043689}" type="pres">
      <dgm:prSet presAssocID="{44C8546D-08FD-42F1-AE37-B8DC55411597}" presName="ThreeNodes_2_text" presStyleLbl="node1" presStyleIdx="2" presStyleCnt="3">
        <dgm:presLayoutVars>
          <dgm:bulletEnabled val="1"/>
        </dgm:presLayoutVars>
      </dgm:prSet>
      <dgm:spPr/>
    </dgm:pt>
    <dgm:pt modelId="{A0719909-D37E-47C4-BC5D-BCDCCA1E6266}" type="pres">
      <dgm:prSet presAssocID="{44C8546D-08FD-42F1-AE37-B8DC5541159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F522B23-B72B-4808-BC83-87B752709657}" type="presOf" srcId="{4C14CC45-BC20-4B3A-B54B-1953B09C0E02}" destId="{003ECACC-4C5E-4716-BDF2-1AD492C34FBD}" srcOrd="0" destOrd="0" presId="urn:microsoft.com/office/officeart/2005/8/layout/vProcess5"/>
    <dgm:cxn modelId="{FD1D0C29-B2F6-4705-A511-25CCEEC0E5B9}" type="presOf" srcId="{30255266-2CE8-447B-94CC-D3F34C241D6C}" destId="{6EF38685-20E2-4363-A087-E6F27E4C7E96}" srcOrd="0" destOrd="0" presId="urn:microsoft.com/office/officeart/2005/8/layout/vProcess5"/>
    <dgm:cxn modelId="{AC063D4F-8906-45F8-B8E7-B7D3A6B92FCD}" type="presOf" srcId="{F5653F41-2D7C-4FDA-B0D2-21F4A2900497}" destId="{398F5F5C-C7A2-49BD-9A97-5709DB19762F}" srcOrd="0" destOrd="0" presId="urn:microsoft.com/office/officeart/2005/8/layout/vProcess5"/>
    <dgm:cxn modelId="{9F716D78-1F48-4668-AD19-21E67157DD3D}" type="presOf" srcId="{30255266-2CE8-447B-94CC-D3F34C241D6C}" destId="{DE07858D-51DA-4217-88C5-C83F2BDC0255}" srcOrd="1" destOrd="0" presId="urn:microsoft.com/office/officeart/2005/8/layout/vProcess5"/>
    <dgm:cxn modelId="{67456C84-A663-4ABB-A56F-0C16957101F4}" srcId="{44C8546D-08FD-42F1-AE37-B8DC55411597}" destId="{17AA8DB5-4AC5-4C04-B12A-A7F2E2A8C632}" srcOrd="1" destOrd="0" parTransId="{B059FAC2-82A8-4858-88B7-4CA4B9EF558F}" sibTransId="{4C14CC45-BC20-4B3A-B54B-1953B09C0E02}"/>
    <dgm:cxn modelId="{4903E486-FD76-4866-B39B-7A53264BB266}" type="presOf" srcId="{17AA8DB5-4AC5-4C04-B12A-A7F2E2A8C632}" destId="{A375014D-72EF-4317-A540-074C2E88B889}" srcOrd="0" destOrd="0" presId="urn:microsoft.com/office/officeart/2005/8/layout/vProcess5"/>
    <dgm:cxn modelId="{368C358E-5EE0-4CBD-B694-E35DD2FCF449}" srcId="{44C8546D-08FD-42F1-AE37-B8DC55411597}" destId="{F5653F41-2D7C-4FDA-B0D2-21F4A2900497}" srcOrd="2" destOrd="0" parTransId="{EE2823BC-C07D-4351-B582-7B18610E5948}" sibTransId="{D183329D-BFF0-455F-833B-6BDBACA174DA}"/>
    <dgm:cxn modelId="{E3F06A91-DD73-483F-911F-53BC6AD2A3AA}" type="presOf" srcId="{17AA8DB5-4AC5-4C04-B12A-A7F2E2A8C632}" destId="{EA2A1AF9-5904-4BC5-A573-9443DA043689}" srcOrd="1" destOrd="0" presId="urn:microsoft.com/office/officeart/2005/8/layout/vProcess5"/>
    <dgm:cxn modelId="{68606CA1-0CA3-4EA7-8CDD-3743082179BD}" type="presOf" srcId="{44C8546D-08FD-42F1-AE37-B8DC55411597}" destId="{D1833619-A96C-419C-B554-E2B783586848}" srcOrd="0" destOrd="0" presId="urn:microsoft.com/office/officeart/2005/8/layout/vProcess5"/>
    <dgm:cxn modelId="{F1AA12A3-4A98-414F-8164-4727C3BC873A}" type="presOf" srcId="{E5A478AC-F796-4851-B50F-37D8D8B1E4D0}" destId="{AD4F62A8-9010-4E6C-A29C-6BABDF8D12DD}" srcOrd="0" destOrd="0" presId="urn:microsoft.com/office/officeart/2005/8/layout/vProcess5"/>
    <dgm:cxn modelId="{8D6454B7-30D1-4B8F-B1DA-499A8DA1AFC6}" srcId="{44C8546D-08FD-42F1-AE37-B8DC55411597}" destId="{30255266-2CE8-447B-94CC-D3F34C241D6C}" srcOrd="0" destOrd="0" parTransId="{B303BEA3-069F-460C-82C1-BD48A8DC82AA}" sibTransId="{E5A478AC-F796-4851-B50F-37D8D8B1E4D0}"/>
    <dgm:cxn modelId="{A0031CC9-E888-4329-A2E7-27C07945DA49}" type="presOf" srcId="{F5653F41-2D7C-4FDA-B0D2-21F4A2900497}" destId="{A0719909-D37E-47C4-BC5D-BCDCCA1E6266}" srcOrd="1" destOrd="0" presId="urn:microsoft.com/office/officeart/2005/8/layout/vProcess5"/>
    <dgm:cxn modelId="{C9354253-6AFC-4B0B-AF6A-AB753E42F8D2}" type="presParOf" srcId="{D1833619-A96C-419C-B554-E2B783586848}" destId="{02D2803C-06C6-4782-AFBC-49BACDC02E99}" srcOrd="0" destOrd="0" presId="urn:microsoft.com/office/officeart/2005/8/layout/vProcess5"/>
    <dgm:cxn modelId="{B8CC3B78-E595-4CC5-9549-DC61E73FE399}" type="presParOf" srcId="{D1833619-A96C-419C-B554-E2B783586848}" destId="{6EF38685-20E2-4363-A087-E6F27E4C7E96}" srcOrd="1" destOrd="0" presId="urn:microsoft.com/office/officeart/2005/8/layout/vProcess5"/>
    <dgm:cxn modelId="{7897E692-59CB-492C-A602-77B14159889D}" type="presParOf" srcId="{D1833619-A96C-419C-B554-E2B783586848}" destId="{A375014D-72EF-4317-A540-074C2E88B889}" srcOrd="2" destOrd="0" presId="urn:microsoft.com/office/officeart/2005/8/layout/vProcess5"/>
    <dgm:cxn modelId="{672BD5C8-408C-4B90-BCC5-A41DBBA87E30}" type="presParOf" srcId="{D1833619-A96C-419C-B554-E2B783586848}" destId="{398F5F5C-C7A2-49BD-9A97-5709DB19762F}" srcOrd="3" destOrd="0" presId="urn:microsoft.com/office/officeart/2005/8/layout/vProcess5"/>
    <dgm:cxn modelId="{05951B0E-465D-4DAB-85EA-777C6CDD4BB1}" type="presParOf" srcId="{D1833619-A96C-419C-B554-E2B783586848}" destId="{AD4F62A8-9010-4E6C-A29C-6BABDF8D12DD}" srcOrd="4" destOrd="0" presId="urn:microsoft.com/office/officeart/2005/8/layout/vProcess5"/>
    <dgm:cxn modelId="{92D5785F-A5D4-4F64-8256-B5E0B84F8D5B}" type="presParOf" srcId="{D1833619-A96C-419C-B554-E2B783586848}" destId="{003ECACC-4C5E-4716-BDF2-1AD492C34FBD}" srcOrd="5" destOrd="0" presId="urn:microsoft.com/office/officeart/2005/8/layout/vProcess5"/>
    <dgm:cxn modelId="{291A90D2-A9D7-4EA3-8D4E-AF922098A0CA}" type="presParOf" srcId="{D1833619-A96C-419C-B554-E2B783586848}" destId="{DE07858D-51DA-4217-88C5-C83F2BDC0255}" srcOrd="6" destOrd="0" presId="urn:microsoft.com/office/officeart/2005/8/layout/vProcess5"/>
    <dgm:cxn modelId="{1E2756AB-5971-4741-8322-61C44CFDB422}" type="presParOf" srcId="{D1833619-A96C-419C-B554-E2B783586848}" destId="{EA2A1AF9-5904-4BC5-A573-9443DA043689}" srcOrd="7" destOrd="0" presId="urn:microsoft.com/office/officeart/2005/8/layout/vProcess5"/>
    <dgm:cxn modelId="{1C387D25-E52D-4C49-B742-F92DCCDF8EBB}" type="presParOf" srcId="{D1833619-A96C-419C-B554-E2B783586848}" destId="{A0719909-D37E-47C4-BC5D-BCDCCA1E626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16AA18-CB2C-4B62-9823-CB0A3C84876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9D6EDA5-A781-4B92-90D9-56F62A17CB46}">
      <dgm:prSet/>
      <dgm:spPr/>
      <dgm:t>
        <a:bodyPr/>
        <a:lstStyle/>
        <a:p>
          <a:pPr algn="ctr"/>
          <a:r>
            <a:rPr lang="en-GB" dirty="0"/>
            <a:t>Football  </a:t>
          </a:r>
          <a:endParaRPr lang="en-US" dirty="0"/>
        </a:p>
      </dgm:t>
    </dgm:pt>
    <dgm:pt modelId="{11230262-3DFD-488A-8B99-8C74229F7D7B}" type="parTrans" cxnId="{4D4CCDEC-37C1-415B-8D98-5C8B60DEDEE8}">
      <dgm:prSet/>
      <dgm:spPr/>
      <dgm:t>
        <a:bodyPr/>
        <a:lstStyle/>
        <a:p>
          <a:endParaRPr lang="en-US"/>
        </a:p>
      </dgm:t>
    </dgm:pt>
    <dgm:pt modelId="{64D23965-39B8-472F-9AA7-788CE67925ED}" type="sibTrans" cxnId="{4D4CCDEC-37C1-415B-8D98-5C8B60DEDEE8}">
      <dgm:prSet/>
      <dgm:spPr/>
      <dgm:t>
        <a:bodyPr/>
        <a:lstStyle/>
        <a:p>
          <a:endParaRPr lang="en-US"/>
        </a:p>
      </dgm:t>
    </dgm:pt>
    <dgm:pt modelId="{BE572BB2-21E8-45DB-B83E-E9F5C9D352E1}">
      <dgm:prSet/>
      <dgm:spPr/>
      <dgm:t>
        <a:bodyPr/>
        <a:lstStyle/>
        <a:p>
          <a:r>
            <a:rPr lang="en-GB" b="1" dirty="0">
              <a:solidFill>
                <a:srgbClr val="FF0000"/>
              </a:solidFill>
            </a:rPr>
            <a:t>No</a:t>
          </a:r>
          <a:r>
            <a:rPr lang="en-GB" dirty="0">
              <a:solidFill>
                <a:srgbClr val="000000"/>
              </a:solidFill>
            </a:rPr>
            <a:t> deliberate kicks.</a:t>
          </a:r>
          <a:endParaRPr lang="en-US" dirty="0"/>
        </a:p>
      </dgm:t>
    </dgm:pt>
    <dgm:pt modelId="{42FB34A3-3620-447C-98BE-1C5BDB4FEBF2}" type="parTrans" cxnId="{8A537750-D94A-46D4-85E1-7B07AF634BA4}">
      <dgm:prSet/>
      <dgm:spPr/>
      <dgm:t>
        <a:bodyPr/>
        <a:lstStyle/>
        <a:p>
          <a:endParaRPr lang="en-US"/>
        </a:p>
      </dgm:t>
    </dgm:pt>
    <dgm:pt modelId="{C681EB12-2966-4B27-A814-9AA3315077C0}" type="sibTrans" cxnId="{8A537750-D94A-46D4-85E1-7B07AF634BA4}">
      <dgm:prSet/>
      <dgm:spPr/>
      <dgm:t>
        <a:bodyPr/>
        <a:lstStyle/>
        <a:p>
          <a:endParaRPr lang="en-US"/>
        </a:p>
      </dgm:t>
    </dgm:pt>
    <dgm:pt modelId="{5B50787A-AC70-4879-A08E-C5C555E98649}">
      <dgm:prSet/>
      <dgm:spPr/>
      <dgm:t>
        <a:bodyPr/>
        <a:lstStyle/>
        <a:p>
          <a:r>
            <a:rPr lang="en-GB" b="1" dirty="0">
              <a:solidFill>
                <a:srgbClr val="FF0000"/>
              </a:solidFill>
            </a:rPr>
            <a:t>No</a:t>
          </a:r>
          <a:r>
            <a:rPr lang="en-GB" dirty="0">
              <a:solidFill>
                <a:srgbClr val="000000"/>
              </a:solidFill>
            </a:rPr>
            <a:t> tackling too hard or slide tackles.</a:t>
          </a:r>
        </a:p>
      </dgm:t>
    </dgm:pt>
    <dgm:pt modelId="{1A898823-66AA-4C06-B752-681FB01AF4AB}" type="parTrans" cxnId="{AEE57B75-82EB-4AD1-8F2E-22AF2591CC78}">
      <dgm:prSet/>
      <dgm:spPr/>
      <dgm:t>
        <a:bodyPr/>
        <a:lstStyle/>
        <a:p>
          <a:endParaRPr lang="en-GB"/>
        </a:p>
      </dgm:t>
    </dgm:pt>
    <dgm:pt modelId="{16DF588A-0F8C-4992-93A6-B4C7C8D0A2C1}" type="sibTrans" cxnId="{AEE57B75-82EB-4AD1-8F2E-22AF2591CC78}">
      <dgm:prSet/>
      <dgm:spPr/>
      <dgm:t>
        <a:bodyPr/>
        <a:lstStyle/>
        <a:p>
          <a:endParaRPr lang="en-GB"/>
        </a:p>
      </dgm:t>
    </dgm:pt>
    <dgm:pt modelId="{A6FE6096-1CD0-4AB3-A22F-D620A1054D12}">
      <dgm:prSet/>
      <dgm:spPr/>
      <dgm:t>
        <a:bodyPr/>
        <a:lstStyle/>
        <a:p>
          <a:r>
            <a:rPr lang="en-GB" dirty="0">
              <a:solidFill>
                <a:srgbClr val="000000"/>
              </a:solidFill>
            </a:rPr>
            <a:t>Only 1 football match in the football area only.</a:t>
          </a:r>
        </a:p>
      </dgm:t>
    </dgm:pt>
    <dgm:pt modelId="{5146E651-AFBC-4E35-8517-4D4744E8C2D7}" type="parTrans" cxnId="{4B5CB4B9-BA57-4912-A903-2409B461DCBA}">
      <dgm:prSet/>
      <dgm:spPr/>
      <dgm:t>
        <a:bodyPr/>
        <a:lstStyle/>
        <a:p>
          <a:endParaRPr lang="en-GB"/>
        </a:p>
      </dgm:t>
    </dgm:pt>
    <dgm:pt modelId="{12F56660-A158-4C75-A935-9003F00D38BC}" type="sibTrans" cxnId="{4B5CB4B9-BA57-4912-A903-2409B461DCBA}">
      <dgm:prSet/>
      <dgm:spPr/>
      <dgm:t>
        <a:bodyPr/>
        <a:lstStyle/>
        <a:p>
          <a:endParaRPr lang="en-GB"/>
        </a:p>
      </dgm:t>
    </dgm:pt>
    <dgm:pt modelId="{8B898AAF-1499-443C-BB97-BF079DD20526}">
      <dgm:prSet/>
      <dgm:spPr/>
      <dgm:t>
        <a:bodyPr/>
        <a:lstStyle/>
        <a:p>
          <a:r>
            <a:rPr lang="en-GB" dirty="0"/>
            <a:t> </a:t>
          </a:r>
          <a:r>
            <a:rPr lang="en-US" dirty="0">
              <a:solidFill>
                <a:srgbClr val="000000"/>
              </a:solidFill>
            </a:rPr>
            <a:t>W</a:t>
          </a:r>
          <a:r>
            <a:rPr lang="en-GB" dirty="0" err="1">
              <a:solidFill>
                <a:srgbClr val="000000"/>
              </a:solidFill>
            </a:rPr>
            <a:t>ellies</a:t>
          </a:r>
          <a:r>
            <a:rPr lang="en-GB" dirty="0">
              <a:solidFill>
                <a:srgbClr val="000000"/>
              </a:solidFill>
            </a:rPr>
            <a:t> to be worn when the grass is wet to protect your feet in all weathers. </a:t>
          </a:r>
          <a:endParaRPr lang="en-US" dirty="0"/>
        </a:p>
      </dgm:t>
    </dgm:pt>
    <dgm:pt modelId="{D6CACD3F-D529-40B7-8C81-3DA53C30C76E}" type="parTrans" cxnId="{88475CB4-FAC0-4741-9FD8-1F8659ABA5C2}">
      <dgm:prSet/>
      <dgm:spPr/>
      <dgm:t>
        <a:bodyPr/>
        <a:lstStyle/>
        <a:p>
          <a:endParaRPr lang="en-GB"/>
        </a:p>
      </dgm:t>
    </dgm:pt>
    <dgm:pt modelId="{777A02C4-1B88-4DF6-AB62-56E5D1C1EA7B}" type="sibTrans" cxnId="{88475CB4-FAC0-4741-9FD8-1F8659ABA5C2}">
      <dgm:prSet/>
      <dgm:spPr/>
      <dgm:t>
        <a:bodyPr/>
        <a:lstStyle/>
        <a:p>
          <a:endParaRPr lang="en-GB"/>
        </a:p>
      </dgm:t>
    </dgm:pt>
    <dgm:pt modelId="{E919DD6A-B00C-4BB8-892B-8A4A9EC379B3}" type="pres">
      <dgm:prSet presAssocID="{1B16AA18-CB2C-4B62-9823-CB0A3C848769}" presName="linear" presStyleCnt="0">
        <dgm:presLayoutVars>
          <dgm:animLvl val="lvl"/>
          <dgm:resizeHandles val="exact"/>
        </dgm:presLayoutVars>
      </dgm:prSet>
      <dgm:spPr/>
    </dgm:pt>
    <dgm:pt modelId="{66208B79-7158-4EE7-8499-44825F48BE41}" type="pres">
      <dgm:prSet presAssocID="{09D6EDA5-A781-4B92-90D9-56F62A17CB46}" presName="parentText" presStyleLbl="node1" presStyleIdx="0" presStyleCnt="1" custLinFactNeighborX="-14690" custLinFactNeighborY="-9147">
        <dgm:presLayoutVars>
          <dgm:chMax val="0"/>
          <dgm:bulletEnabled val="1"/>
        </dgm:presLayoutVars>
      </dgm:prSet>
      <dgm:spPr/>
    </dgm:pt>
    <dgm:pt modelId="{64539474-E16B-4F98-A077-19CA151BB17C}" type="pres">
      <dgm:prSet presAssocID="{09D6EDA5-A781-4B92-90D9-56F62A17CB4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4F64321D-E493-44B4-BF54-28C150910A64}" type="presOf" srcId="{8B898AAF-1499-443C-BB97-BF079DD20526}" destId="{64539474-E16B-4F98-A077-19CA151BB17C}" srcOrd="0" destOrd="3" presId="urn:microsoft.com/office/officeart/2005/8/layout/vList2"/>
    <dgm:cxn modelId="{F6CEF21E-1152-4424-92B5-3DFA70AADA2E}" type="presOf" srcId="{BE572BB2-21E8-45DB-B83E-E9F5C9D352E1}" destId="{64539474-E16B-4F98-A077-19CA151BB17C}" srcOrd="0" destOrd="0" presId="urn:microsoft.com/office/officeart/2005/8/layout/vList2"/>
    <dgm:cxn modelId="{38363028-60ED-4DF8-AB92-329B3C290F99}" type="presOf" srcId="{09D6EDA5-A781-4B92-90D9-56F62A17CB46}" destId="{66208B79-7158-4EE7-8499-44825F48BE41}" srcOrd="0" destOrd="0" presId="urn:microsoft.com/office/officeart/2005/8/layout/vList2"/>
    <dgm:cxn modelId="{F3C7BD5D-DF8F-4A42-A15A-39F5E6580BC3}" type="presOf" srcId="{5B50787A-AC70-4879-A08E-C5C555E98649}" destId="{64539474-E16B-4F98-A077-19CA151BB17C}" srcOrd="0" destOrd="1" presId="urn:microsoft.com/office/officeart/2005/8/layout/vList2"/>
    <dgm:cxn modelId="{2DEB7C60-4DF7-4A6F-88F8-D624BB80B0E0}" type="presOf" srcId="{1B16AA18-CB2C-4B62-9823-CB0A3C848769}" destId="{E919DD6A-B00C-4BB8-892B-8A4A9EC379B3}" srcOrd="0" destOrd="0" presId="urn:microsoft.com/office/officeart/2005/8/layout/vList2"/>
    <dgm:cxn modelId="{8A537750-D94A-46D4-85E1-7B07AF634BA4}" srcId="{09D6EDA5-A781-4B92-90D9-56F62A17CB46}" destId="{BE572BB2-21E8-45DB-B83E-E9F5C9D352E1}" srcOrd="0" destOrd="0" parTransId="{42FB34A3-3620-447C-98BE-1C5BDB4FEBF2}" sibTransId="{C681EB12-2966-4B27-A814-9AA3315077C0}"/>
    <dgm:cxn modelId="{AEE57B75-82EB-4AD1-8F2E-22AF2591CC78}" srcId="{09D6EDA5-A781-4B92-90D9-56F62A17CB46}" destId="{5B50787A-AC70-4879-A08E-C5C555E98649}" srcOrd="1" destOrd="0" parTransId="{1A898823-66AA-4C06-B752-681FB01AF4AB}" sibTransId="{16DF588A-0F8C-4992-93A6-B4C7C8D0A2C1}"/>
    <dgm:cxn modelId="{88475CB4-FAC0-4741-9FD8-1F8659ABA5C2}" srcId="{09D6EDA5-A781-4B92-90D9-56F62A17CB46}" destId="{8B898AAF-1499-443C-BB97-BF079DD20526}" srcOrd="3" destOrd="0" parTransId="{D6CACD3F-D529-40B7-8C81-3DA53C30C76E}" sibTransId="{777A02C4-1B88-4DF6-AB62-56E5D1C1EA7B}"/>
    <dgm:cxn modelId="{4B5CB4B9-BA57-4912-A903-2409B461DCBA}" srcId="{09D6EDA5-A781-4B92-90D9-56F62A17CB46}" destId="{A6FE6096-1CD0-4AB3-A22F-D620A1054D12}" srcOrd="2" destOrd="0" parTransId="{5146E651-AFBC-4E35-8517-4D4744E8C2D7}" sibTransId="{12F56660-A158-4C75-A935-9003F00D38BC}"/>
    <dgm:cxn modelId="{4D4CCDEC-37C1-415B-8D98-5C8B60DEDEE8}" srcId="{1B16AA18-CB2C-4B62-9823-CB0A3C848769}" destId="{09D6EDA5-A781-4B92-90D9-56F62A17CB46}" srcOrd="0" destOrd="0" parTransId="{11230262-3DFD-488A-8B99-8C74229F7D7B}" sibTransId="{64D23965-39B8-472F-9AA7-788CE67925ED}"/>
    <dgm:cxn modelId="{EF8579EF-446A-43BD-A646-1F69AB80A8AE}" type="presOf" srcId="{A6FE6096-1CD0-4AB3-A22F-D620A1054D12}" destId="{64539474-E16B-4F98-A077-19CA151BB17C}" srcOrd="0" destOrd="2" presId="urn:microsoft.com/office/officeart/2005/8/layout/vList2"/>
    <dgm:cxn modelId="{24F4422F-9251-4572-BE97-07758D9C19E0}" type="presParOf" srcId="{E919DD6A-B00C-4BB8-892B-8A4A9EC379B3}" destId="{66208B79-7158-4EE7-8499-44825F48BE41}" srcOrd="0" destOrd="0" presId="urn:microsoft.com/office/officeart/2005/8/layout/vList2"/>
    <dgm:cxn modelId="{0905D9E4-2176-4F67-8D3B-7CBC823CE6BA}" type="presParOf" srcId="{E919DD6A-B00C-4BB8-892B-8A4A9EC379B3}" destId="{64539474-E16B-4F98-A077-19CA151BB17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16AA18-CB2C-4B62-9823-CB0A3C84876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9D6EDA5-A781-4B92-90D9-56F62A17CB46}">
      <dgm:prSet/>
      <dgm:spPr/>
      <dgm:t>
        <a:bodyPr/>
        <a:lstStyle/>
        <a:p>
          <a:pPr algn="ctr"/>
          <a:r>
            <a:rPr lang="en-GB" dirty="0"/>
            <a:t> </a:t>
          </a:r>
          <a:endParaRPr lang="en-US" dirty="0"/>
        </a:p>
      </dgm:t>
    </dgm:pt>
    <dgm:pt modelId="{11230262-3DFD-488A-8B99-8C74229F7D7B}" type="parTrans" cxnId="{4D4CCDEC-37C1-415B-8D98-5C8B60DEDEE8}">
      <dgm:prSet/>
      <dgm:spPr/>
      <dgm:t>
        <a:bodyPr/>
        <a:lstStyle/>
        <a:p>
          <a:endParaRPr lang="en-US"/>
        </a:p>
      </dgm:t>
    </dgm:pt>
    <dgm:pt modelId="{64D23965-39B8-472F-9AA7-788CE67925ED}" type="sibTrans" cxnId="{4D4CCDEC-37C1-415B-8D98-5C8B60DEDEE8}">
      <dgm:prSet/>
      <dgm:spPr/>
      <dgm:t>
        <a:bodyPr/>
        <a:lstStyle/>
        <a:p>
          <a:endParaRPr lang="en-US"/>
        </a:p>
      </dgm:t>
    </dgm:pt>
    <dgm:pt modelId="{BE572BB2-21E8-45DB-B83E-E9F5C9D352E1}">
      <dgm:prSet/>
      <dgm:spPr/>
      <dgm:t>
        <a:bodyPr/>
        <a:lstStyle/>
        <a:p>
          <a:r>
            <a:rPr lang="en-US" dirty="0"/>
            <a:t>Tidy up when the first whistle is blown 12.55 p.m.</a:t>
          </a:r>
        </a:p>
      </dgm:t>
    </dgm:pt>
    <dgm:pt modelId="{42FB34A3-3620-447C-98BE-1C5BDB4FEBF2}" type="parTrans" cxnId="{8A537750-D94A-46D4-85E1-7B07AF634BA4}">
      <dgm:prSet/>
      <dgm:spPr/>
      <dgm:t>
        <a:bodyPr/>
        <a:lstStyle/>
        <a:p>
          <a:endParaRPr lang="en-US"/>
        </a:p>
      </dgm:t>
    </dgm:pt>
    <dgm:pt modelId="{C681EB12-2966-4B27-A814-9AA3315077C0}" type="sibTrans" cxnId="{8A537750-D94A-46D4-85E1-7B07AF634BA4}">
      <dgm:prSet/>
      <dgm:spPr/>
      <dgm:t>
        <a:bodyPr/>
        <a:lstStyle/>
        <a:p>
          <a:endParaRPr lang="en-US"/>
        </a:p>
      </dgm:t>
    </dgm:pt>
    <dgm:pt modelId="{5B50787A-AC70-4879-A08E-C5C555E98649}">
      <dgm:prSet/>
      <dgm:spPr/>
      <dgm:t>
        <a:bodyPr/>
        <a:lstStyle/>
        <a:p>
          <a:r>
            <a:rPr lang="en-GB" dirty="0">
              <a:solidFill>
                <a:srgbClr val="000000"/>
              </a:solidFill>
            </a:rPr>
            <a:t>2</a:t>
          </a:r>
          <a:r>
            <a:rPr lang="en-GB" baseline="30000" dirty="0">
              <a:solidFill>
                <a:srgbClr val="000000"/>
              </a:solidFill>
            </a:rPr>
            <a:t>nd</a:t>
          </a:r>
          <a:r>
            <a:rPr lang="en-GB" dirty="0">
              <a:solidFill>
                <a:srgbClr val="000000"/>
              </a:solidFill>
            </a:rPr>
            <a:t> whistle line up your playground. </a:t>
          </a:r>
        </a:p>
      </dgm:t>
    </dgm:pt>
    <dgm:pt modelId="{1A898823-66AA-4C06-B752-681FB01AF4AB}" type="parTrans" cxnId="{AEE57B75-82EB-4AD1-8F2E-22AF2591CC78}">
      <dgm:prSet/>
      <dgm:spPr/>
      <dgm:t>
        <a:bodyPr/>
        <a:lstStyle/>
        <a:p>
          <a:endParaRPr lang="en-GB"/>
        </a:p>
      </dgm:t>
    </dgm:pt>
    <dgm:pt modelId="{16DF588A-0F8C-4992-93A6-B4C7C8D0A2C1}" type="sibTrans" cxnId="{AEE57B75-82EB-4AD1-8F2E-22AF2591CC78}">
      <dgm:prSet/>
      <dgm:spPr/>
      <dgm:t>
        <a:bodyPr/>
        <a:lstStyle/>
        <a:p>
          <a:endParaRPr lang="en-GB"/>
        </a:p>
      </dgm:t>
    </dgm:pt>
    <dgm:pt modelId="{A6FE6096-1CD0-4AB3-A22F-D620A1054D12}">
      <dgm:prSet/>
      <dgm:spPr/>
      <dgm:t>
        <a:bodyPr/>
        <a:lstStyle/>
        <a:p>
          <a:r>
            <a:rPr lang="en-GB" dirty="0">
              <a:solidFill>
                <a:srgbClr val="000000"/>
              </a:solidFill>
            </a:rPr>
            <a:t>Keep the equipment in the zones</a:t>
          </a:r>
        </a:p>
      </dgm:t>
    </dgm:pt>
    <dgm:pt modelId="{5146E651-AFBC-4E35-8517-4D4744E8C2D7}" type="parTrans" cxnId="{4B5CB4B9-BA57-4912-A903-2409B461DCBA}">
      <dgm:prSet/>
      <dgm:spPr/>
      <dgm:t>
        <a:bodyPr/>
        <a:lstStyle/>
        <a:p>
          <a:endParaRPr lang="en-GB"/>
        </a:p>
      </dgm:t>
    </dgm:pt>
    <dgm:pt modelId="{12F56660-A158-4C75-A935-9003F00D38BC}" type="sibTrans" cxnId="{4B5CB4B9-BA57-4912-A903-2409B461DCBA}">
      <dgm:prSet/>
      <dgm:spPr/>
      <dgm:t>
        <a:bodyPr/>
        <a:lstStyle/>
        <a:p>
          <a:endParaRPr lang="en-GB"/>
        </a:p>
      </dgm:t>
    </dgm:pt>
    <dgm:pt modelId="{8B898AAF-1499-443C-BB97-BF079DD20526}">
      <dgm:prSet/>
      <dgm:spPr/>
      <dgm:t>
        <a:bodyPr/>
        <a:lstStyle/>
        <a:p>
          <a:r>
            <a:rPr lang="en-GB" dirty="0"/>
            <a:t> Make sure you return equipment in the zone when you have finished.</a:t>
          </a:r>
          <a:endParaRPr lang="en-US" dirty="0"/>
        </a:p>
      </dgm:t>
    </dgm:pt>
    <dgm:pt modelId="{D6CACD3F-D529-40B7-8C81-3DA53C30C76E}" type="parTrans" cxnId="{88475CB4-FAC0-4741-9FD8-1F8659ABA5C2}">
      <dgm:prSet/>
      <dgm:spPr/>
      <dgm:t>
        <a:bodyPr/>
        <a:lstStyle/>
        <a:p>
          <a:endParaRPr lang="en-GB"/>
        </a:p>
      </dgm:t>
    </dgm:pt>
    <dgm:pt modelId="{777A02C4-1B88-4DF6-AB62-56E5D1C1EA7B}" type="sibTrans" cxnId="{88475CB4-FAC0-4741-9FD8-1F8659ABA5C2}">
      <dgm:prSet/>
      <dgm:spPr/>
      <dgm:t>
        <a:bodyPr/>
        <a:lstStyle/>
        <a:p>
          <a:endParaRPr lang="en-GB"/>
        </a:p>
      </dgm:t>
    </dgm:pt>
    <dgm:pt modelId="{6EF74E8C-2C6C-4632-9AC2-95D4D02E3CC8}">
      <dgm:prSet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It is your job </a:t>
          </a:r>
          <a:r>
            <a:rPr lang="en-US" dirty="0"/>
            <a:t>to make sure equipment is put away in the correct boxes.</a:t>
          </a:r>
        </a:p>
      </dgm:t>
    </dgm:pt>
    <dgm:pt modelId="{4F2DD629-5A26-429F-8A6A-91C27A1BE4FD}" type="parTrans" cxnId="{14693942-6A57-4223-8B7E-944222751E6E}">
      <dgm:prSet/>
      <dgm:spPr/>
    </dgm:pt>
    <dgm:pt modelId="{77F3358A-2506-4BA1-87D0-295BF462F9DF}" type="sibTrans" cxnId="{14693942-6A57-4223-8B7E-944222751E6E}">
      <dgm:prSet/>
      <dgm:spPr/>
    </dgm:pt>
    <dgm:pt modelId="{E919DD6A-B00C-4BB8-892B-8A4A9EC379B3}" type="pres">
      <dgm:prSet presAssocID="{1B16AA18-CB2C-4B62-9823-CB0A3C848769}" presName="linear" presStyleCnt="0">
        <dgm:presLayoutVars>
          <dgm:animLvl val="lvl"/>
          <dgm:resizeHandles val="exact"/>
        </dgm:presLayoutVars>
      </dgm:prSet>
      <dgm:spPr/>
    </dgm:pt>
    <dgm:pt modelId="{66208B79-7158-4EE7-8499-44825F48BE41}" type="pres">
      <dgm:prSet presAssocID="{09D6EDA5-A781-4B92-90D9-56F62A17CB46}" presName="parentText" presStyleLbl="node1" presStyleIdx="0" presStyleCnt="1" custLinFactNeighborX="-14690" custLinFactNeighborY="-9147">
        <dgm:presLayoutVars>
          <dgm:chMax val="0"/>
          <dgm:bulletEnabled val="1"/>
        </dgm:presLayoutVars>
      </dgm:prSet>
      <dgm:spPr/>
    </dgm:pt>
    <dgm:pt modelId="{64539474-E16B-4F98-A077-19CA151BB17C}" type="pres">
      <dgm:prSet presAssocID="{09D6EDA5-A781-4B92-90D9-56F62A17CB4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4F64321D-E493-44B4-BF54-28C150910A64}" type="presOf" srcId="{8B898AAF-1499-443C-BB97-BF079DD20526}" destId="{64539474-E16B-4F98-A077-19CA151BB17C}" srcOrd="0" destOrd="3" presId="urn:microsoft.com/office/officeart/2005/8/layout/vList2"/>
    <dgm:cxn modelId="{F6CEF21E-1152-4424-92B5-3DFA70AADA2E}" type="presOf" srcId="{BE572BB2-21E8-45DB-B83E-E9F5C9D352E1}" destId="{64539474-E16B-4F98-A077-19CA151BB17C}" srcOrd="0" destOrd="0" presId="urn:microsoft.com/office/officeart/2005/8/layout/vList2"/>
    <dgm:cxn modelId="{38363028-60ED-4DF8-AB92-329B3C290F99}" type="presOf" srcId="{09D6EDA5-A781-4B92-90D9-56F62A17CB46}" destId="{66208B79-7158-4EE7-8499-44825F48BE41}" srcOrd="0" destOrd="0" presId="urn:microsoft.com/office/officeart/2005/8/layout/vList2"/>
    <dgm:cxn modelId="{F3C7BD5D-DF8F-4A42-A15A-39F5E6580BC3}" type="presOf" srcId="{5B50787A-AC70-4879-A08E-C5C555E98649}" destId="{64539474-E16B-4F98-A077-19CA151BB17C}" srcOrd="0" destOrd="1" presId="urn:microsoft.com/office/officeart/2005/8/layout/vList2"/>
    <dgm:cxn modelId="{2DEB7C60-4DF7-4A6F-88F8-D624BB80B0E0}" type="presOf" srcId="{1B16AA18-CB2C-4B62-9823-CB0A3C848769}" destId="{E919DD6A-B00C-4BB8-892B-8A4A9EC379B3}" srcOrd="0" destOrd="0" presId="urn:microsoft.com/office/officeart/2005/8/layout/vList2"/>
    <dgm:cxn modelId="{14693942-6A57-4223-8B7E-944222751E6E}" srcId="{09D6EDA5-A781-4B92-90D9-56F62A17CB46}" destId="{6EF74E8C-2C6C-4632-9AC2-95D4D02E3CC8}" srcOrd="4" destOrd="0" parTransId="{4F2DD629-5A26-429F-8A6A-91C27A1BE4FD}" sibTransId="{77F3358A-2506-4BA1-87D0-295BF462F9DF}"/>
    <dgm:cxn modelId="{8A537750-D94A-46D4-85E1-7B07AF634BA4}" srcId="{09D6EDA5-A781-4B92-90D9-56F62A17CB46}" destId="{BE572BB2-21E8-45DB-B83E-E9F5C9D352E1}" srcOrd="0" destOrd="0" parTransId="{42FB34A3-3620-447C-98BE-1C5BDB4FEBF2}" sibTransId="{C681EB12-2966-4B27-A814-9AA3315077C0}"/>
    <dgm:cxn modelId="{AEE57B75-82EB-4AD1-8F2E-22AF2591CC78}" srcId="{09D6EDA5-A781-4B92-90D9-56F62A17CB46}" destId="{5B50787A-AC70-4879-A08E-C5C555E98649}" srcOrd="1" destOrd="0" parTransId="{1A898823-66AA-4C06-B752-681FB01AF4AB}" sibTransId="{16DF588A-0F8C-4992-93A6-B4C7C8D0A2C1}"/>
    <dgm:cxn modelId="{88475CB4-FAC0-4741-9FD8-1F8659ABA5C2}" srcId="{09D6EDA5-A781-4B92-90D9-56F62A17CB46}" destId="{8B898AAF-1499-443C-BB97-BF079DD20526}" srcOrd="3" destOrd="0" parTransId="{D6CACD3F-D529-40B7-8C81-3DA53C30C76E}" sibTransId="{777A02C4-1B88-4DF6-AB62-56E5D1C1EA7B}"/>
    <dgm:cxn modelId="{0978FAB7-E3D9-44B1-9B75-1AFCA12B74BB}" type="presOf" srcId="{6EF74E8C-2C6C-4632-9AC2-95D4D02E3CC8}" destId="{64539474-E16B-4F98-A077-19CA151BB17C}" srcOrd="0" destOrd="4" presId="urn:microsoft.com/office/officeart/2005/8/layout/vList2"/>
    <dgm:cxn modelId="{4B5CB4B9-BA57-4912-A903-2409B461DCBA}" srcId="{09D6EDA5-A781-4B92-90D9-56F62A17CB46}" destId="{A6FE6096-1CD0-4AB3-A22F-D620A1054D12}" srcOrd="2" destOrd="0" parTransId="{5146E651-AFBC-4E35-8517-4D4744E8C2D7}" sibTransId="{12F56660-A158-4C75-A935-9003F00D38BC}"/>
    <dgm:cxn modelId="{4D4CCDEC-37C1-415B-8D98-5C8B60DEDEE8}" srcId="{1B16AA18-CB2C-4B62-9823-CB0A3C848769}" destId="{09D6EDA5-A781-4B92-90D9-56F62A17CB46}" srcOrd="0" destOrd="0" parTransId="{11230262-3DFD-488A-8B99-8C74229F7D7B}" sibTransId="{64D23965-39B8-472F-9AA7-788CE67925ED}"/>
    <dgm:cxn modelId="{EF8579EF-446A-43BD-A646-1F69AB80A8AE}" type="presOf" srcId="{A6FE6096-1CD0-4AB3-A22F-D620A1054D12}" destId="{64539474-E16B-4F98-A077-19CA151BB17C}" srcOrd="0" destOrd="2" presId="urn:microsoft.com/office/officeart/2005/8/layout/vList2"/>
    <dgm:cxn modelId="{24F4422F-9251-4572-BE97-07758D9C19E0}" type="presParOf" srcId="{E919DD6A-B00C-4BB8-892B-8A4A9EC379B3}" destId="{66208B79-7158-4EE7-8499-44825F48BE41}" srcOrd="0" destOrd="0" presId="urn:microsoft.com/office/officeart/2005/8/layout/vList2"/>
    <dgm:cxn modelId="{0905D9E4-2176-4F67-8D3B-7CBC823CE6BA}" type="presParOf" srcId="{E919DD6A-B00C-4BB8-892B-8A4A9EC379B3}" destId="{64539474-E16B-4F98-A077-19CA151BB17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B5B76B-B93B-4C31-BCBC-B49514FCFF48}">
      <dsp:nvSpPr>
        <dsp:cNvPr id="0" name=""/>
        <dsp:cNvSpPr/>
      </dsp:nvSpPr>
      <dsp:spPr>
        <a:xfrm>
          <a:off x="0" y="0"/>
          <a:ext cx="5187487" cy="91409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Playing football/ try different positions</a:t>
          </a:r>
        </a:p>
      </dsp:txBody>
      <dsp:txXfrm>
        <a:off x="26773" y="26773"/>
        <a:ext cx="4201105" cy="860550"/>
      </dsp:txXfrm>
    </dsp:sp>
    <dsp:sp modelId="{5CCEC4CB-3566-4E42-9CCF-A8818F0340D2}">
      <dsp:nvSpPr>
        <dsp:cNvPr id="0" name=""/>
        <dsp:cNvSpPr/>
      </dsp:nvSpPr>
      <dsp:spPr>
        <a:xfrm>
          <a:off x="457719" y="1066445"/>
          <a:ext cx="5187487" cy="914096"/>
        </a:xfrm>
        <a:prstGeom prst="roundRect">
          <a:avLst>
            <a:gd name="adj" fmla="val 10000"/>
          </a:avLst>
        </a:prstGeom>
        <a:solidFill>
          <a:srgbClr val="42D0A2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Teach each other new tricks</a:t>
          </a:r>
        </a:p>
      </dsp:txBody>
      <dsp:txXfrm>
        <a:off x="484492" y="1093218"/>
        <a:ext cx="4082058" cy="860550"/>
      </dsp:txXfrm>
    </dsp:sp>
    <dsp:sp modelId="{D0BA2448-8B61-4CFE-A71F-7C5565D0F0A2}">
      <dsp:nvSpPr>
        <dsp:cNvPr id="0" name=""/>
        <dsp:cNvSpPr/>
      </dsp:nvSpPr>
      <dsp:spPr>
        <a:xfrm>
          <a:off x="915438" y="2132891"/>
          <a:ext cx="5187487" cy="914096"/>
        </a:xfrm>
        <a:prstGeom prst="roundRect">
          <a:avLst>
            <a:gd name="adj" fmla="val 10000"/>
          </a:avLst>
        </a:prstGeom>
        <a:solidFill>
          <a:srgbClr val="2E946B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Play fair rules of football</a:t>
          </a:r>
        </a:p>
      </dsp:txBody>
      <dsp:txXfrm>
        <a:off x="942211" y="2159664"/>
        <a:ext cx="4082058" cy="860550"/>
      </dsp:txXfrm>
    </dsp:sp>
    <dsp:sp modelId="{865BDC1F-3B46-413E-98E8-9186CB282695}">
      <dsp:nvSpPr>
        <dsp:cNvPr id="0" name=""/>
        <dsp:cNvSpPr/>
      </dsp:nvSpPr>
      <dsp:spPr>
        <a:xfrm>
          <a:off x="4593324" y="693189"/>
          <a:ext cx="594162" cy="59416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/>
        </a:p>
      </dsp:txBody>
      <dsp:txXfrm>
        <a:off x="4727010" y="693189"/>
        <a:ext cx="326790" cy="447107"/>
      </dsp:txXfrm>
    </dsp:sp>
    <dsp:sp modelId="{DB716A86-DA03-406F-91E1-93E14EA7D680}">
      <dsp:nvSpPr>
        <dsp:cNvPr id="0" name=""/>
        <dsp:cNvSpPr/>
      </dsp:nvSpPr>
      <dsp:spPr>
        <a:xfrm>
          <a:off x="5051043" y="1753541"/>
          <a:ext cx="594162" cy="594162"/>
        </a:xfrm>
        <a:prstGeom prst="downArrow">
          <a:avLst>
            <a:gd name="adj1" fmla="val 55000"/>
            <a:gd name="adj2" fmla="val 45000"/>
          </a:avLst>
        </a:prstGeom>
        <a:solidFill>
          <a:srgbClr val="42D0A2">
            <a:tint val="40000"/>
            <a:alpha val="9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42D0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184729" y="1753541"/>
        <a:ext cx="326790" cy="4471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F38685-20E2-4363-A087-E6F27E4C7E96}">
      <dsp:nvSpPr>
        <dsp:cNvPr id="0" name=""/>
        <dsp:cNvSpPr/>
      </dsp:nvSpPr>
      <dsp:spPr>
        <a:xfrm>
          <a:off x="8870" y="0"/>
          <a:ext cx="5187487" cy="914096"/>
        </a:xfrm>
        <a:prstGeom prst="roundRect">
          <a:avLst>
            <a:gd name="adj" fmla="val 10000"/>
          </a:avLst>
        </a:prstGeom>
        <a:solidFill>
          <a:srgbClr val="2E83C3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No pulling or dragging of clothes</a:t>
          </a:r>
        </a:p>
      </dsp:txBody>
      <dsp:txXfrm>
        <a:off x="35643" y="26773"/>
        <a:ext cx="4201105" cy="860550"/>
      </dsp:txXfrm>
    </dsp:sp>
    <dsp:sp modelId="{A375014D-72EF-4317-A540-074C2E88B889}">
      <dsp:nvSpPr>
        <dsp:cNvPr id="0" name=""/>
        <dsp:cNvSpPr/>
      </dsp:nvSpPr>
      <dsp:spPr>
        <a:xfrm>
          <a:off x="457719" y="1066445"/>
          <a:ext cx="5187487" cy="914096"/>
        </a:xfrm>
        <a:prstGeom prst="roundRect">
          <a:avLst>
            <a:gd name="adj" fmla="val 10000"/>
          </a:avLst>
        </a:prstGeom>
        <a:solidFill>
          <a:srgbClr val="42D0A2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No slide tackles</a:t>
          </a:r>
        </a:p>
      </dsp:txBody>
      <dsp:txXfrm>
        <a:off x="484492" y="1093218"/>
        <a:ext cx="4082058" cy="860550"/>
      </dsp:txXfrm>
    </dsp:sp>
    <dsp:sp modelId="{398F5F5C-C7A2-49BD-9A97-5709DB19762F}">
      <dsp:nvSpPr>
        <dsp:cNvPr id="0" name=""/>
        <dsp:cNvSpPr/>
      </dsp:nvSpPr>
      <dsp:spPr>
        <a:xfrm>
          <a:off x="915438" y="2132891"/>
          <a:ext cx="5187487" cy="914096"/>
        </a:xfrm>
        <a:prstGeom prst="roundRect">
          <a:avLst>
            <a:gd name="adj" fmla="val 10000"/>
          </a:avLst>
        </a:prstGeom>
        <a:solidFill>
          <a:srgbClr val="2E946B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No rough play</a:t>
          </a:r>
        </a:p>
      </dsp:txBody>
      <dsp:txXfrm>
        <a:off x="942211" y="2159664"/>
        <a:ext cx="4082058" cy="860550"/>
      </dsp:txXfrm>
    </dsp:sp>
    <dsp:sp modelId="{AD4F62A8-9010-4E6C-A29C-6BABDF8D12DD}">
      <dsp:nvSpPr>
        <dsp:cNvPr id="0" name=""/>
        <dsp:cNvSpPr/>
      </dsp:nvSpPr>
      <dsp:spPr>
        <a:xfrm>
          <a:off x="4593324" y="693189"/>
          <a:ext cx="594162" cy="594162"/>
        </a:xfrm>
        <a:prstGeom prst="downArrow">
          <a:avLst>
            <a:gd name="adj1" fmla="val 55000"/>
            <a:gd name="adj2" fmla="val 45000"/>
          </a:avLst>
        </a:prstGeom>
        <a:solidFill>
          <a:srgbClr val="2E83C3">
            <a:tint val="40000"/>
            <a:alpha val="9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2E83C3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727010" y="693189"/>
        <a:ext cx="326790" cy="447107"/>
      </dsp:txXfrm>
    </dsp:sp>
    <dsp:sp modelId="{003ECACC-4C5E-4716-BDF2-1AD492C34FBD}">
      <dsp:nvSpPr>
        <dsp:cNvPr id="0" name=""/>
        <dsp:cNvSpPr/>
      </dsp:nvSpPr>
      <dsp:spPr>
        <a:xfrm>
          <a:off x="5051043" y="1753541"/>
          <a:ext cx="594162" cy="594162"/>
        </a:xfrm>
        <a:prstGeom prst="downArrow">
          <a:avLst>
            <a:gd name="adj1" fmla="val 55000"/>
            <a:gd name="adj2" fmla="val 45000"/>
          </a:avLst>
        </a:prstGeom>
        <a:solidFill>
          <a:srgbClr val="42D0A2">
            <a:tint val="40000"/>
            <a:alpha val="9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rgbClr val="42D0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5184729" y="1753541"/>
        <a:ext cx="326790" cy="4471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08B79-7158-4EE7-8499-44825F48BE41}">
      <dsp:nvSpPr>
        <dsp:cNvPr id="0" name=""/>
        <dsp:cNvSpPr/>
      </dsp:nvSpPr>
      <dsp:spPr>
        <a:xfrm>
          <a:off x="0" y="0"/>
          <a:ext cx="6692813" cy="9594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dirty="0"/>
            <a:t>Football  </a:t>
          </a:r>
          <a:endParaRPr lang="en-US" sz="4100" kern="1200" dirty="0"/>
        </a:p>
      </dsp:txBody>
      <dsp:txXfrm>
        <a:off x="46834" y="46834"/>
        <a:ext cx="6599145" cy="865732"/>
      </dsp:txXfrm>
    </dsp:sp>
    <dsp:sp modelId="{64539474-E16B-4F98-A077-19CA151BB17C}">
      <dsp:nvSpPr>
        <dsp:cNvPr id="0" name=""/>
        <dsp:cNvSpPr/>
      </dsp:nvSpPr>
      <dsp:spPr>
        <a:xfrm>
          <a:off x="0" y="981720"/>
          <a:ext cx="6692813" cy="3819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497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200" b="1" kern="1200" dirty="0">
              <a:solidFill>
                <a:srgbClr val="FF0000"/>
              </a:solidFill>
            </a:rPr>
            <a:t>No</a:t>
          </a:r>
          <a:r>
            <a:rPr lang="en-GB" sz="3200" kern="1200" dirty="0">
              <a:solidFill>
                <a:srgbClr val="000000"/>
              </a:solidFill>
            </a:rPr>
            <a:t> deliberate kicks.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200" b="1" kern="1200" dirty="0">
              <a:solidFill>
                <a:srgbClr val="FF0000"/>
              </a:solidFill>
            </a:rPr>
            <a:t>No</a:t>
          </a:r>
          <a:r>
            <a:rPr lang="en-GB" sz="3200" kern="1200" dirty="0">
              <a:solidFill>
                <a:srgbClr val="000000"/>
              </a:solidFill>
            </a:rPr>
            <a:t> tackling too hard or slide tackles.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200" kern="1200" dirty="0">
              <a:solidFill>
                <a:srgbClr val="000000"/>
              </a:solidFill>
            </a:rPr>
            <a:t>Only 1 football match in the football area only.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200" kern="1200" dirty="0"/>
            <a:t> </a:t>
          </a:r>
          <a:r>
            <a:rPr lang="en-US" sz="3200" kern="1200" dirty="0">
              <a:solidFill>
                <a:srgbClr val="000000"/>
              </a:solidFill>
            </a:rPr>
            <a:t>W</a:t>
          </a:r>
          <a:r>
            <a:rPr lang="en-GB" sz="3200" kern="1200" dirty="0" err="1">
              <a:solidFill>
                <a:srgbClr val="000000"/>
              </a:solidFill>
            </a:rPr>
            <a:t>ellies</a:t>
          </a:r>
          <a:r>
            <a:rPr lang="en-GB" sz="3200" kern="1200" dirty="0">
              <a:solidFill>
                <a:srgbClr val="000000"/>
              </a:solidFill>
            </a:rPr>
            <a:t> to be worn when the grass is wet to protect your feet in all weathers. </a:t>
          </a:r>
          <a:endParaRPr lang="en-US" sz="3200" kern="1200" dirty="0"/>
        </a:p>
      </dsp:txBody>
      <dsp:txXfrm>
        <a:off x="0" y="981720"/>
        <a:ext cx="6692813" cy="38191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08B79-7158-4EE7-8499-44825F48BE41}">
      <dsp:nvSpPr>
        <dsp:cNvPr id="0" name=""/>
        <dsp:cNvSpPr/>
      </dsp:nvSpPr>
      <dsp:spPr>
        <a:xfrm>
          <a:off x="0" y="0"/>
          <a:ext cx="6692813" cy="865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/>
            <a:t> </a:t>
          </a:r>
          <a:endParaRPr lang="en-US" sz="3700" kern="1200" dirty="0"/>
        </a:p>
      </dsp:txBody>
      <dsp:txXfrm>
        <a:off x="42265" y="42265"/>
        <a:ext cx="6608283" cy="781270"/>
      </dsp:txXfrm>
    </dsp:sp>
    <dsp:sp modelId="{64539474-E16B-4F98-A077-19CA151BB17C}">
      <dsp:nvSpPr>
        <dsp:cNvPr id="0" name=""/>
        <dsp:cNvSpPr/>
      </dsp:nvSpPr>
      <dsp:spPr>
        <a:xfrm>
          <a:off x="0" y="891449"/>
          <a:ext cx="6692813" cy="3906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497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 dirty="0"/>
            <a:t>Tidy up when the first whistle is blown 12.55 p.m.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900" kern="1200" dirty="0">
              <a:solidFill>
                <a:srgbClr val="000000"/>
              </a:solidFill>
            </a:rPr>
            <a:t>2</a:t>
          </a:r>
          <a:r>
            <a:rPr lang="en-GB" sz="2900" kern="1200" baseline="30000" dirty="0">
              <a:solidFill>
                <a:srgbClr val="000000"/>
              </a:solidFill>
            </a:rPr>
            <a:t>nd</a:t>
          </a:r>
          <a:r>
            <a:rPr lang="en-GB" sz="2900" kern="1200" dirty="0">
              <a:solidFill>
                <a:srgbClr val="000000"/>
              </a:solidFill>
            </a:rPr>
            <a:t> whistle line up your playground. 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900" kern="1200" dirty="0">
              <a:solidFill>
                <a:srgbClr val="000000"/>
              </a:solidFill>
            </a:rPr>
            <a:t>Keep the equipment in the zones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900" kern="1200" dirty="0"/>
            <a:t> Make sure you return equipment in the zone when you have finished.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 dirty="0">
              <a:solidFill>
                <a:srgbClr val="FF0000"/>
              </a:solidFill>
            </a:rPr>
            <a:t>It is your job </a:t>
          </a:r>
          <a:r>
            <a:rPr lang="en-US" sz="2900" kern="1200" dirty="0"/>
            <a:t>to make sure equipment is put away in the correct boxes.</a:t>
          </a:r>
        </a:p>
      </dsp:txBody>
      <dsp:txXfrm>
        <a:off x="0" y="891449"/>
        <a:ext cx="6692813" cy="39060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6DE9E-F8A5-4D98-9C9F-77C8B6A39358}" type="datetimeFigureOut">
              <a:rPr lang="en-GB" smtClean="0"/>
              <a:t>20/09/2025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4EC69-E632-488D-85BF-2204C0C29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056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2A24A-B0E9-4FF4-810C-7512E9CB2A1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661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0353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4867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7433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3920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9082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287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8394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4480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2540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69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2184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6103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8282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7456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703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BFED-6FCB-41C6-A6DA-B29ED6ADB7E8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1851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5BFED-6FCB-41C6-A6DA-B29ED6ADB7E8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BAE437C-8520-4F15-90FE-E630CA82BF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973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7-us.googleusercontent.com/slidesz/AGV_vUeMtFBDNWn4yN8k30j1-8YufQLGN3YKh65fuSTFCWxkjRBBgFvwnxBoiMISLDrdy2EaX1RwPxium_6yALoIdWOdIg4XcNRA0xQ5zB7NOlXd-BBKAmj6yCqh9XsrYKXlnlLqxqgU1EgfSNbxI9AFRTCSsHr_MInj=s2048?key=o2IaNClaopeaNg4-RmltTQ">
            <a:extLst>
              <a:ext uri="{FF2B5EF4-FFF2-40B4-BE49-F238E27FC236}">
                <a16:creationId xmlns:a16="http://schemas.microsoft.com/office/drawing/2014/main" id="{68E63715-A4DF-4F9D-B557-E0F0650C80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0" t="19449" r="27707" b="2706"/>
          <a:stretch/>
        </p:blipFill>
        <p:spPr bwMode="auto">
          <a:xfrm>
            <a:off x="3803372" y="622852"/>
            <a:ext cx="2955235" cy="302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5814E5A-5684-4D02-A7B3-4AFC358B1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836" y="415856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Friendly Friday</a:t>
            </a:r>
            <a:endParaRPr lang="en-GB" sz="5400" dirty="0"/>
          </a:p>
        </p:txBody>
      </p:sp>
      <p:pic>
        <p:nvPicPr>
          <p:cNvPr id="1028" name="Picture 4" descr="https://lh7-us.googleusercontent.com/slidesz/AGV_vUfU90EDLHjbLQn3xGHWu6Cqs32e1rl81apPCMtRgVjaHIN4OX4y81I0AINAhJPvC49Pemttu0XP6YyrQI-g7euLLkISdeJHbwwCYpY-gIys8rIBk48B_3yNIbB-5jJ8VP2R3wtIg75F4-U7n9SfaZ1jMQlohnSpA6vaappdMn72=s2048?key=ujFs87aE-oowP7CVAWI_og">
            <a:extLst>
              <a:ext uri="{FF2B5EF4-FFF2-40B4-BE49-F238E27FC236}">
                <a16:creationId xmlns:a16="http://schemas.microsoft.com/office/drawing/2014/main" id="{A42CBAEC-1AE3-4C25-96CE-A2F0ADA19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1" y="1693034"/>
            <a:ext cx="21145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7-us.googleusercontent.com/slidesz/AGV_vUcfsUSDrJdJaP_1YzCJuB4PiWvPSfIBPMkujQyx72MzFcAKApdsu0k1-3gxx_9_RHDRu_zVbhSy6XSCEjUi3VkJeziWezDBIHra3wVoNaUW7pxxOhoc002PB4HHCcRtfj0EWgHeh178bq8IgzhjGxWWX-9T27cSnQtL57sOQADg6g=s2048?key=ujFs87aE-oowP7CVAWI_og">
            <a:extLst>
              <a:ext uri="{FF2B5EF4-FFF2-40B4-BE49-F238E27FC236}">
                <a16:creationId xmlns:a16="http://schemas.microsoft.com/office/drawing/2014/main" id="{DB8EBAAE-F3E1-4727-9617-87C23DAA2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936" y="1854958"/>
            <a:ext cx="24860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B4DDD36-1690-460F-9688-9516BB2B6EEA}"/>
              </a:ext>
            </a:extLst>
          </p:cNvPr>
          <p:cNvSpPr txBox="1">
            <a:spLocks/>
          </p:cNvSpPr>
          <p:nvPr/>
        </p:nvSpPr>
        <p:spPr>
          <a:xfrm>
            <a:off x="2626622" y="2973388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GB" sz="5400" dirty="0"/>
          </a:p>
        </p:txBody>
      </p:sp>
      <p:pic>
        <p:nvPicPr>
          <p:cNvPr id="11" name="Picture 8" descr="https://lh7-us.googleusercontent.com/slidesz/AGV_vUfpKCLu74twt6RbTuolAlTeB_VbMOUVg-snfjPPKX_gr-IkJKkjVWINg0TgxP0tqTUv4xjOAopPWH8ek8x9NPK6eCXE3gL2PlJ3imIs2GpUB0YqtqBTC21jeXtgSrDB9BXqcb8xfEDgFTMmzB4dQw45e36S84WLKpK3AfcPQADffw=s2048?key=ujFs87aE-oowP7CVAWI_og">
            <a:extLst>
              <a:ext uri="{FF2B5EF4-FFF2-40B4-BE49-F238E27FC236}">
                <a16:creationId xmlns:a16="http://schemas.microsoft.com/office/drawing/2014/main" id="{8A5C97E4-908E-4B76-8DF9-BA124C263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059" y="5068342"/>
            <a:ext cx="3200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391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CE42B8-58CB-8F4E-FE83-3D836C460238}"/>
              </a:ext>
            </a:extLst>
          </p:cNvPr>
          <p:cNvSpPr txBox="1"/>
          <p:nvPr/>
        </p:nvSpPr>
        <p:spPr>
          <a:xfrm>
            <a:off x="756411" y="1382486"/>
            <a:ext cx="3547581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4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rules do we need when playing football?</a:t>
            </a:r>
          </a:p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4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extBox 6">
            <a:extLst>
              <a:ext uri="{FF2B5EF4-FFF2-40B4-BE49-F238E27FC236}">
                <a16:creationId xmlns:a16="http://schemas.microsoft.com/office/drawing/2014/main" id="{F62BF9E2-D38E-5C32-0F99-FC821102B2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8961283"/>
              </p:ext>
            </p:extLst>
          </p:nvPr>
        </p:nvGraphicFramePr>
        <p:xfrm>
          <a:off x="4968286" y="65232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163EA06-7BD4-74CC-241D-856D678F34A2}"/>
              </a:ext>
            </a:extLst>
          </p:cNvPr>
          <p:cNvSpPr txBox="1"/>
          <p:nvPr/>
        </p:nvSpPr>
        <p:spPr>
          <a:xfrm>
            <a:off x="566164" y="4062413"/>
            <a:ext cx="8921063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000" b="1" i="0" u="none" strike="noStrike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</a:t>
            </a:r>
            <a:r>
              <a:rPr lang="en-US" sz="6000" b="1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gotiate</a:t>
            </a:r>
            <a:endParaRPr kumimoji="0" lang="en-US" sz="60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060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D771A-4F2C-3BF4-E908-4BD991454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1D8CCB-2FC5-25BA-29A7-AD974BEC536E}"/>
              </a:ext>
            </a:extLst>
          </p:cNvPr>
          <p:cNvSpPr txBox="1"/>
          <p:nvPr/>
        </p:nvSpPr>
        <p:spPr>
          <a:xfrm>
            <a:off x="756411" y="1382486"/>
            <a:ext cx="3547581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4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rules do we need?</a:t>
            </a:r>
          </a:p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4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extBox 6">
            <a:extLst>
              <a:ext uri="{FF2B5EF4-FFF2-40B4-BE49-F238E27FC236}">
                <a16:creationId xmlns:a16="http://schemas.microsoft.com/office/drawing/2014/main" id="{370D6239-1176-EC8C-A55F-3EE741DA00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7896720"/>
              </p:ext>
            </p:extLst>
          </p:nvPr>
        </p:nvGraphicFramePr>
        <p:xfrm>
          <a:off x="4968286" y="65232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C7A1AC3-3270-D1EC-BD07-025D5B5975EB}"/>
              </a:ext>
            </a:extLst>
          </p:cNvPr>
          <p:cNvSpPr txBox="1"/>
          <p:nvPr/>
        </p:nvSpPr>
        <p:spPr>
          <a:xfrm>
            <a:off x="566164" y="4062413"/>
            <a:ext cx="8921063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000" b="1" i="0" u="none" strike="noStrike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</a:t>
            </a:r>
            <a:r>
              <a:rPr lang="en-US" sz="6000" b="1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gotiate</a:t>
            </a:r>
            <a:endParaRPr kumimoji="0" lang="en-US" sz="60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3100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86EC3-F167-4C2F-816E-6680C13F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16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Each week we will</a:t>
            </a:r>
            <a:br>
              <a:rPr lang="en-US" sz="4400" dirty="0">
                <a:solidFill>
                  <a:srgbClr val="0070C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Celebrate</a:t>
            </a:r>
            <a:r>
              <a:rPr lang="en-US" dirty="0"/>
              <a:t> our school’s culture of play and your creativity.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Inform</a:t>
            </a:r>
            <a:r>
              <a:rPr lang="en-US" dirty="0"/>
              <a:t> you of changes new zones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Negotiate </a:t>
            </a:r>
            <a:r>
              <a:rPr lang="en-US" dirty="0"/>
              <a:t>with you about issues such as risk, tidy-up and expected behaviours.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Innovate</a:t>
            </a:r>
            <a:r>
              <a:rPr lang="en-US" dirty="0"/>
              <a:t> around what you are currently playing to deepen children’s engagement.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840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99C8E-E004-401E-8176-710DC7F6E8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4261" y="2659998"/>
            <a:ext cx="7766936" cy="910070"/>
          </a:xfrm>
        </p:spPr>
        <p:txBody>
          <a:bodyPr/>
          <a:lstStyle/>
          <a:p>
            <a:pPr algn="ctr"/>
            <a:r>
              <a:rPr lang="en-US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Celebrate</a:t>
            </a:r>
            <a:br>
              <a:rPr lang="en-US" b="1" u="sng" dirty="0">
                <a:solidFill>
                  <a:srgbClr val="00B0F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We’ve had so 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much fun!</a:t>
            </a:r>
            <a:br>
              <a:rPr lang="en-GB" b="1" dirty="0">
                <a:solidFill>
                  <a:srgbClr val="000000"/>
                </a:solidFill>
              </a:rPr>
            </a:b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0067975-4DFE-405E-BC55-8B422E9E5491}"/>
              </a:ext>
            </a:extLst>
          </p:cNvPr>
          <p:cNvSpPr txBox="1">
            <a:spLocks/>
          </p:cNvSpPr>
          <p:nvPr/>
        </p:nvSpPr>
        <p:spPr>
          <a:xfrm>
            <a:off x="1507067" y="1161862"/>
            <a:ext cx="7766936" cy="9100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4" name="AutoShape 2" descr="https://photos.fife.usercontent.google.com/pw/AP1GczN8DuxczwcxFMkvdW8ZFOrH2xdUKy1ZYN-ZxMeP4q-1c9QQU_uwrhKuX3IJ3j4cL-_jlUIGZn0VgsqKc2vyNeh1pAL73qE=w481-h641-s-no-gm?authuser=0">
            <a:extLst>
              <a:ext uri="{FF2B5EF4-FFF2-40B4-BE49-F238E27FC236}">
                <a16:creationId xmlns:a16="http://schemas.microsoft.com/office/drawing/2014/main" id="{09204A1D-9BB0-49E3-BFF7-13D12ABE58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944B3-5070-4CBC-AC9A-6754DD8F5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74" y="251792"/>
            <a:ext cx="2176403" cy="290036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1074C3-FC26-40DE-BFB6-E095B4006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576" y="3561033"/>
            <a:ext cx="2207238" cy="294145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9" name="AutoShape 4" descr="https://photos.fife.usercontent.google.com/pw/AP1GczOEO3dq-xn86w6T6mqIrqHhCB0aMuU420bNEg1lqliID_n5Ud97tUdNkhwr2OcUgV7kWiKdL7zJGX1JxVd4-ZH-MWrsLLU=w481-h641-s-no-gm?authuser=0">
            <a:extLst>
              <a:ext uri="{FF2B5EF4-FFF2-40B4-BE49-F238E27FC236}">
                <a16:creationId xmlns:a16="http://schemas.microsoft.com/office/drawing/2014/main" id="{7EEBA06A-AE0B-442B-BA09-4BAEE49342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8D221A-8BC4-4618-893E-9BD3FD4E6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850" y="3561033"/>
            <a:ext cx="2176403" cy="290036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D71322-6E0F-4EA2-900C-F52328BD7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4718" y="396605"/>
            <a:ext cx="2083021" cy="277591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D9BFDE-AD4E-40BF-8D35-864E407FEF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5186" y="3561032"/>
            <a:ext cx="2176403" cy="290036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730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photos.fife.usercontent.google.com/pw/AP1GczOdvnyyxmLncLK3fdYCaqT2qTwgRFdlLSu90-1m2qnQKWHKahNqlWT_digxhjMLBz_A62Cb8UqS6xn-EPLZ9DJEW39gFvs=w481-h641-s-no-gm?authuser=0">
            <a:extLst>
              <a:ext uri="{FF2B5EF4-FFF2-40B4-BE49-F238E27FC236}">
                <a16:creationId xmlns:a16="http://schemas.microsoft.com/office/drawing/2014/main" id="{02630B1B-8FE1-4055-9087-071AFF9792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833FF5-76E3-41E2-81E9-F53D52E5A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79" y="379329"/>
            <a:ext cx="2389175" cy="318391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C98791-DFB1-4E78-9111-4CC2EF693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499" y="3276600"/>
            <a:ext cx="2417828" cy="322209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E247A2-22F7-4656-8F0C-112941680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072" y="379329"/>
            <a:ext cx="2417828" cy="322209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47E25A-4191-4FA2-A0CE-21D300C97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5245" y="3276600"/>
            <a:ext cx="2417828" cy="322209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448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preview">
            <a:extLst>
              <a:ext uri="{FF2B5EF4-FFF2-40B4-BE49-F238E27FC236}">
                <a16:creationId xmlns:a16="http://schemas.microsoft.com/office/drawing/2014/main" id="{E50882B0-42BF-4497-968E-AF90BBD91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169" y="3429000"/>
            <a:ext cx="2445915" cy="326122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A6562B-173E-44CD-BEAC-366BA856F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918" y="3429000"/>
            <a:ext cx="2445915" cy="326122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FDFAE1-A94C-4D21-8F51-C368A97DE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22" y="76926"/>
            <a:ext cx="4124208" cy="309315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498662-726C-4D75-8442-532CEEEEB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330" y="3429000"/>
            <a:ext cx="2445915" cy="326336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160D4E-D376-4F4B-B347-3FBDF8CC0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5511" y="76926"/>
            <a:ext cx="4143157" cy="310736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674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4F47F-D33A-4241-881A-B07A6DD7E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167813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u="sng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Inform</a:t>
            </a:r>
            <a:br>
              <a:rPr lang="en-US" sz="5400" b="1" u="sng">
                <a:solidFill>
                  <a:srgbClr val="00B0F0"/>
                </a:solidFill>
              </a:rPr>
            </a:br>
            <a:endParaRPr lang="en-GB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AC136-9C6A-461F-A7E4-464BA1954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1106339"/>
            <a:ext cx="8596668" cy="388077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/>
              <a:t>We will introduce football zone (on field) next week weather dependent.</a:t>
            </a:r>
          </a:p>
          <a:p>
            <a:pPr marL="0" indent="0" algn="ctr">
              <a:buNone/>
            </a:pPr>
            <a:endParaRPr lang="en-US" sz="2400" b="1"/>
          </a:p>
          <a:p>
            <a:pPr marL="0" indent="0" algn="ctr">
              <a:buNone/>
            </a:pPr>
            <a:r>
              <a:rPr lang="en-US" sz="2400" b="1"/>
              <a:t>Each class will have their own day.</a:t>
            </a:r>
          </a:p>
          <a:p>
            <a:r>
              <a:rPr lang="en-US" sz="2400"/>
              <a:t>Year 1 &amp; 2 Monday</a:t>
            </a:r>
          </a:p>
          <a:p>
            <a:r>
              <a:rPr lang="en-US" sz="2400"/>
              <a:t>Year 3 Tuesday</a:t>
            </a:r>
          </a:p>
          <a:p>
            <a:r>
              <a:rPr lang="en-US" sz="2400"/>
              <a:t>Year 4 Wednesday</a:t>
            </a:r>
          </a:p>
          <a:p>
            <a:r>
              <a:rPr lang="en-US" sz="2400"/>
              <a:t>Year 5 Thursday</a:t>
            </a:r>
          </a:p>
          <a:p>
            <a:r>
              <a:rPr lang="en-US" sz="2400"/>
              <a:t>Year 6 Friday</a:t>
            </a:r>
          </a:p>
          <a:p>
            <a:pPr marL="0" indent="0">
              <a:buNone/>
            </a:pPr>
            <a:r>
              <a:rPr lang="en-US" sz="2400"/>
              <a:t>No other year groups are to join in on other classes days</a:t>
            </a:r>
          </a:p>
          <a:p>
            <a:pPr marL="0" indent="0">
              <a:buNone/>
            </a:pPr>
            <a:r>
              <a:rPr lang="en-US" sz="2400" b="1" u="sng">
                <a:solidFill>
                  <a:srgbClr val="FF0000"/>
                </a:solidFill>
              </a:rPr>
              <a:t>Only one football out in the football area only.</a:t>
            </a:r>
            <a:endParaRPr lang="en-GB" sz="2400" b="1" u="sng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6E5EB0-01A1-DCAC-EFC1-DBE68EA80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255" y="3429000"/>
            <a:ext cx="3361223" cy="204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59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CDA7BF-58C6-E752-E878-F17505719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939" y="1351627"/>
            <a:ext cx="3200677" cy="143268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6BDEB38-D76D-687E-C7B2-79A9A0894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1451" y="2959723"/>
            <a:ext cx="8596668" cy="388077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dirty="0"/>
              <a:t>In July we introduced Friendly Friday</a:t>
            </a:r>
          </a:p>
          <a:p>
            <a:pPr marL="0" indent="0" algn="ctr">
              <a:buNone/>
            </a:pPr>
            <a:r>
              <a:rPr lang="en-US" sz="3200" b="1" dirty="0"/>
              <a:t>KS1 and KS2 will have the freedom to explore the different zones on either playground. </a:t>
            </a:r>
          </a:p>
          <a:p>
            <a:pPr marL="0" indent="0" algn="ctr">
              <a:buNone/>
            </a:pPr>
            <a:r>
              <a:rPr lang="en-US" sz="3200" b="1" dirty="0"/>
              <a:t>Now we will be having OPAL play every lunchtime!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AF5C3BF-28E8-6D9A-B719-25571D90E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588" y="155575"/>
            <a:ext cx="8596312" cy="1320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Friendly Friday</a:t>
            </a:r>
            <a:endParaRPr lang="en-GB" sz="5400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983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D9B6BC8-FEAD-1F86-E8E2-75F54055C884}"/>
              </a:ext>
            </a:extLst>
          </p:cNvPr>
          <p:cNvSpPr txBox="1"/>
          <p:nvPr/>
        </p:nvSpPr>
        <p:spPr>
          <a:xfrm>
            <a:off x="3498352" y="604065"/>
            <a:ext cx="63345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Innovate</a:t>
            </a:r>
          </a:p>
          <a:p>
            <a:pPr algn="ctr"/>
            <a:endParaRPr lang="en-US" sz="60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75809-AE56-4616-634F-E0CC5B132E66}"/>
              </a:ext>
            </a:extLst>
          </p:cNvPr>
          <p:cNvSpPr txBox="1"/>
          <p:nvPr/>
        </p:nvSpPr>
        <p:spPr>
          <a:xfrm>
            <a:off x="834511" y="2237451"/>
            <a:ext cx="610292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</p:txBody>
      </p:sp>
      <p:graphicFrame>
        <p:nvGraphicFramePr>
          <p:cNvPr id="2" name="TextBox 8">
            <a:extLst>
              <a:ext uri="{FF2B5EF4-FFF2-40B4-BE49-F238E27FC236}">
                <a16:creationId xmlns:a16="http://schemas.microsoft.com/office/drawing/2014/main" id="{BFB79FE6-5421-66D8-859E-F22074F6C0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8009525"/>
              </p:ext>
            </p:extLst>
          </p:nvPr>
        </p:nvGraphicFramePr>
        <p:xfrm>
          <a:off x="428470" y="2776060"/>
          <a:ext cx="6102926" cy="3046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18207E9-9248-5C8A-E104-48E4C566738F}"/>
              </a:ext>
            </a:extLst>
          </p:cNvPr>
          <p:cNvSpPr txBox="1"/>
          <p:nvPr/>
        </p:nvSpPr>
        <p:spPr>
          <a:xfrm>
            <a:off x="-389404" y="1967890"/>
            <a:ext cx="6165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6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5FCBEF"/>
                </a:solidFill>
                <a:latin typeface="Trebuchet MS" panose="020B0603020202020204" pitchFamily="34" charset="0"/>
              </a:rPr>
              <a:t>How can we use it?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A186EC-704D-E37F-1ED3-2CCBAE737063}"/>
              </a:ext>
            </a:extLst>
          </p:cNvPr>
          <p:cNvSpPr txBox="1"/>
          <p:nvPr/>
        </p:nvSpPr>
        <p:spPr>
          <a:xfrm>
            <a:off x="5655040" y="1683227"/>
            <a:ext cx="6165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6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5FCBEF"/>
                </a:solidFill>
                <a:latin typeface="Trebuchet MS" panose="020B0603020202020204" pitchFamily="34" charset="0"/>
              </a:rPr>
              <a:t>How can we not use it?</a:t>
            </a:r>
          </a:p>
        </p:txBody>
      </p:sp>
      <p:graphicFrame>
        <p:nvGraphicFramePr>
          <p:cNvPr id="11" name="TextBox 8">
            <a:extLst>
              <a:ext uri="{FF2B5EF4-FFF2-40B4-BE49-F238E27FC236}">
                <a16:creationId xmlns:a16="http://schemas.microsoft.com/office/drawing/2014/main" id="{1746C39A-62AF-2798-FEAF-BE5FEA58B8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456346"/>
              </p:ext>
            </p:extLst>
          </p:nvPr>
        </p:nvGraphicFramePr>
        <p:xfrm>
          <a:off x="5922940" y="2390165"/>
          <a:ext cx="6102926" cy="3046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670235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850B9E1-45AB-46AE-B923-A571D258DD68}"/>
              </a:ext>
            </a:extLst>
          </p:cNvPr>
          <p:cNvSpPr txBox="1"/>
          <p:nvPr/>
        </p:nvSpPr>
        <p:spPr>
          <a:xfrm>
            <a:off x="2928726" y="577644"/>
            <a:ext cx="63345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Negotiate</a:t>
            </a:r>
          </a:p>
          <a:p>
            <a:pPr algn="ctr"/>
            <a:endParaRPr lang="en-US" sz="60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CB40E7-8E0C-40E5-A707-E2001EBF2373}"/>
              </a:ext>
            </a:extLst>
          </p:cNvPr>
          <p:cNvSpPr/>
          <p:nvPr/>
        </p:nvSpPr>
        <p:spPr>
          <a:xfrm>
            <a:off x="1844982" y="1547140"/>
            <a:ext cx="905337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rgbClr val="000000"/>
                </a:solidFill>
              </a:rPr>
              <a:t>What new rules do we need for </a:t>
            </a:r>
          </a:p>
          <a:p>
            <a:r>
              <a:rPr lang="en-GB" sz="4800" b="1" dirty="0">
                <a:solidFill>
                  <a:srgbClr val="000000"/>
                </a:solidFill>
              </a:rPr>
              <a:t>our new activities and equipment?</a:t>
            </a:r>
          </a:p>
        </p:txBody>
      </p:sp>
      <p:pic>
        <p:nvPicPr>
          <p:cNvPr id="2050" name="Picture 2" descr="Question Mark Thought Bubble Stock ...">
            <a:extLst>
              <a:ext uri="{FF2B5EF4-FFF2-40B4-BE49-F238E27FC236}">
                <a16:creationId xmlns:a16="http://schemas.microsoft.com/office/drawing/2014/main" id="{94E8F175-BBA9-49EB-890E-D28AED7B6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41" y="3729231"/>
            <a:ext cx="3603970" cy="25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8358DB-4396-0100-A122-27759B9F01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" r="3" b="3"/>
          <a:stretch>
            <a:fillRect/>
          </a:stretch>
        </p:blipFill>
        <p:spPr>
          <a:xfrm>
            <a:off x="7355833" y="3360394"/>
            <a:ext cx="3542525" cy="349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7081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266</TotalTime>
  <Words>339</Words>
  <Application>Microsoft Office PowerPoint</Application>
  <PresentationFormat>Widescreen</PresentationFormat>
  <Paragraphs>48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Arial</vt:lpstr>
      <vt:lpstr>Calibri</vt:lpstr>
      <vt:lpstr>Trebuchet MS</vt:lpstr>
      <vt:lpstr>Wingdings 3</vt:lpstr>
      <vt:lpstr>Facet</vt:lpstr>
      <vt:lpstr>Friendly Friday</vt:lpstr>
      <vt:lpstr>Each week we will  Celebrate our school’s culture of play and your creativity.   Inform you of changes new zones   Negotiate with you about issues such as risk, tidy-up and expected behaviours.    Innovate around what you are currently playing to deepen children’s engagement.</vt:lpstr>
      <vt:lpstr>Celebrate We’ve had so  much fun! </vt:lpstr>
      <vt:lpstr>PowerPoint Presentation</vt:lpstr>
      <vt:lpstr>PowerPoint Presentation</vt:lpstr>
      <vt:lpstr>Inform </vt:lpstr>
      <vt:lpstr>Friendly Friday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</dc:title>
  <dc:creator>pupil</dc:creator>
  <cp:lastModifiedBy>Clare Poulson</cp:lastModifiedBy>
  <cp:revision>21</cp:revision>
  <dcterms:created xsi:type="dcterms:W3CDTF">2024-06-22T07:21:52Z</dcterms:created>
  <dcterms:modified xsi:type="dcterms:W3CDTF">2025-09-20T07:04:43Z</dcterms:modified>
</cp:coreProperties>
</file>