
<file path=[Content_Types].xml><?xml version="1.0" encoding="utf-8"?>
<Types xmlns="http://schemas.openxmlformats.org/package/2006/content-types"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8" r:id="rId2"/>
    <p:sldId id="262" r:id="rId3"/>
    <p:sldId id="261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2" autoAdjust="0"/>
    <p:restoredTop sz="94364" autoAdjust="0"/>
  </p:normalViewPr>
  <p:slideViewPr>
    <p:cSldViewPr snapToGrid="0">
      <p:cViewPr varScale="1">
        <p:scale>
          <a:sx n="111" d="100"/>
          <a:sy n="111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C88D5-7AA6-4EF1-9361-486804B3E73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963E3-953E-4574-B75B-C2CFF76CBAE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95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36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9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76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37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93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38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55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16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250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67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17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F78E0-1BA2-4D50-BD6E-1CA15600BBBB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96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9497" y="129586"/>
            <a:ext cx="9144000" cy="575808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Clip-Clop Little Donkey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571" y="540327"/>
            <a:ext cx="5436920" cy="617888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GB" sz="2900" dirty="0">
                <a:latin typeface="Comic Sans MS" panose="030F0702030302020204" pitchFamily="66" charset="0"/>
              </a:rPr>
              <a:t>1 Clip-clop little donkey,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Can you carry Mary?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Clip-clop little donkey,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On the rocky road. </a:t>
            </a:r>
          </a:p>
          <a:p>
            <a:pPr algn="l"/>
            <a:endParaRPr lang="en-GB" sz="2900" dirty="0">
              <a:latin typeface="Comic Sans MS" panose="030F0702030302020204" pitchFamily="66" charset="0"/>
            </a:endParaRP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2 Clip-clop little donkey,		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She’s gonna have a baby.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Clip –clop little donkey,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Steady with your load. </a:t>
            </a:r>
          </a:p>
          <a:p>
            <a:pPr algn="l"/>
            <a:endParaRPr lang="en-GB" sz="2900" dirty="0">
              <a:latin typeface="Comic Sans MS" panose="030F0702030302020204" pitchFamily="66" charset="0"/>
            </a:endParaRPr>
          </a:p>
          <a:p>
            <a:pPr algn="l"/>
            <a:r>
              <a:rPr lang="en-GB" sz="2900" b="1" dirty="0">
                <a:latin typeface="Comic Sans MS" panose="030F0702030302020204" pitchFamily="66" charset="0"/>
              </a:rPr>
              <a:t>Bridge</a:t>
            </a:r>
            <a:r>
              <a:rPr lang="en-GB" sz="2900" dirty="0">
                <a:latin typeface="Comic Sans MS" panose="030F0702030302020204" pitchFamily="66" charset="0"/>
              </a:rPr>
              <a:t> 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Joseph lead the way for us.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Clip-clop. Clip-clop.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Find a place to stay for us.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 Clip-clop. Don’t stop! </a:t>
            </a:r>
          </a:p>
          <a:p>
            <a:pPr algn="l"/>
            <a:endParaRPr lang="en-GB" sz="2900" dirty="0">
              <a:latin typeface="Comic Sans MS" panose="030F0702030302020204" pitchFamily="66" charset="0"/>
            </a:endParaRP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3 Clip-clop little donkey,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Can you carry Mary?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Clip-clop little donkey,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On the rocky road. </a:t>
            </a:r>
          </a:p>
          <a:p>
            <a:pPr algn="l"/>
            <a:endParaRPr lang="en-GB" sz="2000" dirty="0">
              <a:latin typeface="Comic Sans MS" panose="030F0702030302020204" pitchFamily="66" charset="0"/>
            </a:endParaRPr>
          </a:p>
          <a:p>
            <a:pPr algn="l"/>
            <a:endParaRPr lang="en-GB" sz="2000" b="1" dirty="0">
              <a:latin typeface="Comic Sans MS" panose="030F0702030302020204" pitchFamily="66" charset="0"/>
            </a:endParaRPr>
          </a:p>
          <a:p>
            <a:pPr algn="l"/>
            <a:endParaRPr lang="en-GB" sz="2000" b="1" dirty="0">
              <a:latin typeface="Comic Sans MS" panose="030F0702030302020204" pitchFamily="66" charset="0"/>
            </a:endParaRPr>
          </a:p>
          <a:p>
            <a:pPr algn="l"/>
            <a:endParaRPr lang="en-GB" sz="2000" b="1" dirty="0">
              <a:latin typeface="Comic Sans MS" panose="030F0702030302020204" pitchFamily="66" charset="0"/>
            </a:endParaRPr>
          </a:p>
          <a:p>
            <a:pPr algn="l"/>
            <a:endParaRPr lang="en-GB" sz="2000" b="1" dirty="0">
              <a:latin typeface="Comic Sans MS" panose="030F0702030302020204" pitchFamily="66" charset="0"/>
            </a:endParaRPr>
          </a:p>
          <a:p>
            <a:pPr algn="l"/>
            <a:endParaRPr lang="en-GB" sz="2000" dirty="0">
              <a:latin typeface="Comic Sans MS" panose="030F0702030302020204" pitchFamily="66" charset="0"/>
            </a:endParaRPr>
          </a:p>
          <a:p>
            <a:pPr algn="l"/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5224" y="809897"/>
            <a:ext cx="54341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omic Sans MS" panose="030F0702030302020204" pitchFamily="66" charset="0"/>
              </a:rPr>
              <a:t>Instrumental</a:t>
            </a:r>
          </a:p>
          <a:p>
            <a:endParaRPr lang="en-GB" b="1" dirty="0">
              <a:latin typeface="Comic Sans MS" panose="030F0702030302020204" pitchFamily="66" charset="0"/>
            </a:endParaRPr>
          </a:p>
          <a:p>
            <a:r>
              <a:rPr lang="en-GB" b="1" dirty="0">
                <a:latin typeface="Comic Sans MS" panose="030F0702030302020204" pitchFamily="66" charset="0"/>
              </a:rPr>
              <a:t>Bridge</a:t>
            </a:r>
            <a:r>
              <a:rPr lang="en-GB" dirty="0">
                <a:latin typeface="Comic Sans MS" panose="030F0702030302020204" pitchFamily="66" charset="0"/>
              </a:rPr>
              <a:t> </a:t>
            </a:r>
          </a:p>
          <a:p>
            <a:r>
              <a:rPr lang="en-GB" dirty="0">
                <a:latin typeface="Comic Sans MS" panose="030F0702030302020204" pitchFamily="66" charset="0"/>
              </a:rPr>
              <a:t>Joseph lead the way for us.      </a:t>
            </a:r>
          </a:p>
          <a:p>
            <a:r>
              <a:rPr lang="en-GB" dirty="0">
                <a:latin typeface="Comic Sans MS" panose="030F0702030302020204" pitchFamily="66" charset="0"/>
              </a:rPr>
              <a:t>Clip-clop. Clip-clop.</a:t>
            </a:r>
          </a:p>
          <a:p>
            <a:r>
              <a:rPr lang="en-GB" dirty="0">
                <a:latin typeface="Comic Sans MS" panose="030F0702030302020204" pitchFamily="66" charset="0"/>
              </a:rPr>
              <a:t>Find a place to stay for us.</a:t>
            </a:r>
          </a:p>
          <a:p>
            <a:r>
              <a:rPr lang="en-GB" dirty="0">
                <a:latin typeface="Comic Sans MS" panose="030F0702030302020204" pitchFamily="66" charset="0"/>
              </a:rPr>
              <a:t> Clip-clop. Don’t stop!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4 Clip-clop little donkey,</a:t>
            </a:r>
          </a:p>
          <a:p>
            <a:r>
              <a:rPr lang="en-GB" dirty="0">
                <a:latin typeface="Comic Sans MS" panose="030F0702030302020204" pitchFamily="66" charset="0"/>
              </a:rPr>
              <a:t>Can you carry Mary?</a:t>
            </a:r>
          </a:p>
          <a:p>
            <a:r>
              <a:rPr lang="en-GB" dirty="0">
                <a:latin typeface="Comic Sans MS" panose="030F0702030302020204" pitchFamily="66" charset="0"/>
              </a:rPr>
              <a:t>Clip-clop little donkey,</a:t>
            </a:r>
          </a:p>
          <a:p>
            <a:r>
              <a:rPr lang="en-GB" dirty="0">
                <a:latin typeface="Comic Sans MS" panose="030F0702030302020204" pitchFamily="66" charset="0"/>
              </a:rPr>
              <a:t>On the rocky road.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5 Clip-clop little donkey,			</a:t>
            </a:r>
          </a:p>
          <a:p>
            <a:r>
              <a:rPr lang="en-GB" dirty="0">
                <a:latin typeface="Comic Sans MS" panose="030F0702030302020204" pitchFamily="66" charset="0"/>
              </a:rPr>
              <a:t>She’s gonna have a baby.</a:t>
            </a:r>
          </a:p>
          <a:p>
            <a:r>
              <a:rPr lang="en-GB" dirty="0">
                <a:latin typeface="Comic Sans MS" panose="030F0702030302020204" pitchFamily="66" charset="0"/>
              </a:rPr>
              <a:t>Clip –clop little donkey,</a:t>
            </a:r>
          </a:p>
          <a:p>
            <a:r>
              <a:rPr lang="en-GB" dirty="0">
                <a:latin typeface="Comic Sans MS" panose="030F0702030302020204" pitchFamily="66" charset="0"/>
              </a:rPr>
              <a:t>Steady with your load.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03 Clip-Clop Little Donk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626" y="5522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2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A King is Born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29710"/>
            <a:ext cx="5181600" cy="53287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1 </a:t>
            </a:r>
          </a:p>
          <a:p>
            <a:pPr marL="0" indent="0">
              <a:buNone/>
            </a:pPr>
            <a:r>
              <a:rPr lang="en-GB" dirty="0"/>
              <a:t>A baby’s born today,</a:t>
            </a:r>
          </a:p>
          <a:p>
            <a:pPr marL="0" indent="0">
              <a:buNone/>
            </a:pPr>
            <a:r>
              <a:rPr lang="en-GB" dirty="0"/>
              <a:t>A baby’s born for everyone.</a:t>
            </a:r>
          </a:p>
          <a:p>
            <a:pPr marL="0" indent="0">
              <a:buNone/>
            </a:pPr>
            <a:r>
              <a:rPr lang="en-GB" dirty="0"/>
              <a:t>A baby’s born today,</a:t>
            </a:r>
          </a:p>
          <a:p>
            <a:pPr marL="0" indent="0">
              <a:buNone/>
            </a:pPr>
            <a:r>
              <a:rPr lang="en-GB" dirty="0"/>
              <a:t>A baby’s born to save us all.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CHORUS</a:t>
            </a:r>
          </a:p>
          <a:p>
            <a:pPr marL="0" indent="0">
              <a:buNone/>
            </a:pPr>
            <a:r>
              <a:rPr lang="en-GB" b="1" dirty="0"/>
              <a:t> </a:t>
            </a:r>
            <a:r>
              <a:rPr lang="en-GB" i="1" dirty="0"/>
              <a:t>Sing praise and worship Him,</a:t>
            </a:r>
          </a:p>
          <a:p>
            <a:pPr marL="0" indent="0">
              <a:buNone/>
            </a:pPr>
            <a:r>
              <a:rPr lang="en-GB" i="1" dirty="0"/>
              <a:t>For He is Christ the Saviour,</a:t>
            </a:r>
          </a:p>
          <a:p>
            <a:pPr marL="0" indent="0">
              <a:buNone/>
            </a:pPr>
            <a:r>
              <a:rPr lang="en-GB" i="1" dirty="0"/>
              <a:t>And call Him wonderful,</a:t>
            </a:r>
          </a:p>
          <a:p>
            <a:pPr marL="0" indent="0">
              <a:buNone/>
            </a:pPr>
            <a:r>
              <a:rPr lang="en-GB" i="1" dirty="0"/>
              <a:t>For He’s the Son of God!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7366"/>
            <a:ext cx="5181600" cy="51710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2 A King is born today,</a:t>
            </a:r>
          </a:p>
          <a:p>
            <a:pPr marL="0" indent="0">
              <a:buNone/>
            </a:pPr>
            <a:r>
              <a:rPr lang="en-GB" dirty="0"/>
              <a:t>A King is born for everyone.</a:t>
            </a:r>
          </a:p>
          <a:p>
            <a:pPr marL="0" indent="0">
              <a:buNone/>
            </a:pPr>
            <a:r>
              <a:rPr lang="en-GB" dirty="0"/>
              <a:t>A King is born today,</a:t>
            </a:r>
          </a:p>
          <a:p>
            <a:pPr marL="0" indent="0">
              <a:buNone/>
            </a:pPr>
            <a:r>
              <a:rPr lang="en-GB" dirty="0"/>
              <a:t>A King is born to save us all.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CHORUS</a:t>
            </a:r>
            <a:endParaRPr lang="en-GB" dirty="0"/>
          </a:p>
          <a:p>
            <a:endParaRPr lang="en-GB" dirty="0"/>
          </a:p>
        </p:txBody>
      </p:sp>
      <p:pic>
        <p:nvPicPr>
          <p:cNvPr id="5" name="A King Is Born (Voc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1766" y="5560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Calypso Kings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27906"/>
            <a:ext cx="5181600" cy="52475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1 We must follow the star to Bethlehem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To find the </a:t>
            </a:r>
            <a:r>
              <a:rPr lang="en-GB" sz="2000" dirty="0" err="1">
                <a:latin typeface="Comic Sans MS" panose="030F0702030302020204" pitchFamily="66" charset="0"/>
              </a:rPr>
              <a:t>newborn</a:t>
            </a:r>
            <a:r>
              <a:rPr lang="en-GB" sz="2000" dirty="0">
                <a:latin typeface="Comic Sans MS" panose="030F0702030302020204" pitchFamily="66" charset="0"/>
              </a:rPr>
              <a:t> King.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We must follow the star to Bethlehem,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For Him our presents we bring.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 </a:t>
            </a:r>
          </a:p>
          <a:p>
            <a:pPr marL="0" indent="0">
              <a:buNone/>
            </a:pPr>
            <a:endParaRPr lang="en-GB" sz="2000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i="1" dirty="0">
                <a:latin typeface="Comic Sans MS" panose="030F0702030302020204" pitchFamily="66" charset="0"/>
              </a:rPr>
              <a:t>Follow the star, follow the star,</a:t>
            </a:r>
          </a:p>
          <a:p>
            <a:pPr marL="0" indent="0">
              <a:buNone/>
            </a:pPr>
            <a:r>
              <a:rPr lang="en-GB" sz="2000" i="1" dirty="0">
                <a:latin typeface="Comic Sans MS" panose="030F0702030302020204" pitchFamily="66" charset="0"/>
              </a:rPr>
              <a:t>Follow the star to Bethlehem.</a:t>
            </a:r>
          </a:p>
          <a:p>
            <a:pPr marL="0" indent="0">
              <a:buNone/>
            </a:pPr>
            <a:r>
              <a:rPr lang="en-GB" sz="2000" i="1" dirty="0">
                <a:latin typeface="Comic Sans MS" panose="030F0702030302020204" pitchFamily="66" charset="0"/>
              </a:rPr>
              <a:t>Follow the star, follow the star,</a:t>
            </a:r>
          </a:p>
          <a:p>
            <a:pPr marL="0" indent="0">
              <a:buNone/>
            </a:pPr>
            <a:r>
              <a:rPr lang="en-GB" sz="2000" i="1" dirty="0">
                <a:latin typeface="Comic Sans MS" panose="030F0702030302020204" pitchFamily="66" charset="0"/>
              </a:rPr>
              <a:t>Follow the star to Him.</a:t>
            </a:r>
          </a:p>
          <a:p>
            <a:pPr marL="0" indent="0">
              <a:buNone/>
            </a:pPr>
            <a:r>
              <a:rPr lang="en-GB" sz="2000" i="1" dirty="0">
                <a:latin typeface="Comic Sans MS" panose="030F0702030302020204" pitchFamily="66" charset="0"/>
              </a:rPr>
              <a:t>Repeat verse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 x 2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7" name="Calypso Kings (Vocal)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8141" y="5254677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8992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004341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Christmas is for you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821283"/>
            <a:ext cx="5426439" cy="58343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1 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me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you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Jesus came for everyone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So what are we gonna do?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We’re gonna hold a party,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Dance the whole night through.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Don’t miss out on celebrating,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you!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2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rich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poor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Jesus came for everyone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So what are we waiting for ?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704538"/>
            <a:ext cx="5581338" cy="59510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 </a:t>
            </a: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3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girls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boys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Jesus came for everyone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So why do we make some noise ?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Instrumental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 X2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08 Christmas Is For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3534" y="562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9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CFEE9148694447A86F9AB78DECD855" ma:contentTypeVersion="13" ma:contentTypeDescription="Create a new document." ma:contentTypeScope="" ma:versionID="34e8fb13473bd00c7f57ceab4b6307c8">
  <xsd:schema xmlns:xsd="http://www.w3.org/2001/XMLSchema" xmlns:xs="http://www.w3.org/2001/XMLSchema" xmlns:p="http://schemas.microsoft.com/office/2006/metadata/properties" xmlns:ns2="1c10a736-d9ff-4c36-893d-d1f19dfded7e" xmlns:ns3="186ce121-ee40-4322-bb26-34c83a7d942a" targetNamespace="http://schemas.microsoft.com/office/2006/metadata/properties" ma:root="true" ma:fieldsID="041cc3a06a78b0030f55ecbee9f2ebf1" ns2:_="" ns3:_="">
    <xsd:import namespace="1c10a736-d9ff-4c36-893d-d1f19dfded7e"/>
    <xsd:import namespace="186ce121-ee40-4322-bb26-34c83a7d94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10a736-d9ff-4c36-893d-d1f19dfded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a6a4be8-2283-43e9-bc8c-15c7465e34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ce121-ee40-4322-bb26-34c83a7d942a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983ba7-b854-4912-bf83-981291525749}" ma:internalName="TaxCatchAll" ma:showField="CatchAllData" ma:web="186ce121-ee40-4322-bb26-34c83a7d94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86ce121-ee40-4322-bb26-34c83a7d942a" xsi:nil="true"/>
    <lcf76f155ced4ddcb4097134ff3c332f xmlns="1c10a736-d9ff-4c36-893d-d1f19dfded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626C48-8055-4FA7-9BEF-26AE968737FB}"/>
</file>

<file path=customXml/itemProps2.xml><?xml version="1.0" encoding="utf-8"?>
<ds:datastoreItem xmlns:ds="http://schemas.openxmlformats.org/officeDocument/2006/customXml" ds:itemID="{78781022-2434-4AB0-9685-7FB6B7BF0E55}"/>
</file>

<file path=customXml/itemProps3.xml><?xml version="1.0" encoding="utf-8"?>
<ds:datastoreItem xmlns:ds="http://schemas.openxmlformats.org/officeDocument/2006/customXml" ds:itemID="{638CE8AA-CFFA-4ABF-A302-5E9BD7876EB2}"/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439</Words>
  <Application>Microsoft Office PowerPoint</Application>
  <PresentationFormat>Widescreen</PresentationFormat>
  <Paragraphs>111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Comic Sans MS</vt:lpstr>
      <vt:lpstr>Office Theme</vt:lpstr>
      <vt:lpstr>Clip-Clop Little Donkey </vt:lpstr>
      <vt:lpstr>A King is Born </vt:lpstr>
      <vt:lpstr>Calypso Kings </vt:lpstr>
      <vt:lpstr>Christmas is for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Stable Hoedown</dc:title>
  <dc:creator>staff</dc:creator>
  <cp:lastModifiedBy>Emma Beckett</cp:lastModifiedBy>
  <cp:revision>21</cp:revision>
  <dcterms:created xsi:type="dcterms:W3CDTF">2019-11-05T15:28:22Z</dcterms:created>
  <dcterms:modified xsi:type="dcterms:W3CDTF">2025-11-24T16:52:51Z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0x01010072CFEE9148694447A86F9AB78DECD855</vt:lpwstr>
  </property>
</Properties>
</file>