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75" r:id="rId3"/>
    <p:sldId id="273" r:id="rId4"/>
    <p:sldId id="274" r:id="rId5"/>
    <p:sldId id="2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Draw- pictures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Play games- noughts and crosses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Write- letters, your name, </a:t>
          </a:r>
          <a:r>
            <a:rPr lang="en-US" dirty="0" err="1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pratice</a:t>
          </a: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phonic sounds</a:t>
          </a:r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break the chalk deliberately 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lick or eat the chalk  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draw on the school building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 custLinFactNeighborX="171" custLinFactNeighborY="-30110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pPr algn="ctr"/>
          <a:r>
            <a:rPr lang="en-US" dirty="0"/>
            <a:t>Chalk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DD759913-A2CF-49BA-9CCA-82CECDE6F78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F4F6DA0-6F62-46FD-B639-FCCB624697D5}" type="parTrans" cxnId="{121462A4-1A68-40EE-865D-F65489E99A27}">
      <dgm:prSet/>
      <dgm:spPr/>
      <dgm:t>
        <a:bodyPr/>
        <a:lstStyle/>
        <a:p>
          <a:endParaRPr lang="en-GB"/>
        </a:p>
      </dgm:t>
    </dgm:pt>
    <dgm:pt modelId="{C86024C3-093E-48D9-93ED-A22FD62500DC}" type="sibTrans" cxnId="{121462A4-1A68-40EE-865D-F65489E99A27}">
      <dgm:prSet/>
      <dgm:spPr/>
      <dgm:t>
        <a:bodyPr/>
        <a:lstStyle/>
        <a:p>
          <a:endParaRPr lang="en-GB"/>
        </a:p>
      </dgm:t>
    </dgm:pt>
    <dgm:pt modelId="{4B7BF215-974D-4913-B8B5-90E90AB30FC3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Don’t draw on ourselves or others</a:t>
          </a:r>
        </a:p>
      </dgm:t>
    </dgm:pt>
    <dgm:pt modelId="{5870D639-B5DC-40D5-9B0A-0D1023DD7874}" type="parTrans" cxnId="{BD7C2FBB-78CC-45CA-8B8F-AEA383DAC354}">
      <dgm:prSet/>
      <dgm:spPr/>
      <dgm:t>
        <a:bodyPr/>
        <a:lstStyle/>
        <a:p>
          <a:endParaRPr lang="en-GB"/>
        </a:p>
      </dgm:t>
    </dgm:pt>
    <dgm:pt modelId="{88F0FAC7-1640-4C42-82C2-4CD7A058EB71}" type="sibTrans" cxnId="{BD7C2FBB-78CC-45CA-8B8F-AEA383DAC354}">
      <dgm:prSet/>
      <dgm:spPr/>
      <dgm:t>
        <a:bodyPr/>
        <a:lstStyle/>
        <a:p>
          <a:endParaRPr lang="en-GB"/>
        </a:p>
      </dgm:t>
    </dgm:pt>
    <dgm:pt modelId="{B2D12EBE-2BF0-406E-8692-1775C048D933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Don’t wipe hands on our clothes- go and wash chalk off in the outside sinks</a:t>
          </a:r>
        </a:p>
      </dgm:t>
    </dgm:pt>
    <dgm:pt modelId="{BAD6D682-811B-4EDE-8C4E-D87070FC0A72}" type="parTrans" cxnId="{160F70A8-428D-492E-B07E-CB7137D704E9}">
      <dgm:prSet/>
      <dgm:spPr/>
      <dgm:t>
        <a:bodyPr/>
        <a:lstStyle/>
        <a:p>
          <a:endParaRPr lang="en-GB"/>
        </a:p>
      </dgm:t>
    </dgm:pt>
    <dgm:pt modelId="{531A184B-A647-420B-9753-AEEA554FDDC7}" type="sibTrans" cxnId="{160F70A8-428D-492E-B07E-CB7137D704E9}">
      <dgm:prSet/>
      <dgm:spPr/>
      <dgm:t>
        <a:bodyPr/>
        <a:lstStyle/>
        <a:p>
          <a:endParaRPr lang="en-GB"/>
        </a:p>
      </dgm:t>
    </dgm:pt>
    <dgm:pt modelId="{A4292D9B-08BF-4C75-AD75-5D9D0D348615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endParaRPr lang="en-US" dirty="0"/>
        </a:p>
      </dgm:t>
    </dgm:pt>
    <dgm:pt modelId="{554CBE35-174A-42F4-A7F9-0F7D7F12A8A2}" type="parTrans" cxnId="{56AAB894-7619-4783-B308-ED590E25F75E}">
      <dgm:prSet/>
      <dgm:spPr/>
      <dgm:t>
        <a:bodyPr/>
        <a:lstStyle/>
        <a:p>
          <a:endParaRPr lang="en-GB"/>
        </a:p>
      </dgm:t>
    </dgm:pt>
    <dgm:pt modelId="{91B1C989-6CD8-4D9A-851D-05BC0AA199E0}" type="sibTrans" cxnId="{56AAB894-7619-4783-B308-ED590E25F75E}">
      <dgm:prSet/>
      <dgm:spPr/>
      <dgm:t>
        <a:bodyPr/>
        <a:lstStyle/>
        <a:p>
          <a:endParaRPr lang="en-GB"/>
        </a:p>
      </dgm:t>
    </dgm:pt>
    <dgm:pt modelId="{D6522114-8425-48B4-947B-D7A2DD572ABE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Share chalks </a:t>
          </a:r>
        </a:p>
      </dgm:t>
    </dgm:pt>
    <dgm:pt modelId="{E77F35E5-4D06-4423-BE01-89BB0702CC8E}" type="parTrans" cxnId="{E15D1737-C65E-4226-B833-34286D63E994}">
      <dgm:prSet/>
      <dgm:spPr/>
      <dgm:t>
        <a:bodyPr/>
        <a:lstStyle/>
        <a:p>
          <a:endParaRPr lang="en-GB"/>
        </a:p>
      </dgm:t>
    </dgm:pt>
    <dgm:pt modelId="{F73A1C40-44B2-422E-AD0F-54579851EF98}" type="sibTrans" cxnId="{E15D1737-C65E-4226-B833-34286D63E994}">
      <dgm:prSet/>
      <dgm:spPr/>
      <dgm:t>
        <a:bodyPr/>
        <a:lstStyle/>
        <a:p>
          <a:endParaRPr lang="en-GB"/>
        </a:p>
      </dgm:t>
    </dgm:pt>
    <dgm:pt modelId="{56FF7608-BA99-46BD-BB4E-4D7438A6461B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Please return the chalks into the boxes and please place lid on top </a:t>
          </a:r>
        </a:p>
      </dgm:t>
    </dgm:pt>
    <dgm:pt modelId="{1A362D3E-5A89-495D-932D-56D940FCE5BE}" type="parTrans" cxnId="{5602F358-4C51-47CE-A2D0-F812AF2D090C}">
      <dgm:prSet/>
      <dgm:spPr/>
      <dgm:t>
        <a:bodyPr/>
        <a:lstStyle/>
        <a:p>
          <a:endParaRPr lang="en-GB"/>
        </a:p>
      </dgm:t>
    </dgm:pt>
    <dgm:pt modelId="{A428DDF0-157F-48F4-B9B3-B488D238AEF9}" type="sibTrans" cxnId="{5602F358-4C51-47CE-A2D0-F812AF2D090C}">
      <dgm:prSet/>
      <dgm:spPr/>
      <dgm:t>
        <a:bodyPr/>
        <a:lstStyle/>
        <a:p>
          <a:endParaRPr lang="en-GB"/>
        </a:p>
      </dgm:t>
    </dgm:pt>
    <dgm:pt modelId="{88D963CF-8894-47C8-9F74-C226709C00F0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If you see chalk on the floor pick it up please- don’t stand on it</a:t>
          </a:r>
        </a:p>
      </dgm:t>
    </dgm:pt>
    <dgm:pt modelId="{1681C755-5A6B-4380-BC78-B409A2E04715}" type="parTrans" cxnId="{9FC4886C-BAC7-4B91-9211-FB545E0A92BA}">
      <dgm:prSet/>
      <dgm:spPr/>
      <dgm:t>
        <a:bodyPr/>
        <a:lstStyle/>
        <a:p>
          <a:endParaRPr lang="en-GB"/>
        </a:p>
      </dgm:t>
    </dgm:pt>
    <dgm:pt modelId="{568F7D93-FE45-4A9E-A2E1-71C810D0E5B3}" type="sibTrans" cxnId="{9FC4886C-BAC7-4B91-9211-FB545E0A92BA}">
      <dgm:prSet/>
      <dgm:spPr/>
      <dgm:t>
        <a:bodyPr/>
        <a:lstStyle/>
        <a:p>
          <a:endParaRPr lang="en-GB"/>
        </a:p>
      </dgm:t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896" custLinFactNeighborY="-15314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CCB460C-0A88-4B76-AD51-BDBDAC547C55}" type="presOf" srcId="{88D963CF-8894-47C8-9F74-C226709C00F0}" destId="{64539474-E16B-4F98-A077-19CA151BB17C}" srcOrd="0" destOrd="4" presId="urn:microsoft.com/office/officeart/2005/8/layout/vList2"/>
    <dgm:cxn modelId="{F6CEF21E-1152-4424-92B5-3DFA70AADA2E}" type="presOf" srcId="{BE572BB2-21E8-45DB-B83E-E9F5C9D352E1}" destId="{64539474-E16B-4F98-A077-19CA151BB17C}" srcOrd="0" destOrd="6" presId="urn:microsoft.com/office/officeart/2005/8/layout/vList2"/>
    <dgm:cxn modelId="{4E76261F-BB33-460E-92C0-0F69E83D5365}" type="presOf" srcId="{D6522114-8425-48B4-947B-D7A2DD572ABE}" destId="{64539474-E16B-4F98-A077-19CA151BB17C}" srcOrd="0" destOrd="2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E15D1737-C65E-4226-B833-34286D63E994}" srcId="{09D6EDA5-A781-4B92-90D9-56F62A17CB46}" destId="{D6522114-8425-48B4-947B-D7A2DD572ABE}" srcOrd="2" destOrd="0" parTransId="{E77F35E5-4D06-4423-BE01-89BB0702CC8E}" sibTransId="{F73A1C40-44B2-422E-AD0F-54579851EF98}"/>
    <dgm:cxn modelId="{BC53355C-C792-49BA-A7C2-B10B7C60B9C9}" type="presOf" srcId="{DD759913-A2CF-49BA-9CCA-82CECDE6F78F}" destId="{64539474-E16B-4F98-A077-19CA151BB17C}" srcOrd="0" destOrd="7" presId="urn:microsoft.com/office/officeart/2005/8/layout/vList2"/>
    <dgm:cxn modelId="{F2393F5F-FF07-4C17-AF33-1A6776882A00}" type="presOf" srcId="{B2D12EBE-2BF0-406E-8692-1775C048D933}" destId="{64539474-E16B-4F98-A077-19CA151BB17C}" srcOrd="0" destOrd="1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9FC4886C-BAC7-4B91-9211-FB545E0A92BA}" srcId="{09D6EDA5-A781-4B92-90D9-56F62A17CB46}" destId="{88D963CF-8894-47C8-9F74-C226709C00F0}" srcOrd="4" destOrd="0" parTransId="{1681C755-5A6B-4380-BC78-B409A2E04715}" sibTransId="{568F7D93-FE45-4A9E-A2E1-71C810D0E5B3}"/>
    <dgm:cxn modelId="{8A537750-D94A-46D4-85E1-7B07AF634BA4}" srcId="{09D6EDA5-A781-4B92-90D9-56F62A17CB46}" destId="{BE572BB2-21E8-45DB-B83E-E9F5C9D352E1}" srcOrd="6" destOrd="0" parTransId="{42FB34A3-3620-447C-98BE-1C5BDB4FEBF2}" sibTransId="{C681EB12-2966-4B27-A814-9AA3315077C0}"/>
    <dgm:cxn modelId="{5602F358-4C51-47CE-A2D0-F812AF2D090C}" srcId="{09D6EDA5-A781-4B92-90D9-56F62A17CB46}" destId="{56FF7608-BA99-46BD-BB4E-4D7438A6461B}" srcOrd="3" destOrd="0" parTransId="{1A362D3E-5A89-495D-932D-56D940FCE5BE}" sibTransId="{A428DDF0-157F-48F4-B9B3-B488D238AEF9}"/>
    <dgm:cxn modelId="{0600C77B-6D38-4257-B832-4F7CE6646BFD}" type="presOf" srcId="{4B7BF215-974D-4913-B8B5-90E90AB30FC3}" destId="{64539474-E16B-4F98-A077-19CA151BB17C}" srcOrd="0" destOrd="0" presId="urn:microsoft.com/office/officeart/2005/8/layout/vList2"/>
    <dgm:cxn modelId="{56AAB894-7619-4783-B308-ED590E25F75E}" srcId="{09D6EDA5-A781-4B92-90D9-56F62A17CB46}" destId="{A4292D9B-08BF-4C75-AD75-5D9D0D348615}" srcOrd="5" destOrd="0" parTransId="{554CBE35-174A-42F4-A7F9-0F7D7F12A8A2}" sibTransId="{91B1C989-6CD8-4D9A-851D-05BC0AA199E0}"/>
    <dgm:cxn modelId="{121462A4-1A68-40EE-865D-F65489E99A27}" srcId="{09D6EDA5-A781-4B92-90D9-56F62A17CB46}" destId="{DD759913-A2CF-49BA-9CCA-82CECDE6F78F}" srcOrd="7" destOrd="0" parTransId="{AF4F6DA0-6F62-46FD-B639-FCCB624697D5}" sibTransId="{C86024C3-093E-48D9-93ED-A22FD62500DC}"/>
    <dgm:cxn modelId="{160F70A8-428D-492E-B07E-CB7137D704E9}" srcId="{09D6EDA5-A781-4B92-90D9-56F62A17CB46}" destId="{B2D12EBE-2BF0-406E-8692-1775C048D933}" srcOrd="1" destOrd="0" parTransId="{BAD6D682-811B-4EDE-8C4E-D87070FC0A72}" sibTransId="{531A184B-A647-420B-9753-AEEA554FDDC7}"/>
    <dgm:cxn modelId="{BD7C2FBB-78CC-45CA-8B8F-AEA383DAC354}" srcId="{09D6EDA5-A781-4B92-90D9-56F62A17CB46}" destId="{4B7BF215-974D-4913-B8B5-90E90AB30FC3}" srcOrd="0" destOrd="0" parTransId="{5870D639-B5DC-40D5-9B0A-0D1023DD7874}" sibTransId="{88F0FAC7-1640-4C42-82C2-4CD7A058EB71}"/>
    <dgm:cxn modelId="{31226DD4-E3E2-4837-8F9F-D0FD75E64946}" type="presOf" srcId="{A4292D9B-08BF-4C75-AD75-5D9D0D348615}" destId="{64539474-E16B-4F98-A077-19CA151BB17C}" srcOrd="0" destOrd="5" presId="urn:microsoft.com/office/officeart/2005/8/layout/vList2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8C49EBF5-EC90-4476-8D56-CF594F942F42}" type="presOf" srcId="{56FF7608-BA99-46BD-BB4E-4D7438A6461B}" destId="{64539474-E16B-4F98-A077-19CA151BB17C}" srcOrd="0" destOrd="3" presId="urn:microsoft.com/office/officeart/2005/8/layout/vList2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Write- letters, your name, </a:t>
          </a:r>
          <a:r>
            <a:rPr lang="en-US" sz="2500" kern="1200" dirty="0" err="1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pratice</a:t>
          </a: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phonic sounds</a:t>
          </a:r>
        </a:p>
      </dsp:txBody>
      <dsp:txXfrm>
        <a:off x="2677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Draw- pictures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Play games- noughts and crosses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887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break the chalk deliberately </a:t>
          </a:r>
        </a:p>
      </dsp:txBody>
      <dsp:txXfrm>
        <a:off x="3564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lick or eat the chalk  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draw on the school building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Chalk</a:t>
          </a:r>
        </a:p>
      </dsp:txBody>
      <dsp:txXfrm>
        <a:off x="34269" y="34269"/>
        <a:ext cx="6624275" cy="633462"/>
      </dsp:txXfrm>
    </dsp:sp>
    <dsp:sp modelId="{64539474-E16B-4F98-A077-19CA151BB17C}">
      <dsp:nvSpPr>
        <dsp:cNvPr id="0" name=""/>
        <dsp:cNvSpPr/>
      </dsp:nvSpPr>
      <dsp:spPr>
        <a:xfrm>
          <a:off x="0" y="806444"/>
          <a:ext cx="6692813" cy="3912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300" kern="1200" dirty="0"/>
            <a:t>Don’t draw on ourselves or others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300" kern="1200" dirty="0"/>
            <a:t>Don’t wipe hands on our clothes- go and wash chalk off in the outside sinks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300" kern="1200" dirty="0"/>
            <a:t>Share chalks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300" kern="1200" dirty="0"/>
            <a:t>Please return the chalks into the boxes and please place lid on top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300" kern="1200" dirty="0"/>
            <a:t>If you see chalk on the floor pick it up please- don’t stand on it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300" kern="1200" dirty="0"/>
        </a:p>
      </dsp:txBody>
      <dsp:txXfrm>
        <a:off x="0" y="806444"/>
        <a:ext cx="6692813" cy="3912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F513-6A7F-46B9-A235-2B35A8353D1E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2A24A-B0E9-4FF4-810C-7512E9CB2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9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2A24A-B0E9-4FF4-810C-7512E9CB2A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6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618EE-9464-E728-3C36-7DD76B0E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5930B-510C-A34D-2D38-B55037BF6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3EFC8-4072-540F-45C7-72274E8B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CE89F-DE2D-6BCA-F28C-69ED90F9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2AD54-58EE-62FC-F6CF-6C699C64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29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3B9B6-FACA-FCB9-3BE7-E3E90531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DA32E-53DF-8435-D747-1733E03D9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FC30-AD14-1F49-25F6-110FED53A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D5B1-ECCE-DA43-79B4-35FB0B09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AAC3B-24CE-B9F0-836D-9D0EA283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0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8EE6F-20E1-C323-4D6B-53A53E200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28F3A-8D8A-41FE-696F-CF3FAAEBD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A4B93-F96D-BFD8-1DF1-4F063A0A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D342-23F5-37CE-F10B-1918F793C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B7A71-7C07-EE7C-5689-0ED74799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972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449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03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762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87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40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657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573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0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76667-B06B-54C2-CC63-FB16BF66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E3556-849E-87D2-317B-6E9926505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3FFF1-EC4D-17C0-6108-B9D95625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CE424-5EC7-A92E-CEF4-21BD0591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D569D-55E0-61F6-9D7B-4F3CC256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893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428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858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894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9616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932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9011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52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3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C80A-B701-4D38-D1EB-ECA962AA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4A7B6-F89F-8A36-3129-30464C03E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DB1F9-F67F-073D-FC12-CB3CD172E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996D-FE15-D4FE-895E-8AC1DB13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2BF56-D363-94B1-D0DB-15CD11BF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48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5F5C-E36D-8404-5C51-34D6FCC8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8B36-F511-5014-12F4-CF5BBDA0C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2D25F-6F32-7497-1B27-CD9DE7A3F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58851-A032-843D-3BDC-5D000AD0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A9B10-5551-62E8-1497-986C6906C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A620B-042F-4B8E-A8AC-D74CE28A8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21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8CA9-6153-293B-4985-F579DF5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745F-27B4-816F-3FB1-24EFF969F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A67F2-A04E-85F1-4127-7AD5E3AD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0F81F-1C6B-CDCF-A57E-B06FFBF6B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DD1C2E-14E3-9A73-BD46-C36530AAA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97EBF-2EA4-F272-79DB-7C330D53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78A0C0-BAE8-2DC5-3877-80B9B10B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DDA4D-B8C6-AB78-2B08-9722A386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55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B2951-1D39-BA5F-376A-3271D5AC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56DF1-1C40-658C-EA54-82D646AC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7C20DE-662B-ED15-EC4C-2ABCCB22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B822A-8F1E-A157-2081-5C6FE26C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954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36440-0E60-9F0B-78BC-8D747BA3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9255A-9682-82E3-AB92-5ED5CC3B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59BDE-4376-E6EB-F5C9-0CB26594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54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3EBC-D8BF-9C70-F805-168CB9C3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9BA86-349F-F967-3B43-52852D870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CABA2-6143-962E-370A-E14C18BDC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8BEA-B7E9-E0B5-13DF-1977A23F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5977B-0764-D282-26B2-D140D55F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E860C-8085-D387-C705-D8CA1EE50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03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C2CFD-C583-6941-3C0B-1D5E23DA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02EB02-44AA-403F-6372-CFCEBCC9C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56A55-EBA3-2157-4164-00EFC441F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3EF1D-DC31-B7D0-620D-B1EEF14E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0957A-C7B1-BF87-A3AE-4141EC02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96286-D374-124E-0852-FDACF4D0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65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F4E3E-F1E5-9D91-3B4D-11DF2372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F7F69-140F-66C7-4C3E-4E4FCA00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4DC2E-28CB-DAEF-138C-C08D1A2BB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ED95E-E7FB-FD24-8F1B-F0C8E3CF0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5B17A-6A85-F326-5733-46F6ED7F7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53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EF434-5DD3-1507-7D10-25CA1FA6DDF8}"/>
              </a:ext>
            </a:extLst>
          </p:cNvPr>
          <p:cNvSpPr txBox="1"/>
          <p:nvPr/>
        </p:nvSpPr>
        <p:spPr>
          <a:xfrm>
            <a:off x="3498352" y="604065"/>
            <a:ext cx="63345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Inform</a:t>
            </a:r>
          </a:p>
          <a:p>
            <a:pPr algn="ctr"/>
            <a:r>
              <a:rPr lang="en-US" sz="6000" b="1" dirty="0"/>
              <a:t>What will be new this week?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189F1D-5700-9B1F-F227-328565D6D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545" y="3929170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48E2C8-1A63-7D6B-E968-240FFB7FD01B}"/>
              </a:ext>
            </a:extLst>
          </p:cNvPr>
          <p:cNvSpPr txBox="1"/>
          <p:nvPr/>
        </p:nvSpPr>
        <p:spPr>
          <a:xfrm>
            <a:off x="-1069063" y="2404557"/>
            <a:ext cx="60935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Aptos" panose="02110004020202020204"/>
                <a:cs typeface="Calibri" panose="020F0502020204030204" pitchFamily="34" charset="0"/>
              </a:rPr>
              <a:t>Chalks</a:t>
            </a:r>
            <a:endParaRPr kumimoji="0" lang="en-US" sz="60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640759-2BFF-BF62-2FC6-1992FDFF0F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4845" y="3776239"/>
            <a:ext cx="2805034" cy="22960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75BE3B5-377C-CA23-14A4-792CE428AA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437" y="3756735"/>
            <a:ext cx="2352756" cy="235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3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9B6BC8-FEAD-1F86-E8E2-75F54055C884}"/>
              </a:ext>
            </a:extLst>
          </p:cNvPr>
          <p:cNvSpPr txBox="1"/>
          <p:nvPr/>
        </p:nvSpPr>
        <p:spPr>
          <a:xfrm>
            <a:off x="3498352" y="604065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Innovate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D75809-AE56-4616-634F-E0CC5B132E66}"/>
              </a:ext>
            </a:extLst>
          </p:cNvPr>
          <p:cNvSpPr txBox="1"/>
          <p:nvPr/>
        </p:nvSpPr>
        <p:spPr>
          <a:xfrm>
            <a:off x="834511" y="2237451"/>
            <a:ext cx="61029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graphicFrame>
        <p:nvGraphicFramePr>
          <p:cNvPr id="2" name="TextBox 8">
            <a:extLst>
              <a:ext uri="{FF2B5EF4-FFF2-40B4-BE49-F238E27FC236}">
                <a16:creationId xmlns:a16="http://schemas.microsoft.com/office/drawing/2014/main" id="{BFB79FE6-5421-66D8-859E-F22074F6C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6474118"/>
              </p:ext>
            </p:extLst>
          </p:nvPr>
        </p:nvGraphicFramePr>
        <p:xfrm>
          <a:off x="428470" y="2776060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8207E9-9248-5C8A-E104-48E4C566738F}"/>
              </a:ext>
            </a:extLst>
          </p:cNvPr>
          <p:cNvSpPr txBox="1"/>
          <p:nvPr/>
        </p:nvSpPr>
        <p:spPr>
          <a:xfrm>
            <a:off x="-389404" y="1967890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use it?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A186EC-704D-E37F-1ED3-2CCBAE737063}"/>
              </a:ext>
            </a:extLst>
          </p:cNvPr>
          <p:cNvSpPr txBox="1"/>
          <p:nvPr/>
        </p:nvSpPr>
        <p:spPr>
          <a:xfrm>
            <a:off x="5655040" y="1683227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not use it?</a:t>
            </a:r>
          </a:p>
        </p:txBody>
      </p:sp>
      <p:graphicFrame>
        <p:nvGraphicFramePr>
          <p:cNvPr id="11" name="TextBox 8">
            <a:extLst>
              <a:ext uri="{FF2B5EF4-FFF2-40B4-BE49-F238E27FC236}">
                <a16:creationId xmlns:a16="http://schemas.microsoft.com/office/drawing/2014/main" id="{1746C39A-62AF-2798-FEAF-BE5FEA58B8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648682"/>
              </p:ext>
            </p:extLst>
          </p:nvPr>
        </p:nvGraphicFramePr>
        <p:xfrm>
          <a:off x="5922940" y="2390165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7023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850B9E1-45AB-46AE-B923-A571D258DD68}"/>
              </a:ext>
            </a:extLst>
          </p:cNvPr>
          <p:cNvSpPr txBox="1"/>
          <p:nvPr/>
        </p:nvSpPr>
        <p:spPr>
          <a:xfrm>
            <a:off x="2928726" y="577644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Negotiate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CB40E7-8E0C-40E5-A707-E2001EBF2373}"/>
              </a:ext>
            </a:extLst>
          </p:cNvPr>
          <p:cNvSpPr/>
          <p:nvPr/>
        </p:nvSpPr>
        <p:spPr>
          <a:xfrm>
            <a:off x="1844982" y="1547140"/>
            <a:ext cx="9053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srgbClr val="000000"/>
                </a:solidFill>
              </a:rPr>
              <a:t>What new rules do we need for </a:t>
            </a:r>
          </a:p>
          <a:p>
            <a:r>
              <a:rPr lang="en-GB" sz="4800" b="1" dirty="0">
                <a:solidFill>
                  <a:srgbClr val="000000"/>
                </a:solidFill>
              </a:rPr>
              <a:t>our new activities and equipment?</a:t>
            </a:r>
          </a:p>
        </p:txBody>
      </p:sp>
      <p:pic>
        <p:nvPicPr>
          <p:cNvPr id="2050" name="Picture 2" descr="Question Mark Thought Bubble Stock ...">
            <a:extLst>
              <a:ext uri="{FF2B5EF4-FFF2-40B4-BE49-F238E27FC236}">
                <a16:creationId xmlns:a16="http://schemas.microsoft.com/office/drawing/2014/main" id="{94E8F175-BBA9-49EB-890E-D28AED7B6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741" y="3729231"/>
            <a:ext cx="3603970" cy="255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E8358DB-4396-0100-A122-27759B9F0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5" r="3" b="3"/>
          <a:stretch>
            <a:fillRect/>
          </a:stretch>
        </p:blipFill>
        <p:spPr>
          <a:xfrm>
            <a:off x="7355833" y="3360394"/>
            <a:ext cx="3542525" cy="349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2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B3253-B8C8-5710-94B7-190CFD3E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631E56-AAC0-76C8-9ED5-EDE0715B887A}"/>
              </a:ext>
            </a:extLst>
          </p:cNvPr>
          <p:cNvSpPr txBox="1"/>
          <p:nvPr/>
        </p:nvSpPr>
        <p:spPr>
          <a:xfrm>
            <a:off x="530900" y="585658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What rules do we need for chalk</a:t>
            </a: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latin typeface="Trebuchet MS" panose="020B0603020202020204"/>
              </a:rPr>
              <a:t>?</a:t>
            </a: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CE949A5-4B27-B26A-FA19-68DFB625BB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047507"/>
              </p:ext>
            </p:extLst>
          </p:nvPr>
        </p:nvGraphicFramePr>
        <p:xfrm>
          <a:off x="5069849" y="1017405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303EA3-98EA-7EC3-FFED-98C6F413ADAB}"/>
              </a:ext>
            </a:extLst>
          </p:cNvPr>
          <p:cNvSpPr txBox="1"/>
          <p:nvPr/>
        </p:nvSpPr>
        <p:spPr>
          <a:xfrm>
            <a:off x="1437144" y="4070619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Negotiate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F057F8-0B80-7E2E-5CD6-23EAB3BDBB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5356" y="342900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810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132</Words>
  <Application>Microsoft Office PowerPoint</Application>
  <PresentationFormat>Widescreen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Trebuchet MS</vt:lpstr>
      <vt:lpstr>Wingdings</vt:lpstr>
      <vt:lpstr>Wingdings 3</vt:lpstr>
      <vt:lpstr>1_Office Theme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9</cp:revision>
  <dcterms:created xsi:type="dcterms:W3CDTF">2025-08-31T12:26:23Z</dcterms:created>
  <dcterms:modified xsi:type="dcterms:W3CDTF">2025-09-20T09:46:55Z</dcterms:modified>
</cp:coreProperties>
</file>