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0" r:id="rId3"/>
    <p:sldId id="274" r:id="rId4"/>
    <p:sldId id="28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1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C8546D-08FD-42F1-AE37-B8DC55411597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0255266-2CE8-447B-94CC-D3F34C241D6C}">
      <dgm:prSet/>
      <dgm:spPr>
        <a:solidFill>
          <a:srgbClr val="00B0F0"/>
        </a:solidFill>
      </dgm:spPr>
      <dgm:t>
        <a:bodyPr/>
        <a:lstStyle/>
        <a:p>
          <a:r>
            <a:rPr lang="en-GB" dirty="0"/>
            <a:t>No dragging or pulling pallets</a:t>
          </a:r>
          <a:endParaRPr lang="en-US" dirty="0"/>
        </a:p>
      </dgm:t>
    </dgm:pt>
    <dgm:pt modelId="{B303BEA3-069F-460C-82C1-BD48A8DC82AA}" type="parTrans" cxnId="{8D6454B7-30D1-4B8F-B1DA-499A8DA1AFC6}">
      <dgm:prSet/>
      <dgm:spPr/>
      <dgm:t>
        <a:bodyPr/>
        <a:lstStyle/>
        <a:p>
          <a:endParaRPr lang="en-US"/>
        </a:p>
      </dgm:t>
    </dgm:pt>
    <dgm:pt modelId="{E5A478AC-F796-4851-B50F-37D8D8B1E4D0}" type="sibTrans" cxnId="{8D6454B7-30D1-4B8F-B1DA-499A8DA1AFC6}">
      <dgm:prSet/>
      <dgm:spPr/>
      <dgm:t>
        <a:bodyPr/>
        <a:lstStyle/>
        <a:p>
          <a:endParaRPr lang="en-US" dirty="0"/>
        </a:p>
      </dgm:t>
    </dgm:pt>
    <dgm:pt modelId="{17AA8DB5-4AC5-4C04-B12A-A7F2E2A8C632}">
      <dgm:prSet/>
      <dgm:spPr/>
      <dgm:t>
        <a:bodyPr/>
        <a:lstStyle/>
        <a:p>
          <a:r>
            <a:rPr lang="en-GB" dirty="0"/>
            <a:t>Don’t destroy someone else’s den</a:t>
          </a:r>
          <a:endParaRPr lang="en-US" dirty="0"/>
        </a:p>
      </dgm:t>
    </dgm:pt>
    <dgm:pt modelId="{B059FAC2-82A8-4858-88B7-4CA4B9EF558F}" type="parTrans" cxnId="{67456C84-A663-4ABB-A56F-0C16957101F4}">
      <dgm:prSet/>
      <dgm:spPr/>
      <dgm:t>
        <a:bodyPr/>
        <a:lstStyle/>
        <a:p>
          <a:endParaRPr lang="en-US"/>
        </a:p>
      </dgm:t>
    </dgm:pt>
    <dgm:pt modelId="{4C14CC45-BC20-4B3A-B54B-1953B09C0E02}" type="sibTrans" cxnId="{67456C84-A663-4ABB-A56F-0C16957101F4}">
      <dgm:prSet/>
      <dgm:spPr/>
      <dgm:t>
        <a:bodyPr/>
        <a:lstStyle/>
        <a:p>
          <a:endParaRPr lang="en-US" dirty="0"/>
        </a:p>
      </dgm:t>
    </dgm:pt>
    <dgm:pt modelId="{F5653F41-2D7C-4FDA-B0D2-21F4A2900497}">
      <dgm:prSet/>
      <dgm:spPr/>
      <dgm:t>
        <a:bodyPr/>
        <a:lstStyle/>
        <a:p>
          <a:r>
            <a:rPr lang="en-GB" dirty="0"/>
            <a:t>Don’t take resources from others </a:t>
          </a:r>
          <a:endParaRPr lang="en-US" dirty="0"/>
        </a:p>
      </dgm:t>
    </dgm:pt>
    <dgm:pt modelId="{EE2823BC-C07D-4351-B582-7B18610E5948}" type="parTrans" cxnId="{368C358E-5EE0-4CBD-B694-E35DD2FCF449}">
      <dgm:prSet/>
      <dgm:spPr/>
      <dgm:t>
        <a:bodyPr/>
        <a:lstStyle/>
        <a:p>
          <a:endParaRPr lang="en-US"/>
        </a:p>
      </dgm:t>
    </dgm:pt>
    <dgm:pt modelId="{D183329D-BFF0-455F-833B-6BDBACA174DA}" type="sibTrans" cxnId="{368C358E-5EE0-4CBD-B694-E35DD2FCF449}">
      <dgm:prSet/>
      <dgm:spPr/>
      <dgm:t>
        <a:bodyPr/>
        <a:lstStyle/>
        <a:p>
          <a:endParaRPr lang="en-US"/>
        </a:p>
      </dgm:t>
    </dgm:pt>
    <dgm:pt modelId="{D1833619-A96C-419C-B554-E2B783586848}" type="pres">
      <dgm:prSet presAssocID="{44C8546D-08FD-42F1-AE37-B8DC55411597}" presName="outerComposite" presStyleCnt="0">
        <dgm:presLayoutVars>
          <dgm:chMax val="5"/>
          <dgm:dir/>
          <dgm:resizeHandles val="exact"/>
        </dgm:presLayoutVars>
      </dgm:prSet>
      <dgm:spPr/>
    </dgm:pt>
    <dgm:pt modelId="{02D2803C-06C6-4782-AFBC-49BACDC02E99}" type="pres">
      <dgm:prSet presAssocID="{44C8546D-08FD-42F1-AE37-B8DC55411597}" presName="dummyMaxCanvas" presStyleCnt="0">
        <dgm:presLayoutVars/>
      </dgm:prSet>
      <dgm:spPr/>
    </dgm:pt>
    <dgm:pt modelId="{6EF38685-20E2-4363-A087-E6F27E4C7E96}" type="pres">
      <dgm:prSet presAssocID="{44C8546D-08FD-42F1-AE37-B8DC55411597}" presName="ThreeNodes_1" presStyleLbl="node1" presStyleIdx="0" presStyleCnt="3">
        <dgm:presLayoutVars>
          <dgm:bulletEnabled val="1"/>
        </dgm:presLayoutVars>
      </dgm:prSet>
      <dgm:spPr/>
    </dgm:pt>
    <dgm:pt modelId="{A375014D-72EF-4317-A540-074C2E88B889}" type="pres">
      <dgm:prSet presAssocID="{44C8546D-08FD-42F1-AE37-B8DC55411597}" presName="ThreeNodes_2" presStyleLbl="node1" presStyleIdx="1" presStyleCnt="3">
        <dgm:presLayoutVars>
          <dgm:bulletEnabled val="1"/>
        </dgm:presLayoutVars>
      </dgm:prSet>
      <dgm:spPr/>
    </dgm:pt>
    <dgm:pt modelId="{398F5F5C-C7A2-49BD-9A97-5709DB19762F}" type="pres">
      <dgm:prSet presAssocID="{44C8546D-08FD-42F1-AE37-B8DC55411597}" presName="ThreeNodes_3" presStyleLbl="node1" presStyleIdx="2" presStyleCnt="3">
        <dgm:presLayoutVars>
          <dgm:bulletEnabled val="1"/>
        </dgm:presLayoutVars>
      </dgm:prSet>
      <dgm:spPr/>
    </dgm:pt>
    <dgm:pt modelId="{AD4F62A8-9010-4E6C-A29C-6BABDF8D12DD}" type="pres">
      <dgm:prSet presAssocID="{44C8546D-08FD-42F1-AE37-B8DC55411597}" presName="ThreeConn_1-2" presStyleLbl="fgAccFollowNode1" presStyleIdx="0" presStyleCnt="2">
        <dgm:presLayoutVars>
          <dgm:bulletEnabled val="1"/>
        </dgm:presLayoutVars>
      </dgm:prSet>
      <dgm:spPr/>
    </dgm:pt>
    <dgm:pt modelId="{003ECACC-4C5E-4716-BDF2-1AD492C34FBD}" type="pres">
      <dgm:prSet presAssocID="{44C8546D-08FD-42F1-AE37-B8DC55411597}" presName="ThreeConn_2-3" presStyleLbl="fgAccFollowNode1" presStyleIdx="1" presStyleCnt="2">
        <dgm:presLayoutVars>
          <dgm:bulletEnabled val="1"/>
        </dgm:presLayoutVars>
      </dgm:prSet>
      <dgm:spPr/>
    </dgm:pt>
    <dgm:pt modelId="{DE07858D-51DA-4217-88C5-C83F2BDC0255}" type="pres">
      <dgm:prSet presAssocID="{44C8546D-08FD-42F1-AE37-B8DC55411597}" presName="ThreeNodes_1_text" presStyleLbl="node1" presStyleIdx="2" presStyleCnt="3">
        <dgm:presLayoutVars>
          <dgm:bulletEnabled val="1"/>
        </dgm:presLayoutVars>
      </dgm:prSet>
      <dgm:spPr/>
    </dgm:pt>
    <dgm:pt modelId="{EA2A1AF9-5904-4BC5-A573-9443DA043689}" type="pres">
      <dgm:prSet presAssocID="{44C8546D-08FD-42F1-AE37-B8DC55411597}" presName="ThreeNodes_2_text" presStyleLbl="node1" presStyleIdx="2" presStyleCnt="3">
        <dgm:presLayoutVars>
          <dgm:bulletEnabled val="1"/>
        </dgm:presLayoutVars>
      </dgm:prSet>
      <dgm:spPr/>
    </dgm:pt>
    <dgm:pt modelId="{A0719909-D37E-47C4-BC5D-BCDCCA1E6266}" type="pres">
      <dgm:prSet presAssocID="{44C8546D-08FD-42F1-AE37-B8DC55411597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9F522B23-B72B-4808-BC83-87B752709657}" type="presOf" srcId="{4C14CC45-BC20-4B3A-B54B-1953B09C0E02}" destId="{003ECACC-4C5E-4716-BDF2-1AD492C34FBD}" srcOrd="0" destOrd="0" presId="urn:microsoft.com/office/officeart/2005/8/layout/vProcess5"/>
    <dgm:cxn modelId="{FD1D0C29-B2F6-4705-A511-25CCEEC0E5B9}" type="presOf" srcId="{30255266-2CE8-447B-94CC-D3F34C241D6C}" destId="{6EF38685-20E2-4363-A087-E6F27E4C7E96}" srcOrd="0" destOrd="0" presId="urn:microsoft.com/office/officeart/2005/8/layout/vProcess5"/>
    <dgm:cxn modelId="{AC063D4F-8906-45F8-B8E7-B7D3A6B92FCD}" type="presOf" srcId="{F5653F41-2D7C-4FDA-B0D2-21F4A2900497}" destId="{398F5F5C-C7A2-49BD-9A97-5709DB19762F}" srcOrd="0" destOrd="0" presId="urn:microsoft.com/office/officeart/2005/8/layout/vProcess5"/>
    <dgm:cxn modelId="{9F716D78-1F48-4668-AD19-21E67157DD3D}" type="presOf" srcId="{30255266-2CE8-447B-94CC-D3F34C241D6C}" destId="{DE07858D-51DA-4217-88C5-C83F2BDC0255}" srcOrd="1" destOrd="0" presId="urn:microsoft.com/office/officeart/2005/8/layout/vProcess5"/>
    <dgm:cxn modelId="{67456C84-A663-4ABB-A56F-0C16957101F4}" srcId="{44C8546D-08FD-42F1-AE37-B8DC55411597}" destId="{17AA8DB5-4AC5-4C04-B12A-A7F2E2A8C632}" srcOrd="1" destOrd="0" parTransId="{B059FAC2-82A8-4858-88B7-4CA4B9EF558F}" sibTransId="{4C14CC45-BC20-4B3A-B54B-1953B09C0E02}"/>
    <dgm:cxn modelId="{4903E486-FD76-4866-B39B-7A53264BB266}" type="presOf" srcId="{17AA8DB5-4AC5-4C04-B12A-A7F2E2A8C632}" destId="{A375014D-72EF-4317-A540-074C2E88B889}" srcOrd="0" destOrd="0" presId="urn:microsoft.com/office/officeart/2005/8/layout/vProcess5"/>
    <dgm:cxn modelId="{368C358E-5EE0-4CBD-B694-E35DD2FCF449}" srcId="{44C8546D-08FD-42F1-AE37-B8DC55411597}" destId="{F5653F41-2D7C-4FDA-B0D2-21F4A2900497}" srcOrd="2" destOrd="0" parTransId="{EE2823BC-C07D-4351-B582-7B18610E5948}" sibTransId="{D183329D-BFF0-455F-833B-6BDBACA174DA}"/>
    <dgm:cxn modelId="{E3F06A91-DD73-483F-911F-53BC6AD2A3AA}" type="presOf" srcId="{17AA8DB5-4AC5-4C04-B12A-A7F2E2A8C632}" destId="{EA2A1AF9-5904-4BC5-A573-9443DA043689}" srcOrd="1" destOrd="0" presId="urn:microsoft.com/office/officeart/2005/8/layout/vProcess5"/>
    <dgm:cxn modelId="{68606CA1-0CA3-4EA7-8CDD-3743082179BD}" type="presOf" srcId="{44C8546D-08FD-42F1-AE37-B8DC55411597}" destId="{D1833619-A96C-419C-B554-E2B783586848}" srcOrd="0" destOrd="0" presId="urn:microsoft.com/office/officeart/2005/8/layout/vProcess5"/>
    <dgm:cxn modelId="{F1AA12A3-4A98-414F-8164-4727C3BC873A}" type="presOf" srcId="{E5A478AC-F796-4851-B50F-37D8D8B1E4D0}" destId="{AD4F62A8-9010-4E6C-A29C-6BABDF8D12DD}" srcOrd="0" destOrd="0" presId="urn:microsoft.com/office/officeart/2005/8/layout/vProcess5"/>
    <dgm:cxn modelId="{8D6454B7-30D1-4B8F-B1DA-499A8DA1AFC6}" srcId="{44C8546D-08FD-42F1-AE37-B8DC55411597}" destId="{30255266-2CE8-447B-94CC-D3F34C241D6C}" srcOrd="0" destOrd="0" parTransId="{B303BEA3-069F-460C-82C1-BD48A8DC82AA}" sibTransId="{E5A478AC-F796-4851-B50F-37D8D8B1E4D0}"/>
    <dgm:cxn modelId="{A0031CC9-E888-4329-A2E7-27C07945DA49}" type="presOf" srcId="{F5653F41-2D7C-4FDA-B0D2-21F4A2900497}" destId="{A0719909-D37E-47C4-BC5D-BCDCCA1E6266}" srcOrd="1" destOrd="0" presId="urn:microsoft.com/office/officeart/2005/8/layout/vProcess5"/>
    <dgm:cxn modelId="{C9354253-6AFC-4B0B-AF6A-AB753E42F8D2}" type="presParOf" srcId="{D1833619-A96C-419C-B554-E2B783586848}" destId="{02D2803C-06C6-4782-AFBC-49BACDC02E99}" srcOrd="0" destOrd="0" presId="urn:microsoft.com/office/officeart/2005/8/layout/vProcess5"/>
    <dgm:cxn modelId="{B8CC3B78-E595-4CC5-9549-DC61E73FE399}" type="presParOf" srcId="{D1833619-A96C-419C-B554-E2B783586848}" destId="{6EF38685-20E2-4363-A087-E6F27E4C7E96}" srcOrd="1" destOrd="0" presId="urn:microsoft.com/office/officeart/2005/8/layout/vProcess5"/>
    <dgm:cxn modelId="{7897E692-59CB-492C-A602-77B14159889D}" type="presParOf" srcId="{D1833619-A96C-419C-B554-E2B783586848}" destId="{A375014D-72EF-4317-A540-074C2E88B889}" srcOrd="2" destOrd="0" presId="urn:microsoft.com/office/officeart/2005/8/layout/vProcess5"/>
    <dgm:cxn modelId="{672BD5C8-408C-4B90-BCC5-A41DBBA87E30}" type="presParOf" srcId="{D1833619-A96C-419C-B554-E2B783586848}" destId="{398F5F5C-C7A2-49BD-9A97-5709DB19762F}" srcOrd="3" destOrd="0" presId="urn:microsoft.com/office/officeart/2005/8/layout/vProcess5"/>
    <dgm:cxn modelId="{05951B0E-465D-4DAB-85EA-777C6CDD4BB1}" type="presParOf" srcId="{D1833619-A96C-419C-B554-E2B783586848}" destId="{AD4F62A8-9010-4E6C-A29C-6BABDF8D12DD}" srcOrd="4" destOrd="0" presId="urn:microsoft.com/office/officeart/2005/8/layout/vProcess5"/>
    <dgm:cxn modelId="{92D5785F-A5D4-4F64-8256-B5E0B84F8D5B}" type="presParOf" srcId="{D1833619-A96C-419C-B554-E2B783586848}" destId="{003ECACC-4C5E-4716-BDF2-1AD492C34FBD}" srcOrd="5" destOrd="0" presId="urn:microsoft.com/office/officeart/2005/8/layout/vProcess5"/>
    <dgm:cxn modelId="{291A90D2-A9D7-4EA3-8D4E-AF922098A0CA}" type="presParOf" srcId="{D1833619-A96C-419C-B554-E2B783586848}" destId="{DE07858D-51DA-4217-88C5-C83F2BDC0255}" srcOrd="6" destOrd="0" presId="urn:microsoft.com/office/officeart/2005/8/layout/vProcess5"/>
    <dgm:cxn modelId="{1E2756AB-5971-4741-8322-61C44CFDB422}" type="presParOf" srcId="{D1833619-A96C-419C-B554-E2B783586848}" destId="{EA2A1AF9-5904-4BC5-A573-9443DA043689}" srcOrd="7" destOrd="0" presId="urn:microsoft.com/office/officeart/2005/8/layout/vProcess5"/>
    <dgm:cxn modelId="{1C387D25-E52D-4C49-B742-F92DCCDF8EBB}" type="presParOf" srcId="{D1833619-A96C-419C-B554-E2B783586848}" destId="{A0719909-D37E-47C4-BC5D-BCDCCA1E6266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C8546D-08FD-42F1-AE37-B8DC55411597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0255266-2CE8-447B-94CC-D3F34C241D6C}">
      <dgm:prSet/>
      <dgm:spPr>
        <a:xfrm>
          <a:off x="0" y="0"/>
          <a:ext cx="5187487" cy="914096"/>
        </a:xfr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Use as steppingstones 1 high</a:t>
          </a:r>
        </a:p>
      </dgm:t>
    </dgm:pt>
    <dgm:pt modelId="{B303BEA3-069F-460C-82C1-BD48A8DC82AA}" type="parTrans" cxnId="{8D6454B7-30D1-4B8F-B1DA-499A8DA1AFC6}">
      <dgm:prSet/>
      <dgm:spPr/>
      <dgm:t>
        <a:bodyPr/>
        <a:lstStyle/>
        <a:p>
          <a:endParaRPr lang="en-US"/>
        </a:p>
      </dgm:t>
    </dgm:pt>
    <dgm:pt modelId="{E5A478AC-F796-4851-B50F-37D8D8B1E4D0}" type="sibTrans" cxnId="{8D6454B7-30D1-4B8F-B1DA-499A8DA1AFC6}">
      <dgm:prSet/>
      <dgm:spPr>
        <a:xfrm>
          <a:off x="4593324" y="693189"/>
          <a:ext cx="594162" cy="594162"/>
        </a:xfrm>
        <a:solidFill>
          <a:srgbClr val="2E83C3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2E83C3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endParaRPr 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gm:t>
    </dgm:pt>
    <dgm:pt modelId="{17AA8DB5-4AC5-4C04-B12A-A7F2E2A8C632}">
      <dgm:prSet/>
      <dgm:spPr>
        <a:xfrm>
          <a:off x="457719" y="1066445"/>
          <a:ext cx="5187487" cy="914096"/>
        </a:xfrm>
        <a:solidFill>
          <a:srgbClr val="42D0A2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Make</a:t>
          </a:r>
          <a:r>
            <a:rPr lang="en-US" baseline="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 a shelter</a:t>
          </a:r>
          <a:endParaRPr lang="en-US" dirty="0">
            <a:solidFill>
              <a:sysClr val="window" lastClr="FFFFFF"/>
            </a:solidFill>
            <a:latin typeface="Trebuchet MS" panose="020B0603020202020204"/>
            <a:ea typeface="+mn-ea"/>
            <a:cs typeface="+mn-cs"/>
          </a:endParaRPr>
        </a:p>
      </dgm:t>
    </dgm:pt>
    <dgm:pt modelId="{B059FAC2-82A8-4858-88B7-4CA4B9EF558F}" type="parTrans" cxnId="{67456C84-A663-4ABB-A56F-0C16957101F4}">
      <dgm:prSet/>
      <dgm:spPr/>
      <dgm:t>
        <a:bodyPr/>
        <a:lstStyle/>
        <a:p>
          <a:endParaRPr lang="en-US"/>
        </a:p>
      </dgm:t>
    </dgm:pt>
    <dgm:pt modelId="{4C14CC45-BC20-4B3A-B54B-1953B09C0E02}" type="sibTrans" cxnId="{67456C84-A663-4ABB-A56F-0C16957101F4}">
      <dgm:prSet/>
      <dgm:spPr>
        <a:xfrm>
          <a:off x="5051043" y="1753541"/>
          <a:ext cx="594162" cy="594162"/>
        </a:xfrm>
        <a:solidFill>
          <a:srgbClr val="42D0A2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42D0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endParaRPr 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gm:t>
    </dgm:pt>
    <dgm:pt modelId="{FACB38F8-2B0A-427E-8A24-2458BAF7A857}">
      <dgm:prSet/>
      <dgm:spPr>
        <a:xfrm>
          <a:off x="0" y="0"/>
          <a:ext cx="5187487" cy="914096"/>
        </a:xfr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pPr>
            <a:buNone/>
          </a:pPr>
          <a:r>
            <a:rPr lang="en-US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Build dens</a:t>
          </a:r>
        </a:p>
      </dgm:t>
    </dgm:pt>
    <dgm:pt modelId="{DBBC32F7-0878-4F9D-AC16-9E9D44F958E3}" type="parTrans" cxnId="{FC50FB8A-8D2D-49DC-AE30-D17A5AD62948}">
      <dgm:prSet/>
      <dgm:spPr/>
      <dgm:t>
        <a:bodyPr/>
        <a:lstStyle/>
        <a:p>
          <a:endParaRPr lang="en-GB"/>
        </a:p>
      </dgm:t>
    </dgm:pt>
    <dgm:pt modelId="{8333BA87-665F-4AB7-99B0-53175429C61E}" type="sibTrans" cxnId="{FC50FB8A-8D2D-49DC-AE30-D17A5AD62948}">
      <dgm:prSet/>
      <dgm:spPr/>
      <dgm:t>
        <a:bodyPr/>
        <a:lstStyle/>
        <a:p>
          <a:endParaRPr lang="en-GB" dirty="0"/>
        </a:p>
      </dgm:t>
    </dgm:pt>
    <dgm:pt modelId="{D1833619-A96C-419C-B554-E2B783586848}" type="pres">
      <dgm:prSet presAssocID="{44C8546D-08FD-42F1-AE37-B8DC55411597}" presName="outerComposite" presStyleCnt="0">
        <dgm:presLayoutVars>
          <dgm:chMax val="5"/>
          <dgm:dir/>
          <dgm:resizeHandles val="exact"/>
        </dgm:presLayoutVars>
      </dgm:prSet>
      <dgm:spPr/>
    </dgm:pt>
    <dgm:pt modelId="{02D2803C-06C6-4782-AFBC-49BACDC02E99}" type="pres">
      <dgm:prSet presAssocID="{44C8546D-08FD-42F1-AE37-B8DC55411597}" presName="dummyMaxCanvas" presStyleCnt="0">
        <dgm:presLayoutVars/>
      </dgm:prSet>
      <dgm:spPr/>
    </dgm:pt>
    <dgm:pt modelId="{FB302BCA-5AE4-4B2B-B935-27EECE267AC3}" type="pres">
      <dgm:prSet presAssocID="{44C8546D-08FD-42F1-AE37-B8DC55411597}" presName="ThreeNodes_1" presStyleLbl="node1" presStyleIdx="0" presStyleCnt="3">
        <dgm:presLayoutVars>
          <dgm:bulletEnabled val="1"/>
        </dgm:presLayoutVars>
      </dgm:prSet>
      <dgm:spPr/>
    </dgm:pt>
    <dgm:pt modelId="{85CCCD9F-E173-440F-A4E5-511406CD1666}" type="pres">
      <dgm:prSet presAssocID="{44C8546D-08FD-42F1-AE37-B8DC55411597}" presName="ThreeNodes_2" presStyleLbl="node1" presStyleIdx="1" presStyleCnt="3">
        <dgm:presLayoutVars>
          <dgm:bulletEnabled val="1"/>
        </dgm:presLayoutVars>
      </dgm:prSet>
      <dgm:spPr/>
    </dgm:pt>
    <dgm:pt modelId="{2C01E354-0E4E-432C-80D9-B0DEC5B3A6F0}" type="pres">
      <dgm:prSet presAssocID="{44C8546D-08FD-42F1-AE37-B8DC55411597}" presName="ThreeNodes_3" presStyleLbl="node1" presStyleIdx="2" presStyleCnt="3">
        <dgm:presLayoutVars>
          <dgm:bulletEnabled val="1"/>
        </dgm:presLayoutVars>
      </dgm:prSet>
      <dgm:spPr/>
    </dgm:pt>
    <dgm:pt modelId="{BD217D2C-96BD-4586-91CB-46201FD36CAB}" type="pres">
      <dgm:prSet presAssocID="{44C8546D-08FD-42F1-AE37-B8DC55411597}" presName="ThreeConn_1-2" presStyleLbl="fgAccFollowNode1" presStyleIdx="0" presStyleCnt="2">
        <dgm:presLayoutVars>
          <dgm:bulletEnabled val="1"/>
        </dgm:presLayoutVars>
      </dgm:prSet>
      <dgm:spPr/>
    </dgm:pt>
    <dgm:pt modelId="{5A0A5A27-78BB-4183-BB6A-FB86A29A200C}" type="pres">
      <dgm:prSet presAssocID="{44C8546D-08FD-42F1-AE37-B8DC55411597}" presName="ThreeConn_2-3" presStyleLbl="fgAccFollowNode1" presStyleIdx="1" presStyleCnt="2">
        <dgm:presLayoutVars>
          <dgm:bulletEnabled val="1"/>
        </dgm:presLayoutVars>
      </dgm:prSet>
      <dgm:spPr/>
    </dgm:pt>
    <dgm:pt modelId="{6272ECD0-E247-42AA-9659-5172BA3BECA2}" type="pres">
      <dgm:prSet presAssocID="{44C8546D-08FD-42F1-AE37-B8DC55411597}" presName="ThreeNodes_1_text" presStyleLbl="node1" presStyleIdx="2" presStyleCnt="3">
        <dgm:presLayoutVars>
          <dgm:bulletEnabled val="1"/>
        </dgm:presLayoutVars>
      </dgm:prSet>
      <dgm:spPr/>
    </dgm:pt>
    <dgm:pt modelId="{BFF8CBF1-91EE-4236-99F1-E460FECCB17B}" type="pres">
      <dgm:prSet presAssocID="{44C8546D-08FD-42F1-AE37-B8DC55411597}" presName="ThreeNodes_2_text" presStyleLbl="node1" presStyleIdx="2" presStyleCnt="3">
        <dgm:presLayoutVars>
          <dgm:bulletEnabled val="1"/>
        </dgm:presLayoutVars>
      </dgm:prSet>
      <dgm:spPr/>
    </dgm:pt>
    <dgm:pt modelId="{F45A2D51-7AB1-44EC-BFFE-41EF8AF76576}" type="pres">
      <dgm:prSet presAssocID="{44C8546D-08FD-42F1-AE37-B8DC55411597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2C1A6D3E-3EBD-4E0E-BAF0-CE033C839E77}" type="presOf" srcId="{E5A478AC-F796-4851-B50F-37D8D8B1E4D0}" destId="{BD217D2C-96BD-4586-91CB-46201FD36CAB}" srcOrd="0" destOrd="0" presId="urn:microsoft.com/office/officeart/2005/8/layout/vProcess5"/>
    <dgm:cxn modelId="{9F62D86E-16AE-4B77-B97D-45C1366A5D80}" type="presOf" srcId="{17AA8DB5-4AC5-4C04-B12A-A7F2E2A8C632}" destId="{85CCCD9F-E173-440F-A4E5-511406CD1666}" srcOrd="0" destOrd="0" presId="urn:microsoft.com/office/officeart/2005/8/layout/vProcess5"/>
    <dgm:cxn modelId="{F1B98555-06EC-492A-B98C-B6F78E39BCC6}" type="presOf" srcId="{30255266-2CE8-447B-94CC-D3F34C241D6C}" destId="{6272ECD0-E247-42AA-9659-5172BA3BECA2}" srcOrd="1" destOrd="0" presId="urn:microsoft.com/office/officeart/2005/8/layout/vProcess5"/>
    <dgm:cxn modelId="{C898EA76-7567-43AA-9D35-518B9A5C717F}" type="presOf" srcId="{FACB38F8-2B0A-427E-8A24-2458BAF7A857}" destId="{2C01E354-0E4E-432C-80D9-B0DEC5B3A6F0}" srcOrd="0" destOrd="0" presId="urn:microsoft.com/office/officeart/2005/8/layout/vProcess5"/>
    <dgm:cxn modelId="{E592A57A-D2DF-49A9-ADB0-5F68D6FEC888}" type="presOf" srcId="{FACB38F8-2B0A-427E-8A24-2458BAF7A857}" destId="{F45A2D51-7AB1-44EC-BFFE-41EF8AF76576}" srcOrd="1" destOrd="0" presId="urn:microsoft.com/office/officeart/2005/8/layout/vProcess5"/>
    <dgm:cxn modelId="{67456C84-A663-4ABB-A56F-0C16957101F4}" srcId="{44C8546D-08FD-42F1-AE37-B8DC55411597}" destId="{17AA8DB5-4AC5-4C04-B12A-A7F2E2A8C632}" srcOrd="1" destOrd="0" parTransId="{B059FAC2-82A8-4858-88B7-4CA4B9EF558F}" sibTransId="{4C14CC45-BC20-4B3A-B54B-1953B09C0E02}"/>
    <dgm:cxn modelId="{FC50FB8A-8D2D-49DC-AE30-D17A5AD62948}" srcId="{44C8546D-08FD-42F1-AE37-B8DC55411597}" destId="{FACB38F8-2B0A-427E-8A24-2458BAF7A857}" srcOrd="2" destOrd="0" parTransId="{DBBC32F7-0878-4F9D-AC16-9E9D44F958E3}" sibTransId="{8333BA87-665F-4AB7-99B0-53175429C61E}"/>
    <dgm:cxn modelId="{68606CA1-0CA3-4EA7-8CDD-3743082179BD}" type="presOf" srcId="{44C8546D-08FD-42F1-AE37-B8DC55411597}" destId="{D1833619-A96C-419C-B554-E2B783586848}" srcOrd="0" destOrd="0" presId="urn:microsoft.com/office/officeart/2005/8/layout/vProcess5"/>
    <dgm:cxn modelId="{8D6454B7-30D1-4B8F-B1DA-499A8DA1AFC6}" srcId="{44C8546D-08FD-42F1-AE37-B8DC55411597}" destId="{30255266-2CE8-447B-94CC-D3F34C241D6C}" srcOrd="0" destOrd="0" parTransId="{B303BEA3-069F-460C-82C1-BD48A8DC82AA}" sibTransId="{E5A478AC-F796-4851-B50F-37D8D8B1E4D0}"/>
    <dgm:cxn modelId="{6928C7C5-0674-41EA-A2D0-C7D4ED2F2A61}" type="presOf" srcId="{17AA8DB5-4AC5-4C04-B12A-A7F2E2A8C632}" destId="{BFF8CBF1-91EE-4236-99F1-E460FECCB17B}" srcOrd="1" destOrd="0" presId="urn:microsoft.com/office/officeart/2005/8/layout/vProcess5"/>
    <dgm:cxn modelId="{BFD5C4F1-D64E-4BC5-897E-B1807713BA26}" type="presOf" srcId="{4C14CC45-BC20-4B3A-B54B-1953B09C0E02}" destId="{5A0A5A27-78BB-4183-BB6A-FB86A29A200C}" srcOrd="0" destOrd="0" presId="urn:microsoft.com/office/officeart/2005/8/layout/vProcess5"/>
    <dgm:cxn modelId="{ACA58CF2-5F33-447B-8B23-E915971E83AD}" type="presOf" srcId="{30255266-2CE8-447B-94CC-D3F34C241D6C}" destId="{FB302BCA-5AE4-4B2B-B935-27EECE267AC3}" srcOrd="0" destOrd="0" presId="urn:microsoft.com/office/officeart/2005/8/layout/vProcess5"/>
    <dgm:cxn modelId="{C9354253-6AFC-4B0B-AF6A-AB753E42F8D2}" type="presParOf" srcId="{D1833619-A96C-419C-B554-E2B783586848}" destId="{02D2803C-06C6-4782-AFBC-49BACDC02E99}" srcOrd="0" destOrd="0" presId="urn:microsoft.com/office/officeart/2005/8/layout/vProcess5"/>
    <dgm:cxn modelId="{A8D2C154-8A28-4A1D-8990-878A12A2C672}" type="presParOf" srcId="{D1833619-A96C-419C-B554-E2B783586848}" destId="{FB302BCA-5AE4-4B2B-B935-27EECE267AC3}" srcOrd="1" destOrd="0" presId="urn:microsoft.com/office/officeart/2005/8/layout/vProcess5"/>
    <dgm:cxn modelId="{FA65E118-1A92-4BBC-909F-84F83BDE13EA}" type="presParOf" srcId="{D1833619-A96C-419C-B554-E2B783586848}" destId="{85CCCD9F-E173-440F-A4E5-511406CD1666}" srcOrd="2" destOrd="0" presId="urn:microsoft.com/office/officeart/2005/8/layout/vProcess5"/>
    <dgm:cxn modelId="{702AF1D1-24D0-48E3-9F59-983F0E7D8DF0}" type="presParOf" srcId="{D1833619-A96C-419C-B554-E2B783586848}" destId="{2C01E354-0E4E-432C-80D9-B0DEC5B3A6F0}" srcOrd="3" destOrd="0" presId="urn:microsoft.com/office/officeart/2005/8/layout/vProcess5"/>
    <dgm:cxn modelId="{17D4CE9C-4152-4C6A-8FB1-9559902C075A}" type="presParOf" srcId="{D1833619-A96C-419C-B554-E2B783586848}" destId="{BD217D2C-96BD-4586-91CB-46201FD36CAB}" srcOrd="4" destOrd="0" presId="urn:microsoft.com/office/officeart/2005/8/layout/vProcess5"/>
    <dgm:cxn modelId="{23152D5A-5224-48EC-946E-9F572541932B}" type="presParOf" srcId="{D1833619-A96C-419C-B554-E2B783586848}" destId="{5A0A5A27-78BB-4183-BB6A-FB86A29A200C}" srcOrd="5" destOrd="0" presId="urn:microsoft.com/office/officeart/2005/8/layout/vProcess5"/>
    <dgm:cxn modelId="{D2545D67-CB65-480F-BD17-6D66C05E0ADD}" type="presParOf" srcId="{D1833619-A96C-419C-B554-E2B783586848}" destId="{6272ECD0-E247-42AA-9659-5172BA3BECA2}" srcOrd="6" destOrd="0" presId="urn:microsoft.com/office/officeart/2005/8/layout/vProcess5"/>
    <dgm:cxn modelId="{29BDC82A-7912-4AF4-9E73-F53BBD38D3CF}" type="presParOf" srcId="{D1833619-A96C-419C-B554-E2B783586848}" destId="{BFF8CBF1-91EE-4236-99F1-E460FECCB17B}" srcOrd="7" destOrd="0" presId="urn:microsoft.com/office/officeart/2005/8/layout/vProcess5"/>
    <dgm:cxn modelId="{E97F90C6-4877-4F3D-838D-96C708124785}" type="presParOf" srcId="{D1833619-A96C-419C-B554-E2B783586848}" destId="{F45A2D51-7AB1-44EC-BFFE-41EF8AF76576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16AA18-CB2C-4B62-9823-CB0A3C848769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9D6EDA5-A781-4B92-90D9-56F62A17CB46}">
      <dgm:prSet/>
      <dgm:spPr>
        <a:solidFill>
          <a:srgbClr val="00B0F0"/>
        </a:solidFill>
      </dgm:spPr>
      <dgm:t>
        <a:bodyPr/>
        <a:lstStyle/>
        <a:p>
          <a:pPr algn="ctr"/>
          <a:r>
            <a:rPr lang="en-GB" dirty="0"/>
            <a:t>Crates </a:t>
          </a:r>
        </a:p>
        <a:p>
          <a:pPr algn="ctr"/>
          <a:r>
            <a:rPr lang="en-GB" dirty="0"/>
            <a:t>Play team will remain vigilant about correct use.  </a:t>
          </a:r>
          <a:endParaRPr lang="en-US" dirty="0"/>
        </a:p>
      </dgm:t>
    </dgm:pt>
    <dgm:pt modelId="{11230262-3DFD-488A-8B99-8C74229F7D7B}" type="parTrans" cxnId="{4D4CCDEC-37C1-415B-8D98-5C8B60DEDEE8}">
      <dgm:prSet/>
      <dgm:spPr/>
      <dgm:t>
        <a:bodyPr/>
        <a:lstStyle/>
        <a:p>
          <a:endParaRPr lang="en-US"/>
        </a:p>
      </dgm:t>
    </dgm:pt>
    <dgm:pt modelId="{64D23965-39B8-472F-9AA7-788CE67925ED}" type="sibTrans" cxnId="{4D4CCDEC-37C1-415B-8D98-5C8B60DEDEE8}">
      <dgm:prSet/>
      <dgm:spPr/>
      <dgm:t>
        <a:bodyPr/>
        <a:lstStyle/>
        <a:p>
          <a:endParaRPr lang="en-US"/>
        </a:p>
      </dgm:t>
    </dgm:pt>
    <dgm:pt modelId="{BE572BB2-21E8-45DB-B83E-E9F5C9D352E1}">
      <dgm:prSet/>
      <dgm:spPr/>
      <dgm:t>
        <a:bodyPr/>
        <a:lstStyle/>
        <a:p>
          <a:r>
            <a:rPr lang="en-US" dirty="0"/>
            <a:t>When den building no higher than 4 pallets high</a:t>
          </a:r>
        </a:p>
      </dgm:t>
    </dgm:pt>
    <dgm:pt modelId="{42FB34A3-3620-447C-98BE-1C5BDB4FEBF2}" type="parTrans" cxnId="{8A537750-D94A-46D4-85E1-7B07AF634BA4}">
      <dgm:prSet/>
      <dgm:spPr/>
      <dgm:t>
        <a:bodyPr/>
        <a:lstStyle/>
        <a:p>
          <a:endParaRPr lang="en-US"/>
        </a:p>
      </dgm:t>
    </dgm:pt>
    <dgm:pt modelId="{C681EB12-2966-4B27-A814-9AA3315077C0}" type="sibTrans" cxnId="{8A537750-D94A-46D4-85E1-7B07AF634BA4}">
      <dgm:prSet/>
      <dgm:spPr/>
      <dgm:t>
        <a:bodyPr/>
        <a:lstStyle/>
        <a:p>
          <a:endParaRPr lang="en-US"/>
        </a:p>
      </dgm:t>
    </dgm:pt>
    <dgm:pt modelId="{6828FCA1-2AF1-433D-944D-4B3645BF36EE}">
      <dgm:prSet/>
      <dgm:spPr/>
      <dgm:t>
        <a:bodyPr/>
        <a:lstStyle/>
        <a:p>
          <a:r>
            <a:rPr lang="en-US" dirty="0"/>
            <a:t>When den building the stability of pallets structures will be checked for safety before playing in them by the play team</a:t>
          </a:r>
        </a:p>
      </dgm:t>
    </dgm:pt>
    <dgm:pt modelId="{550CEC47-E657-43B4-9E22-39A993C3FAD1}" type="parTrans" cxnId="{9D84A1F5-995C-4E97-8581-29DE65828B0E}">
      <dgm:prSet/>
      <dgm:spPr/>
      <dgm:t>
        <a:bodyPr/>
        <a:lstStyle/>
        <a:p>
          <a:endParaRPr lang="en-GB"/>
        </a:p>
      </dgm:t>
    </dgm:pt>
    <dgm:pt modelId="{7C6EE00F-6E40-4059-816D-12CCCCF0BC81}" type="sibTrans" cxnId="{9D84A1F5-995C-4E97-8581-29DE65828B0E}">
      <dgm:prSet/>
      <dgm:spPr/>
      <dgm:t>
        <a:bodyPr/>
        <a:lstStyle/>
        <a:p>
          <a:endParaRPr lang="en-GB"/>
        </a:p>
      </dgm:t>
    </dgm:pt>
    <dgm:pt modelId="{7EB41C94-F697-401B-939D-A34C2E4C85E3}">
      <dgm:prSet/>
      <dgm:spPr/>
      <dgm:t>
        <a:bodyPr/>
        <a:lstStyle/>
        <a:p>
          <a:r>
            <a:rPr lang="en-US" dirty="0"/>
            <a:t>Lifting</a:t>
          </a:r>
        </a:p>
      </dgm:t>
    </dgm:pt>
    <dgm:pt modelId="{3061883D-D3FF-421E-9803-81B32F8BBC76}" type="parTrans" cxnId="{500BF2FD-636A-434A-BF7D-15E8052E9EBC}">
      <dgm:prSet/>
      <dgm:spPr/>
      <dgm:t>
        <a:bodyPr/>
        <a:lstStyle/>
        <a:p>
          <a:endParaRPr lang="en-GB"/>
        </a:p>
      </dgm:t>
    </dgm:pt>
    <dgm:pt modelId="{B55992CE-99B2-4BD1-B2E6-EAC7F854DD8A}" type="sibTrans" cxnId="{500BF2FD-636A-434A-BF7D-15E8052E9EBC}">
      <dgm:prSet/>
      <dgm:spPr/>
      <dgm:t>
        <a:bodyPr/>
        <a:lstStyle/>
        <a:p>
          <a:endParaRPr lang="en-GB"/>
        </a:p>
      </dgm:t>
    </dgm:pt>
    <dgm:pt modelId="{38EAAAE5-1CB6-491B-91F9-032F93AA1C3B}">
      <dgm:prSet/>
      <dgm:spPr/>
      <dgm:t>
        <a:bodyPr/>
        <a:lstStyle/>
        <a:p>
          <a:r>
            <a:rPr lang="en-US" dirty="0"/>
            <a:t>Ready Steady Lift- bent knees straight back</a:t>
          </a:r>
        </a:p>
      </dgm:t>
    </dgm:pt>
    <dgm:pt modelId="{C2747BDE-BBED-4E32-95A1-9D827AF41EEE}" type="parTrans" cxnId="{9154CB6B-1D35-4AE6-8152-943D44E3E036}">
      <dgm:prSet/>
      <dgm:spPr/>
      <dgm:t>
        <a:bodyPr/>
        <a:lstStyle/>
        <a:p>
          <a:endParaRPr lang="en-GB"/>
        </a:p>
      </dgm:t>
    </dgm:pt>
    <dgm:pt modelId="{58251CCE-D7DB-4FE0-9CF1-26E69D6B49BD}" type="sibTrans" cxnId="{9154CB6B-1D35-4AE6-8152-943D44E3E036}">
      <dgm:prSet/>
      <dgm:spPr/>
      <dgm:t>
        <a:bodyPr/>
        <a:lstStyle/>
        <a:p>
          <a:endParaRPr lang="en-GB"/>
        </a:p>
      </dgm:t>
    </dgm:pt>
    <dgm:pt modelId="{9E679F48-C541-4E94-A8EB-1E5FDAFAED58}">
      <dgm:prSet/>
      <dgm:spPr/>
      <dgm:t>
        <a:bodyPr/>
        <a:lstStyle/>
        <a:p>
          <a:r>
            <a:rPr lang="en-US" dirty="0"/>
            <a:t>Ks1 four children each corner</a:t>
          </a:r>
        </a:p>
      </dgm:t>
    </dgm:pt>
    <dgm:pt modelId="{4A09E6E5-AA5F-4593-886C-2CB295223D5B}" type="parTrans" cxnId="{3DDA5153-C715-4646-8430-11D5982E4871}">
      <dgm:prSet/>
      <dgm:spPr/>
      <dgm:t>
        <a:bodyPr/>
        <a:lstStyle/>
        <a:p>
          <a:endParaRPr lang="en-GB"/>
        </a:p>
      </dgm:t>
    </dgm:pt>
    <dgm:pt modelId="{F59C495B-B114-4497-9896-3F1F8EEB828A}" type="sibTrans" cxnId="{3DDA5153-C715-4646-8430-11D5982E4871}">
      <dgm:prSet/>
      <dgm:spPr/>
      <dgm:t>
        <a:bodyPr/>
        <a:lstStyle/>
        <a:p>
          <a:endParaRPr lang="en-GB"/>
        </a:p>
      </dgm:t>
    </dgm:pt>
    <dgm:pt modelId="{06597A67-1451-4E50-88EE-A59C3B9F5C59}">
      <dgm:prSet/>
      <dgm:spPr/>
      <dgm:t>
        <a:bodyPr/>
        <a:lstStyle/>
        <a:p>
          <a:r>
            <a:rPr lang="en-US" dirty="0"/>
            <a:t>KS2 2 children either side- ask for help if its too heavy.</a:t>
          </a:r>
        </a:p>
      </dgm:t>
    </dgm:pt>
    <dgm:pt modelId="{907F9F84-FD5D-4EFA-8ECC-26BBA9319A14}" type="parTrans" cxnId="{035882EF-94E8-4C4F-89C0-0D5F78E09AAC}">
      <dgm:prSet/>
      <dgm:spPr/>
      <dgm:t>
        <a:bodyPr/>
        <a:lstStyle/>
        <a:p>
          <a:endParaRPr lang="en-GB"/>
        </a:p>
      </dgm:t>
    </dgm:pt>
    <dgm:pt modelId="{52789D53-6E40-41C9-B935-D336909AA0FF}" type="sibTrans" cxnId="{035882EF-94E8-4C4F-89C0-0D5F78E09AAC}">
      <dgm:prSet/>
      <dgm:spPr/>
      <dgm:t>
        <a:bodyPr/>
        <a:lstStyle/>
        <a:p>
          <a:endParaRPr lang="en-GB"/>
        </a:p>
      </dgm:t>
    </dgm:pt>
    <dgm:pt modelId="{7461B992-676E-4031-A5AF-B1DF1AEB6717}">
      <dgm:prSet/>
      <dgm:spPr/>
      <dgm:t>
        <a:bodyPr/>
        <a:lstStyle/>
        <a:p>
          <a:r>
            <a:rPr lang="en-US" dirty="0"/>
            <a:t>As they are heavy objects they </a:t>
          </a:r>
          <a:r>
            <a:rPr lang="en-US" dirty="0">
              <a:solidFill>
                <a:srgbClr val="FF0000"/>
              </a:solidFill>
            </a:rPr>
            <a:t>must not </a:t>
          </a:r>
          <a:r>
            <a:rPr lang="en-US" dirty="0"/>
            <a:t>be carried above the head</a:t>
          </a:r>
        </a:p>
      </dgm:t>
    </dgm:pt>
    <dgm:pt modelId="{FF433FA1-83BC-4023-9E3C-FBAEF855A187}" type="parTrans" cxnId="{4E0F866D-35B7-4110-9C42-7C046577EE5F}">
      <dgm:prSet/>
      <dgm:spPr/>
      <dgm:t>
        <a:bodyPr/>
        <a:lstStyle/>
        <a:p>
          <a:endParaRPr lang="en-GB"/>
        </a:p>
      </dgm:t>
    </dgm:pt>
    <dgm:pt modelId="{63F8E6ED-E1C4-4DF6-9FAB-123A03E11A52}" type="sibTrans" cxnId="{4E0F866D-35B7-4110-9C42-7C046577EE5F}">
      <dgm:prSet/>
      <dgm:spPr/>
      <dgm:t>
        <a:bodyPr/>
        <a:lstStyle/>
        <a:p>
          <a:endParaRPr lang="en-GB"/>
        </a:p>
      </dgm:t>
    </dgm:pt>
    <dgm:pt modelId="{426A1FB7-05B4-4B86-A41D-58F5A349EF9E}">
      <dgm:prSet/>
      <dgm:spPr/>
      <dgm:t>
        <a:bodyPr/>
        <a:lstStyle/>
        <a:p>
          <a:r>
            <a:rPr lang="en-US" dirty="0"/>
            <a:t>Look out for damage, loose wood (could cause splinters) or sharp pieces- report to Play Team and it will be removed from the play environment</a:t>
          </a:r>
        </a:p>
      </dgm:t>
    </dgm:pt>
    <dgm:pt modelId="{0543A003-DA10-4FEF-B41F-B9A52F43E64B}" type="parTrans" cxnId="{B5DD3777-4904-4A8B-91E6-25F181452DD3}">
      <dgm:prSet/>
      <dgm:spPr/>
      <dgm:t>
        <a:bodyPr/>
        <a:lstStyle/>
        <a:p>
          <a:endParaRPr lang="en-GB"/>
        </a:p>
      </dgm:t>
    </dgm:pt>
    <dgm:pt modelId="{C6DEF425-349F-476A-A84C-7AB38C7B37F3}" type="sibTrans" cxnId="{B5DD3777-4904-4A8B-91E6-25F181452DD3}">
      <dgm:prSet/>
      <dgm:spPr/>
      <dgm:t>
        <a:bodyPr/>
        <a:lstStyle/>
        <a:p>
          <a:endParaRPr lang="en-GB"/>
        </a:p>
      </dgm:t>
    </dgm:pt>
    <dgm:pt modelId="{E919DD6A-B00C-4BB8-892B-8A4A9EC379B3}" type="pres">
      <dgm:prSet presAssocID="{1B16AA18-CB2C-4B62-9823-CB0A3C848769}" presName="linear" presStyleCnt="0">
        <dgm:presLayoutVars>
          <dgm:animLvl val="lvl"/>
          <dgm:resizeHandles val="exact"/>
        </dgm:presLayoutVars>
      </dgm:prSet>
      <dgm:spPr/>
    </dgm:pt>
    <dgm:pt modelId="{66208B79-7158-4EE7-8499-44825F48BE41}" type="pres">
      <dgm:prSet presAssocID="{09D6EDA5-A781-4B92-90D9-56F62A17CB46}" presName="parentText" presStyleLbl="node1" presStyleIdx="0" presStyleCnt="1" custLinFactNeighborX="-14690" custLinFactNeighborY="-9147">
        <dgm:presLayoutVars>
          <dgm:chMax val="0"/>
          <dgm:bulletEnabled val="1"/>
        </dgm:presLayoutVars>
      </dgm:prSet>
      <dgm:spPr/>
    </dgm:pt>
    <dgm:pt modelId="{64539474-E16B-4F98-A077-19CA151BB17C}" type="pres">
      <dgm:prSet presAssocID="{09D6EDA5-A781-4B92-90D9-56F62A17CB46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5FDEAD10-E830-4F32-9CCC-7234569335E4}" type="presOf" srcId="{7EB41C94-F697-401B-939D-A34C2E4C85E3}" destId="{64539474-E16B-4F98-A077-19CA151BB17C}" srcOrd="0" destOrd="2" presId="urn:microsoft.com/office/officeart/2005/8/layout/vList2"/>
    <dgm:cxn modelId="{0B7A591A-DCA2-4DF8-880A-C48E7D7C7227}" type="presOf" srcId="{7461B992-676E-4031-A5AF-B1DF1AEB6717}" destId="{64539474-E16B-4F98-A077-19CA151BB17C}" srcOrd="0" destOrd="6" presId="urn:microsoft.com/office/officeart/2005/8/layout/vList2"/>
    <dgm:cxn modelId="{F6CEF21E-1152-4424-92B5-3DFA70AADA2E}" type="presOf" srcId="{BE572BB2-21E8-45DB-B83E-E9F5C9D352E1}" destId="{64539474-E16B-4F98-A077-19CA151BB17C}" srcOrd="0" destOrd="0" presId="urn:microsoft.com/office/officeart/2005/8/layout/vList2"/>
    <dgm:cxn modelId="{38363028-60ED-4DF8-AB92-329B3C290F99}" type="presOf" srcId="{09D6EDA5-A781-4B92-90D9-56F62A17CB46}" destId="{66208B79-7158-4EE7-8499-44825F48BE41}" srcOrd="0" destOrd="0" presId="urn:microsoft.com/office/officeart/2005/8/layout/vList2"/>
    <dgm:cxn modelId="{50730732-A200-432D-924C-AC0A87B089A9}" type="presOf" srcId="{06597A67-1451-4E50-88EE-A59C3B9F5C59}" destId="{64539474-E16B-4F98-A077-19CA151BB17C}" srcOrd="0" destOrd="5" presId="urn:microsoft.com/office/officeart/2005/8/layout/vList2"/>
    <dgm:cxn modelId="{2DEB7C60-4DF7-4A6F-88F8-D624BB80B0E0}" type="presOf" srcId="{1B16AA18-CB2C-4B62-9823-CB0A3C848769}" destId="{E919DD6A-B00C-4BB8-892B-8A4A9EC379B3}" srcOrd="0" destOrd="0" presId="urn:microsoft.com/office/officeart/2005/8/layout/vList2"/>
    <dgm:cxn modelId="{9154CB6B-1D35-4AE6-8152-943D44E3E036}" srcId="{09D6EDA5-A781-4B92-90D9-56F62A17CB46}" destId="{38EAAAE5-1CB6-491B-91F9-032F93AA1C3B}" srcOrd="3" destOrd="0" parTransId="{C2747BDE-BBED-4E32-95A1-9D827AF41EEE}" sibTransId="{58251CCE-D7DB-4FE0-9CF1-26E69D6B49BD}"/>
    <dgm:cxn modelId="{4E0F866D-35B7-4110-9C42-7C046577EE5F}" srcId="{09D6EDA5-A781-4B92-90D9-56F62A17CB46}" destId="{7461B992-676E-4031-A5AF-B1DF1AEB6717}" srcOrd="6" destOrd="0" parTransId="{FF433FA1-83BC-4023-9E3C-FBAEF855A187}" sibTransId="{63F8E6ED-E1C4-4DF6-9FAB-123A03E11A52}"/>
    <dgm:cxn modelId="{8A537750-D94A-46D4-85E1-7B07AF634BA4}" srcId="{09D6EDA5-A781-4B92-90D9-56F62A17CB46}" destId="{BE572BB2-21E8-45DB-B83E-E9F5C9D352E1}" srcOrd="0" destOrd="0" parTransId="{42FB34A3-3620-447C-98BE-1C5BDB4FEBF2}" sibTransId="{C681EB12-2966-4B27-A814-9AA3315077C0}"/>
    <dgm:cxn modelId="{3DDA5153-C715-4646-8430-11D5982E4871}" srcId="{09D6EDA5-A781-4B92-90D9-56F62A17CB46}" destId="{9E679F48-C541-4E94-A8EB-1E5FDAFAED58}" srcOrd="4" destOrd="0" parTransId="{4A09E6E5-AA5F-4593-886C-2CB295223D5B}" sibTransId="{F59C495B-B114-4497-9896-3F1F8EEB828A}"/>
    <dgm:cxn modelId="{B5DD3777-4904-4A8B-91E6-25F181452DD3}" srcId="{09D6EDA5-A781-4B92-90D9-56F62A17CB46}" destId="{426A1FB7-05B4-4B86-A41D-58F5A349EF9E}" srcOrd="7" destOrd="0" parTransId="{0543A003-DA10-4FEF-B41F-B9A52F43E64B}" sibTransId="{C6DEF425-349F-476A-A84C-7AB38C7B37F3}"/>
    <dgm:cxn modelId="{1B2518AC-F91C-4B84-9B2E-D0A360AFA816}" type="presOf" srcId="{9E679F48-C541-4E94-A8EB-1E5FDAFAED58}" destId="{64539474-E16B-4F98-A077-19CA151BB17C}" srcOrd="0" destOrd="4" presId="urn:microsoft.com/office/officeart/2005/8/layout/vList2"/>
    <dgm:cxn modelId="{F68B61C9-C2AA-4A83-8E58-AAB89F9D6984}" type="presOf" srcId="{6828FCA1-2AF1-433D-944D-4B3645BF36EE}" destId="{64539474-E16B-4F98-A077-19CA151BB17C}" srcOrd="0" destOrd="1" presId="urn:microsoft.com/office/officeart/2005/8/layout/vList2"/>
    <dgm:cxn modelId="{5F47A9D9-1935-4524-908B-A166C25F5F7D}" type="presOf" srcId="{426A1FB7-05B4-4B86-A41D-58F5A349EF9E}" destId="{64539474-E16B-4F98-A077-19CA151BB17C}" srcOrd="0" destOrd="7" presId="urn:microsoft.com/office/officeart/2005/8/layout/vList2"/>
    <dgm:cxn modelId="{4D4CCDEC-37C1-415B-8D98-5C8B60DEDEE8}" srcId="{1B16AA18-CB2C-4B62-9823-CB0A3C848769}" destId="{09D6EDA5-A781-4B92-90D9-56F62A17CB46}" srcOrd="0" destOrd="0" parTransId="{11230262-3DFD-488A-8B99-8C74229F7D7B}" sibTransId="{64D23965-39B8-472F-9AA7-788CE67925ED}"/>
    <dgm:cxn modelId="{035882EF-94E8-4C4F-89C0-0D5F78E09AAC}" srcId="{09D6EDA5-A781-4B92-90D9-56F62A17CB46}" destId="{06597A67-1451-4E50-88EE-A59C3B9F5C59}" srcOrd="5" destOrd="0" parTransId="{907F9F84-FD5D-4EFA-8ECC-26BBA9319A14}" sibTransId="{52789D53-6E40-41C9-B935-D336909AA0FF}"/>
    <dgm:cxn modelId="{9D84A1F5-995C-4E97-8581-29DE65828B0E}" srcId="{09D6EDA5-A781-4B92-90D9-56F62A17CB46}" destId="{6828FCA1-2AF1-433D-944D-4B3645BF36EE}" srcOrd="1" destOrd="0" parTransId="{550CEC47-E657-43B4-9E22-39A993C3FAD1}" sibTransId="{7C6EE00F-6E40-4059-816D-12CCCCF0BC81}"/>
    <dgm:cxn modelId="{E787EFFA-EED2-4A10-8508-7FEC3B119B74}" type="presOf" srcId="{38EAAAE5-1CB6-491B-91F9-032F93AA1C3B}" destId="{64539474-E16B-4F98-A077-19CA151BB17C}" srcOrd="0" destOrd="3" presId="urn:microsoft.com/office/officeart/2005/8/layout/vList2"/>
    <dgm:cxn modelId="{500BF2FD-636A-434A-BF7D-15E8052E9EBC}" srcId="{09D6EDA5-A781-4B92-90D9-56F62A17CB46}" destId="{7EB41C94-F697-401B-939D-A34C2E4C85E3}" srcOrd="2" destOrd="0" parTransId="{3061883D-D3FF-421E-9803-81B32F8BBC76}" sibTransId="{B55992CE-99B2-4BD1-B2E6-EAC7F854DD8A}"/>
    <dgm:cxn modelId="{24F4422F-9251-4572-BE97-07758D9C19E0}" type="presParOf" srcId="{E919DD6A-B00C-4BB8-892B-8A4A9EC379B3}" destId="{66208B79-7158-4EE7-8499-44825F48BE41}" srcOrd="0" destOrd="0" presId="urn:microsoft.com/office/officeart/2005/8/layout/vList2"/>
    <dgm:cxn modelId="{0905D9E4-2176-4F67-8D3B-7CBC823CE6BA}" type="presParOf" srcId="{E919DD6A-B00C-4BB8-892B-8A4A9EC379B3}" destId="{64539474-E16B-4F98-A077-19CA151BB17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F38685-20E2-4363-A087-E6F27E4C7E96}">
      <dsp:nvSpPr>
        <dsp:cNvPr id="0" name=""/>
        <dsp:cNvSpPr/>
      </dsp:nvSpPr>
      <dsp:spPr>
        <a:xfrm>
          <a:off x="0" y="0"/>
          <a:ext cx="5187487" cy="914096"/>
        </a:xfrm>
        <a:prstGeom prst="roundRect">
          <a:avLst>
            <a:gd name="adj" fmla="val 10000"/>
          </a:avLst>
        </a:prstGeom>
        <a:solidFill>
          <a:srgbClr val="00B0F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No dragging or pulling pallets</a:t>
          </a:r>
          <a:endParaRPr lang="en-US" sz="2400" kern="1200" dirty="0"/>
        </a:p>
      </dsp:txBody>
      <dsp:txXfrm>
        <a:off x="26773" y="26773"/>
        <a:ext cx="4201105" cy="860550"/>
      </dsp:txXfrm>
    </dsp:sp>
    <dsp:sp modelId="{A375014D-72EF-4317-A540-074C2E88B889}">
      <dsp:nvSpPr>
        <dsp:cNvPr id="0" name=""/>
        <dsp:cNvSpPr/>
      </dsp:nvSpPr>
      <dsp:spPr>
        <a:xfrm>
          <a:off x="457719" y="1066445"/>
          <a:ext cx="5187487" cy="91409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Don’t destroy someone else’s den</a:t>
          </a:r>
          <a:endParaRPr lang="en-US" sz="2400" kern="1200" dirty="0"/>
        </a:p>
      </dsp:txBody>
      <dsp:txXfrm>
        <a:off x="484492" y="1093218"/>
        <a:ext cx="4082058" cy="860550"/>
      </dsp:txXfrm>
    </dsp:sp>
    <dsp:sp modelId="{398F5F5C-C7A2-49BD-9A97-5709DB19762F}">
      <dsp:nvSpPr>
        <dsp:cNvPr id="0" name=""/>
        <dsp:cNvSpPr/>
      </dsp:nvSpPr>
      <dsp:spPr>
        <a:xfrm>
          <a:off x="915438" y="2132891"/>
          <a:ext cx="5187487" cy="91409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Don’t take resources from others </a:t>
          </a:r>
          <a:endParaRPr lang="en-US" sz="2400" kern="1200" dirty="0"/>
        </a:p>
      </dsp:txBody>
      <dsp:txXfrm>
        <a:off x="942211" y="2159664"/>
        <a:ext cx="4082058" cy="860550"/>
      </dsp:txXfrm>
    </dsp:sp>
    <dsp:sp modelId="{AD4F62A8-9010-4E6C-A29C-6BABDF8D12DD}">
      <dsp:nvSpPr>
        <dsp:cNvPr id="0" name=""/>
        <dsp:cNvSpPr/>
      </dsp:nvSpPr>
      <dsp:spPr>
        <a:xfrm>
          <a:off x="4593324" y="693189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 dirty="0"/>
        </a:p>
      </dsp:txBody>
      <dsp:txXfrm>
        <a:off x="4727010" y="693189"/>
        <a:ext cx="326790" cy="447107"/>
      </dsp:txXfrm>
    </dsp:sp>
    <dsp:sp modelId="{003ECACC-4C5E-4716-BDF2-1AD492C34FBD}">
      <dsp:nvSpPr>
        <dsp:cNvPr id="0" name=""/>
        <dsp:cNvSpPr/>
      </dsp:nvSpPr>
      <dsp:spPr>
        <a:xfrm>
          <a:off x="5051043" y="1753541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600" kern="1200" dirty="0"/>
        </a:p>
      </dsp:txBody>
      <dsp:txXfrm>
        <a:off x="5184729" y="1753541"/>
        <a:ext cx="326790" cy="4471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302BCA-5AE4-4B2B-B935-27EECE267AC3}">
      <dsp:nvSpPr>
        <dsp:cNvPr id="0" name=""/>
        <dsp:cNvSpPr/>
      </dsp:nvSpPr>
      <dsp:spPr>
        <a:xfrm>
          <a:off x="0" y="0"/>
          <a:ext cx="5187487" cy="914096"/>
        </a:xfrm>
        <a:prstGeom prst="roundRect">
          <a:avLst>
            <a:gd name="adj" fmla="val 10000"/>
          </a:avLst>
        </a:prstGeo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Use as steppingstones 1 high</a:t>
          </a:r>
        </a:p>
      </dsp:txBody>
      <dsp:txXfrm>
        <a:off x="26773" y="26773"/>
        <a:ext cx="4201105" cy="860550"/>
      </dsp:txXfrm>
    </dsp:sp>
    <dsp:sp modelId="{85CCCD9F-E173-440F-A4E5-511406CD1666}">
      <dsp:nvSpPr>
        <dsp:cNvPr id="0" name=""/>
        <dsp:cNvSpPr/>
      </dsp:nvSpPr>
      <dsp:spPr>
        <a:xfrm>
          <a:off x="457719" y="1066445"/>
          <a:ext cx="5187487" cy="914096"/>
        </a:xfrm>
        <a:prstGeom prst="roundRect">
          <a:avLst>
            <a:gd name="adj" fmla="val 10000"/>
          </a:avLst>
        </a:prstGeom>
        <a:solidFill>
          <a:srgbClr val="42D0A2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Make</a:t>
          </a:r>
          <a:r>
            <a:rPr lang="en-US" sz="2500" kern="1200" baseline="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 a shelter</a:t>
          </a:r>
          <a:endParaRPr lang="en-US" sz="2500" kern="1200" dirty="0">
            <a:solidFill>
              <a:sysClr val="window" lastClr="FFFFFF"/>
            </a:solidFill>
            <a:latin typeface="Trebuchet MS" panose="020B0603020202020204"/>
            <a:ea typeface="+mn-ea"/>
            <a:cs typeface="+mn-cs"/>
          </a:endParaRPr>
        </a:p>
      </dsp:txBody>
      <dsp:txXfrm>
        <a:off x="484492" y="1093218"/>
        <a:ext cx="4082058" cy="860550"/>
      </dsp:txXfrm>
    </dsp:sp>
    <dsp:sp modelId="{2C01E354-0E4E-432C-80D9-B0DEC5B3A6F0}">
      <dsp:nvSpPr>
        <dsp:cNvPr id="0" name=""/>
        <dsp:cNvSpPr/>
      </dsp:nvSpPr>
      <dsp:spPr>
        <a:xfrm>
          <a:off x="915438" y="2132891"/>
          <a:ext cx="5187487" cy="914096"/>
        </a:xfrm>
        <a:prstGeom prst="roundRect">
          <a:avLst>
            <a:gd name="adj" fmla="val 10000"/>
          </a:avLst>
        </a:prstGeom>
        <a:solidFill>
          <a:srgbClr val="2E83C3">
            <a:hueOff val="0"/>
            <a:satOff val="0"/>
            <a:lumOff val="0"/>
            <a:alphaOff val="0"/>
          </a:srgbClr>
        </a:solidFill>
        <a:ln w="19050" cap="rnd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solidFill>
                <a:sysClr val="window" lastClr="FFFFFF"/>
              </a:solidFill>
              <a:latin typeface="Trebuchet MS" panose="020B0603020202020204"/>
              <a:ea typeface="+mn-ea"/>
              <a:cs typeface="+mn-cs"/>
            </a:rPr>
            <a:t>Build dens</a:t>
          </a:r>
        </a:p>
      </dsp:txBody>
      <dsp:txXfrm>
        <a:off x="942211" y="2159664"/>
        <a:ext cx="4082058" cy="860550"/>
      </dsp:txXfrm>
    </dsp:sp>
    <dsp:sp modelId="{BD217D2C-96BD-4586-91CB-46201FD36CAB}">
      <dsp:nvSpPr>
        <dsp:cNvPr id="0" name=""/>
        <dsp:cNvSpPr/>
      </dsp:nvSpPr>
      <dsp:spPr>
        <a:xfrm>
          <a:off x="4593324" y="693189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rgbClr val="2E83C3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2E83C3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sp:txBody>
      <dsp:txXfrm>
        <a:off x="4727010" y="693189"/>
        <a:ext cx="326790" cy="447107"/>
      </dsp:txXfrm>
    </dsp:sp>
    <dsp:sp modelId="{5A0A5A27-78BB-4183-BB6A-FB86A29A200C}">
      <dsp:nvSpPr>
        <dsp:cNvPr id="0" name=""/>
        <dsp:cNvSpPr/>
      </dsp:nvSpPr>
      <dsp:spPr>
        <a:xfrm>
          <a:off x="5051043" y="1753541"/>
          <a:ext cx="594162" cy="594162"/>
        </a:xfrm>
        <a:prstGeom prst="downArrow">
          <a:avLst>
            <a:gd name="adj1" fmla="val 55000"/>
            <a:gd name="adj2" fmla="val 45000"/>
          </a:avLst>
        </a:prstGeom>
        <a:solidFill>
          <a:srgbClr val="42D0A2">
            <a:tint val="40000"/>
            <a:alpha val="90000"/>
            <a:hueOff val="0"/>
            <a:satOff val="0"/>
            <a:lumOff val="0"/>
            <a:alphaOff val="0"/>
          </a:srgbClr>
        </a:solidFill>
        <a:ln w="19050" cap="rnd" cmpd="sng" algn="ctr">
          <a:solidFill>
            <a:srgbClr val="42D0A2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Trebuchet MS" panose="020B0603020202020204"/>
            <a:ea typeface="+mn-ea"/>
            <a:cs typeface="+mn-cs"/>
          </a:endParaRPr>
        </a:p>
      </dsp:txBody>
      <dsp:txXfrm>
        <a:off x="5184729" y="1753541"/>
        <a:ext cx="326790" cy="4471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208B79-7158-4EE7-8499-44825F48BE41}">
      <dsp:nvSpPr>
        <dsp:cNvPr id="0" name=""/>
        <dsp:cNvSpPr/>
      </dsp:nvSpPr>
      <dsp:spPr>
        <a:xfrm>
          <a:off x="0" y="0"/>
          <a:ext cx="6692813" cy="1095119"/>
        </a:xfrm>
        <a:prstGeom prst="roundRect">
          <a:avLst/>
        </a:prstGeom>
        <a:solidFill>
          <a:srgbClr val="00B0F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Crates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Play team will remain vigilant about correct use.  </a:t>
          </a:r>
          <a:endParaRPr lang="en-US" sz="2400" kern="1200" dirty="0"/>
        </a:p>
      </dsp:txBody>
      <dsp:txXfrm>
        <a:off x="53459" y="53459"/>
        <a:ext cx="6585895" cy="988201"/>
      </dsp:txXfrm>
    </dsp:sp>
    <dsp:sp modelId="{64539474-E16B-4F98-A077-19CA151BB17C}">
      <dsp:nvSpPr>
        <dsp:cNvPr id="0" name=""/>
        <dsp:cNvSpPr/>
      </dsp:nvSpPr>
      <dsp:spPr>
        <a:xfrm>
          <a:off x="0" y="1120994"/>
          <a:ext cx="6692813" cy="3676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2497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 dirty="0"/>
            <a:t>When den building no higher than 4 pallets high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 dirty="0"/>
            <a:t>When den building the stability of pallets structures will be checked for safety before playing in them by the play team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 dirty="0"/>
            <a:t>Lifting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 dirty="0"/>
            <a:t>Ready Steady Lift- bent knees straight back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 dirty="0"/>
            <a:t>Ks1 four children each corner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 dirty="0"/>
            <a:t>KS2 2 children either side- ask for help if its too heavy.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 dirty="0"/>
            <a:t>As they are heavy objects they </a:t>
          </a:r>
          <a:r>
            <a:rPr lang="en-US" sz="1900" kern="1200" dirty="0">
              <a:solidFill>
                <a:srgbClr val="FF0000"/>
              </a:solidFill>
            </a:rPr>
            <a:t>must not </a:t>
          </a:r>
          <a:r>
            <a:rPr lang="en-US" sz="1900" kern="1200" dirty="0"/>
            <a:t>be carried above the head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900" kern="1200" dirty="0"/>
            <a:t>Look out for damage, loose wood (could cause splinters) or sharp pieces- report to Play Team and it will be removed from the play environment</a:t>
          </a:r>
        </a:p>
      </dsp:txBody>
      <dsp:txXfrm>
        <a:off x="0" y="1120994"/>
        <a:ext cx="6692813" cy="36763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2C1A0-A113-FAB7-E50E-21AA6AEEBD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FAA1CF-1E9B-B75B-0371-CAA65B1D6C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B42F3F-FB0E-4A35-3A5C-B6D3412EC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7E6E-988B-4C5B-B0E4-12F1A6CF56D0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90F71F-185C-6899-6E43-CC38F1BF7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CCB062-BEE1-19B2-6F91-652E8184D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0D4C-76F6-4038-A879-0E7721879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72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8A06C-B841-EDCC-4C09-C53F4CC7F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B3347D-6250-02B2-77DD-4E8AB4DD7D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A2ABF1-9D9F-093D-6F45-337BDFD4E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7E6E-988B-4C5B-B0E4-12F1A6CF56D0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750851-ABD8-83AA-D805-FB2726966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5E19F-979F-C649-340E-1D10DB1F8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0D4C-76F6-4038-A879-0E7721879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311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3E256-83EB-180F-521E-788F1CAD07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E4360A-B6D4-EF80-A106-72CCA85A0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8AD5C-C750-F5FE-E405-DCACEFCE4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7E6E-988B-4C5B-B0E4-12F1A6CF56D0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C871E4-BB6B-3851-1305-E2CDF8920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27F53E-413A-9D4B-E101-66B7AB382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0D4C-76F6-4038-A879-0E7721879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85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E9B18B-6567-0814-9642-CE9BDD888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14295B-3DF8-D0F3-A3DB-55738CAD05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9C5FEE-06F9-071B-5F39-67FBAEFA31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205AF9-A8B8-5633-5CCD-1C7BEC731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7E6E-988B-4C5B-B0E4-12F1A6CF56D0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49B307-0BFD-27D5-7D0E-9EC9FC362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4007AA-9DB8-EBCC-7C75-71FEC0525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0D4C-76F6-4038-A879-0E7721879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251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7835E-6414-A966-A709-1D47E11AC7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632026-B81C-179C-FF61-8812832E94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698E09-E531-F0E3-98B6-182A3CAB6B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7CE57E-C5D0-4A96-1D81-8BA1D81BE7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36C016-EB1A-4A99-F15E-8C9F916B8F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DB745B-4BA2-D2BC-2FBA-2A7B99D1E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7E6E-988B-4C5B-B0E4-12F1A6CF56D0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2D0FDE-D1B9-07C4-C72E-AE6CCA2EF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8821CA-449B-D28F-1424-076DA34AC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0D4C-76F6-4038-A879-0E7721879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86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C6F496-1A78-D302-8D62-3B2E8CA96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82C860-A9AF-2DBA-600F-5E3D030DD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7E6E-988B-4C5B-B0E4-12F1A6CF56D0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CA568A-9D20-7DCE-234F-C73FDBE31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B933C8-8F88-A8A5-496B-2DD12868B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0D4C-76F6-4038-A879-0E7721879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840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C29D8D-B64D-DFD9-A9D4-1008C3B18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7E6E-988B-4C5B-B0E4-12F1A6CF56D0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46BA3A-5E09-A25F-6D1C-4AC673946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68D752-1DAF-28BD-2688-29738CCB7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0D4C-76F6-4038-A879-0E7721879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527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3BA13-4802-2640-0EA6-890BED2F5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2CF07-D1CA-E90A-C405-3365C16716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9CB7E3-4B49-FE3D-33A2-08D75B8D76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CC6D50-EDD6-4631-45F5-740445833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7E6E-988B-4C5B-B0E4-12F1A6CF56D0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97F650-BC35-08E4-C769-DCE5C913C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19933F-4EF8-77A1-5966-BF636C4BA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0D4C-76F6-4038-A879-0E7721879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777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1FE24-64CA-6D9E-9183-DA53AF1F0B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C4D538-6AF0-1422-DB1A-DBCA8F33E5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37A998-7708-181F-C350-A26FE17E79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0B29D3-FE21-7026-D87C-61672F165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7E6E-988B-4C5B-B0E4-12F1A6CF56D0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B1AF65-E2A8-E709-8B7D-D1EAD4DFE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468CBC-AC8A-4DCB-D874-D21C98F47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0D4C-76F6-4038-A879-0E7721879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375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36FD2-703B-E231-633C-E61D709B6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026FDB-A229-2FE7-BC68-0BC2AA316C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906C05-48B9-772C-95DA-37F20A02B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7E6E-988B-4C5B-B0E4-12F1A6CF56D0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CD6F56-9150-2476-4978-97F4C73F0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C31B22-1CBD-B931-3CBE-DD2F60135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0D4C-76F6-4038-A879-0E7721879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03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96E9BA-4ADA-6675-DFD7-48DEED81DC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2E4A5E-171E-0B92-1231-07A2A14D9A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F3471E-8AEE-3207-DC19-24915CA74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67E6E-988B-4C5B-B0E4-12F1A6CF56D0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864AB-2DDB-2A96-251A-D2B688D32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81FADC-70C4-9FA6-3BE0-1AC872F85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20D4C-76F6-4038-A879-0E7721879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014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C06F18-9C39-1FD4-67A0-E16D39E52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EE3D2A-DB34-4BF5-ACA4-9F7B99F4DA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EB092B-B320-EA1E-A6D6-EF4E7A872C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67E6E-988B-4C5B-B0E4-12F1A6CF56D0}" type="datetimeFigureOut">
              <a:rPr lang="en-GB" smtClean="0"/>
              <a:t>28/02/2026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B46ED-72FF-9F21-06AF-A34192E098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03BB8D-8282-8EDC-CC6F-65689EC8D0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920D4C-76F6-4038-A879-0E77218795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924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49A5A04-E2F5-45A1-BA7C-D110EC9502B3}"/>
              </a:ext>
            </a:extLst>
          </p:cNvPr>
          <p:cNvSpPr txBox="1"/>
          <p:nvPr/>
        </p:nvSpPr>
        <p:spPr>
          <a:xfrm>
            <a:off x="2561769" y="2442834"/>
            <a:ext cx="6334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rgbClr val="00B0F0"/>
                </a:solidFill>
              </a:rPr>
              <a:t>Pallets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613292-7CA2-4B73-A7E2-D7160B298325}"/>
              </a:ext>
            </a:extLst>
          </p:cNvPr>
          <p:cNvSpPr txBox="1"/>
          <p:nvPr/>
        </p:nvSpPr>
        <p:spPr>
          <a:xfrm>
            <a:off x="1577009" y="481704"/>
            <a:ext cx="90379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u="sng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cs typeface="Calibri" panose="020F0502020204030204" pitchFamily="34" charset="0"/>
              </a:rPr>
              <a:t>Inform</a:t>
            </a:r>
            <a:endParaRPr lang="en-US" sz="6000" b="1" u="sng" dirty="0">
              <a:solidFill>
                <a:srgbClr val="00B0F0"/>
              </a:solidFill>
            </a:endParaRPr>
          </a:p>
          <a:p>
            <a:pPr algn="ctr"/>
            <a:r>
              <a:rPr lang="en-US" sz="4800" b="1" dirty="0"/>
              <a:t>What will be new?</a:t>
            </a:r>
          </a:p>
        </p:txBody>
      </p:sp>
      <p:pic>
        <p:nvPicPr>
          <p:cNvPr id="10" name="Picture 2" descr="PalletAssociated Pallets">
            <a:extLst>
              <a:ext uri="{FF2B5EF4-FFF2-40B4-BE49-F238E27FC236}">
                <a16:creationId xmlns:a16="http://schemas.microsoft.com/office/drawing/2014/main" id="{D86FBF11-D02C-42AE-A1F4-834AFB1DA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8881" y="4499967"/>
            <a:ext cx="1940313" cy="131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249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48CD1A7-7B8E-432C-BA18-A83804BABEFD}"/>
              </a:ext>
            </a:extLst>
          </p:cNvPr>
          <p:cNvSpPr/>
          <p:nvPr/>
        </p:nvSpPr>
        <p:spPr>
          <a:xfrm>
            <a:off x="3701022" y="501134"/>
            <a:ext cx="33057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6000" b="1" u="sng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cs typeface="Calibri" panose="020F0502020204030204" pitchFamily="34" charset="0"/>
              </a:rPr>
              <a:t>Innovate</a:t>
            </a:r>
            <a:endParaRPr lang="en-US" sz="6000" b="1" u="sng" dirty="0">
              <a:solidFill>
                <a:srgbClr val="00B0F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5E6049-DEA3-1D3C-1437-68CD29D8FF7B}"/>
              </a:ext>
            </a:extLst>
          </p:cNvPr>
          <p:cNvSpPr txBox="1"/>
          <p:nvPr/>
        </p:nvSpPr>
        <p:spPr>
          <a:xfrm>
            <a:off x="-644237" y="2536447"/>
            <a:ext cx="61652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36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5FCBEF"/>
                </a:solidFill>
              </a:rPr>
              <a:t>How can we use it?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1441E2-798E-1A60-00CA-8C0A6FA65642}"/>
              </a:ext>
            </a:extLst>
          </p:cNvPr>
          <p:cNvSpPr txBox="1"/>
          <p:nvPr/>
        </p:nvSpPr>
        <p:spPr>
          <a:xfrm>
            <a:off x="5742708" y="1890116"/>
            <a:ext cx="63800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rgbClr val="5FCBEF"/>
                </a:solidFill>
                <a:latin typeface="Trebuchet MS" panose="020B0603020202020204"/>
              </a:rPr>
              <a:t>How can we not use it?</a:t>
            </a:r>
          </a:p>
        </p:txBody>
      </p:sp>
      <p:graphicFrame>
        <p:nvGraphicFramePr>
          <p:cNvPr id="13" name="TextBox 8">
            <a:extLst>
              <a:ext uri="{FF2B5EF4-FFF2-40B4-BE49-F238E27FC236}">
                <a16:creationId xmlns:a16="http://schemas.microsoft.com/office/drawing/2014/main" id="{328456ED-F512-B4ED-0724-32A76B71BD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22388238"/>
              </p:ext>
            </p:extLst>
          </p:nvPr>
        </p:nvGraphicFramePr>
        <p:xfrm>
          <a:off x="6096000" y="2659557"/>
          <a:ext cx="6102926" cy="3046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4" name="TextBox 8">
            <a:extLst>
              <a:ext uri="{FF2B5EF4-FFF2-40B4-BE49-F238E27FC236}">
                <a16:creationId xmlns:a16="http://schemas.microsoft.com/office/drawing/2014/main" id="{DE044F53-0674-6753-28F2-54F9D52EE2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05570803"/>
              </p:ext>
            </p:extLst>
          </p:nvPr>
        </p:nvGraphicFramePr>
        <p:xfrm>
          <a:off x="97550" y="3428999"/>
          <a:ext cx="6102926" cy="3046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2092C32E-1970-FDBC-B768-0D2BD1E285F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2513" y="242321"/>
            <a:ext cx="2476500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997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2850B9E1-45AB-46AE-B923-A571D258DD68}"/>
              </a:ext>
            </a:extLst>
          </p:cNvPr>
          <p:cNvSpPr txBox="1"/>
          <p:nvPr/>
        </p:nvSpPr>
        <p:spPr>
          <a:xfrm>
            <a:off x="2928726" y="577644"/>
            <a:ext cx="63345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0070C0"/>
                </a:solidFill>
                <a:cs typeface="Calibri" panose="020F0502020204030204" pitchFamily="34" charset="0"/>
              </a:rPr>
              <a:t>Negotiate</a:t>
            </a:r>
          </a:p>
          <a:p>
            <a:pPr algn="ctr"/>
            <a:endParaRPr lang="en-US" sz="6000" b="1" dirty="0">
              <a:ln w="22225">
                <a:solidFill>
                  <a:schemeClr val="tx1"/>
                </a:solidFill>
                <a:prstDash val="solid"/>
              </a:ln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FCB40E7-8E0C-40E5-A707-E2001EBF2373}"/>
              </a:ext>
            </a:extLst>
          </p:cNvPr>
          <p:cNvSpPr/>
          <p:nvPr/>
        </p:nvSpPr>
        <p:spPr>
          <a:xfrm>
            <a:off x="1844982" y="1547140"/>
            <a:ext cx="905337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dirty="0">
                <a:solidFill>
                  <a:srgbClr val="000000"/>
                </a:solidFill>
              </a:rPr>
              <a:t>What new rules do we need for </a:t>
            </a:r>
          </a:p>
          <a:p>
            <a:r>
              <a:rPr lang="en-GB" sz="4800" b="1" dirty="0">
                <a:solidFill>
                  <a:srgbClr val="000000"/>
                </a:solidFill>
              </a:rPr>
              <a:t>our new activities and equipment?</a:t>
            </a:r>
          </a:p>
        </p:txBody>
      </p:sp>
      <p:pic>
        <p:nvPicPr>
          <p:cNvPr id="2050" name="Picture 2" descr="Question Mark Thought Bubble Stock ...">
            <a:extLst>
              <a:ext uri="{FF2B5EF4-FFF2-40B4-BE49-F238E27FC236}">
                <a16:creationId xmlns:a16="http://schemas.microsoft.com/office/drawing/2014/main" id="{94E8F175-BBA9-49EB-890E-D28AED7B6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741" y="3729231"/>
            <a:ext cx="3603970" cy="255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E8358DB-4396-0100-A122-27759B9F01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5" r="3" b="3"/>
          <a:stretch>
            <a:fillRect/>
          </a:stretch>
        </p:blipFill>
        <p:spPr>
          <a:xfrm>
            <a:off x="7355833" y="3360394"/>
            <a:ext cx="3542525" cy="349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722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BF550B-111C-7EFB-4831-922EADBA26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4C4B7D1-0883-64CF-117C-47CEB286751F}"/>
              </a:ext>
            </a:extLst>
          </p:cNvPr>
          <p:cNvSpPr txBox="1"/>
          <p:nvPr/>
        </p:nvSpPr>
        <p:spPr>
          <a:xfrm>
            <a:off x="3245428" y="240405"/>
            <a:ext cx="610292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6000" b="1" i="0" u="none" strike="noStrike" cap="none" spc="0" normalizeH="0" baseline="0" noProof="0" dirty="0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</a:t>
            </a:r>
            <a:r>
              <a:rPr lang="en-US" sz="60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gotiate</a:t>
            </a:r>
            <a:endParaRPr kumimoji="0" lang="en-US" sz="1800" b="1" i="0" u="none" strike="noStrike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DE406E-8508-71CF-70FC-3E7FC5D40BA3}"/>
              </a:ext>
            </a:extLst>
          </p:cNvPr>
          <p:cNvSpPr txBox="1"/>
          <p:nvPr/>
        </p:nvSpPr>
        <p:spPr>
          <a:xfrm>
            <a:off x="451612" y="1794405"/>
            <a:ext cx="3547581" cy="40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z="4400" b="1" dirty="0">
                <a:ln w="22225">
                  <a:solidFill>
                    <a:prstClr val="black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What rules do we need when with pallets?</a:t>
            </a:r>
          </a:p>
          <a:p>
            <a:pPr marL="0" marR="0" lvl="0" indent="0" fontAlgn="auto"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4400" b="1" i="0" u="none" strike="noStrike" cap="none" spc="0" normalizeH="0" baseline="0" noProof="0" dirty="0">
              <a:ln w="22225">
                <a:solidFill>
                  <a:prstClr val="black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2" name="TextBox 6">
            <a:extLst>
              <a:ext uri="{FF2B5EF4-FFF2-40B4-BE49-F238E27FC236}">
                <a16:creationId xmlns:a16="http://schemas.microsoft.com/office/drawing/2014/main" id="{3E234FB0-418E-EE2C-5731-A1F7B58B2E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52211037"/>
              </p:ext>
            </p:extLst>
          </p:nvPr>
        </p:nvGraphicFramePr>
        <p:xfrm>
          <a:off x="5372875" y="1600441"/>
          <a:ext cx="6692814" cy="4823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 descr="PalletAssociated Pallets">
            <a:extLst>
              <a:ext uri="{FF2B5EF4-FFF2-40B4-BE49-F238E27FC236}">
                <a16:creationId xmlns:a16="http://schemas.microsoft.com/office/drawing/2014/main" id="{2D5EBC0F-A782-4DB3-8299-3DE097D2CF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428" y="4887571"/>
            <a:ext cx="1940313" cy="131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9640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177</Words>
  <Application>Microsoft Office PowerPoint</Application>
  <PresentationFormat>Widescreen</PresentationFormat>
  <Paragraphs>27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Clare Poulson</dc:creator>
  <cp:lastModifiedBy>Clare Poulson</cp:lastModifiedBy>
  <cp:revision>1</cp:revision>
  <dcterms:created xsi:type="dcterms:W3CDTF">2026-02-28T07:57:35Z</dcterms:created>
  <dcterms:modified xsi:type="dcterms:W3CDTF">2026-02-28T08:01:44Z</dcterms:modified>
</cp:coreProperties>
</file>