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6" r:id="rId3"/>
    <p:sldId id="262" r:id="rId4"/>
    <p:sldId id="263" r:id="rId5"/>
    <p:sldId id="257" r:id="rId6"/>
    <p:sldId id="261" r:id="rId7"/>
    <p:sldId id="259" r:id="rId8"/>
    <p:sldId id="25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35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86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3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920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908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28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39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48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54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18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10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28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45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70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85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5BFED-6FCB-41C6-A6DA-B29ED6ADB7E8}" type="datetimeFigureOut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7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us.googleusercontent.com/slidesz/AGV_vUeMtFBDNWn4yN8k30j1-8YufQLGN3YKh65fuSTFCWxkjRBBgFvwnxBoiMISLDrdy2EaX1RwPxium_6yALoIdWOdIg4XcNRA0xQ5zB7NOlXd-BBKAmj6yCqh9XsrYKXlnlLqxqgU1EgfSNbxI9AFRTCSsHr_MInj=s2048?key=o2IaNClaopeaNg4-RmltTQ">
            <a:extLst>
              <a:ext uri="{FF2B5EF4-FFF2-40B4-BE49-F238E27FC236}">
                <a16:creationId xmlns:a16="http://schemas.microsoft.com/office/drawing/2014/main" id="{68E63715-A4DF-4F9D-B557-E0F0650C80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19449" r="27707" b="2706"/>
          <a:stretch/>
        </p:blipFill>
        <p:spPr bwMode="auto">
          <a:xfrm>
            <a:off x="3803372" y="622852"/>
            <a:ext cx="2955235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814E5A-5684-4D02-A7B3-4AFC358B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836" y="415856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Friendly Friday</a:t>
            </a:r>
            <a:endParaRPr lang="en-GB" sz="5400" dirty="0"/>
          </a:p>
        </p:txBody>
      </p:sp>
      <p:pic>
        <p:nvPicPr>
          <p:cNvPr id="1028" name="Picture 4" descr="https://lh7-us.googleusercontent.com/slidesz/AGV_vUfU90EDLHjbLQn3xGHWu6Cqs32e1rl81apPCMtRgVjaHIN4OX4y81I0AINAhJPvC49Pemttu0XP6YyrQI-g7euLLkISdeJHbwwCYpY-gIys8rIBk48B_3yNIbB-5jJ8VP2R3wtIg75F4-U7n9SfaZ1jMQlohnSpA6vaappdMn72=s2048?key=ujFs87aE-oowP7CVAWI_og">
            <a:extLst>
              <a:ext uri="{FF2B5EF4-FFF2-40B4-BE49-F238E27FC236}">
                <a16:creationId xmlns:a16="http://schemas.microsoft.com/office/drawing/2014/main" id="{A42CBAEC-1AE3-4C25-96CE-A2F0ADA19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1" y="1693034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7-us.googleusercontent.com/slidesz/AGV_vUcfsUSDrJdJaP_1YzCJuB4PiWvPSfIBPMkujQyx72MzFcAKApdsu0k1-3gxx_9_RHDRu_zVbhSy6XSCEjUi3VkJeziWezDBIHra3wVoNaUW7pxxOhoc002PB4HHCcRtfj0EWgHeh178bq8IgzhjGxWWX-9T27cSnQtL57sOQADg6g=s2048?key=ujFs87aE-oowP7CVAWI_og">
            <a:extLst>
              <a:ext uri="{FF2B5EF4-FFF2-40B4-BE49-F238E27FC236}">
                <a16:creationId xmlns:a16="http://schemas.microsoft.com/office/drawing/2014/main" id="{DB8EBAAE-F3E1-4727-9617-87C23DAA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936" y="1854958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4DDD36-1690-460F-9688-9516BB2B6EEA}"/>
              </a:ext>
            </a:extLst>
          </p:cNvPr>
          <p:cNvSpPr txBox="1">
            <a:spLocks/>
          </p:cNvSpPr>
          <p:nvPr/>
        </p:nvSpPr>
        <p:spPr>
          <a:xfrm>
            <a:off x="2626622" y="297338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5400" dirty="0"/>
          </a:p>
        </p:txBody>
      </p:sp>
      <p:pic>
        <p:nvPicPr>
          <p:cNvPr id="11" name="Picture 8" descr="https://lh7-us.googleusercontent.com/slidesz/AGV_vUfpKCLu74twt6RbTuolAlTeB_VbMOUVg-snfjPPKX_gr-IkJKkjVWINg0TgxP0tqTUv4xjOAopPWH8ek8x9NPK6eCXE3gL2PlJ3imIs2GpUB0YqtqBTC21jeXtgSrDB9BXqcb8xfEDgFTMmzB4dQw45e36S84WLKpK3AfcPQADffw=s2048?key=ujFs87aE-oowP7CVAWI_og">
            <a:extLst>
              <a:ext uri="{FF2B5EF4-FFF2-40B4-BE49-F238E27FC236}">
                <a16:creationId xmlns:a16="http://schemas.microsoft.com/office/drawing/2014/main" id="{8A5C97E4-908E-4B76-8DF9-BA124C26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59" y="5068342"/>
            <a:ext cx="3200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9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9C8E-E004-401E-8176-710DC7F6E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4261" y="2659998"/>
            <a:ext cx="7766936" cy="910070"/>
          </a:xfrm>
        </p:spPr>
        <p:txBody>
          <a:bodyPr/>
          <a:lstStyle/>
          <a:p>
            <a:pPr algn="ctr"/>
            <a:r>
              <a:rPr lang="en-US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  <a:br>
              <a:rPr lang="en-US" b="1" u="sng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We’ve had so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much fun!</a:t>
            </a:r>
            <a:br>
              <a:rPr lang="en-GB" b="1" dirty="0">
                <a:solidFill>
                  <a:srgbClr val="000000"/>
                </a:solidFill>
              </a:rPr>
            </a:b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067975-4DFE-405E-BC55-8B422E9E5491}"/>
              </a:ext>
            </a:extLst>
          </p:cNvPr>
          <p:cNvSpPr txBox="1">
            <a:spLocks/>
          </p:cNvSpPr>
          <p:nvPr/>
        </p:nvSpPr>
        <p:spPr>
          <a:xfrm>
            <a:off x="1507067" y="1161862"/>
            <a:ext cx="7766936" cy="910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" name="AutoShape 2" descr="https://photos.fife.usercontent.google.com/pw/AP1GczN8DuxczwcxFMkvdW8ZFOrH2xdUKy1ZYN-ZxMeP4q-1c9QQU_uwrhKuX3IJ3j4cL-_jlUIGZn0VgsqKc2vyNeh1pAL73qE=w481-h641-s-no-gm?authuser=0">
            <a:extLst>
              <a:ext uri="{FF2B5EF4-FFF2-40B4-BE49-F238E27FC236}">
                <a16:creationId xmlns:a16="http://schemas.microsoft.com/office/drawing/2014/main" id="{09204A1D-9BB0-49E3-BFF7-13D12ABE58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944B3-5070-4CBC-AC9A-6754DD8F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74" y="251792"/>
            <a:ext cx="2176403" cy="29003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074C3-FC26-40DE-BFB6-E095B4006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76" y="3561033"/>
            <a:ext cx="2207238" cy="29414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AutoShape 4" descr="https://photos.fife.usercontent.google.com/pw/AP1GczOEO3dq-xn86w6T6mqIrqHhCB0aMuU420bNEg1lqliID_n5Ud97tUdNkhwr2OcUgV7kWiKdL7zJGX1JxVd4-ZH-MWrsLLU=w481-h641-s-no-gm?authuser=0">
            <a:extLst>
              <a:ext uri="{FF2B5EF4-FFF2-40B4-BE49-F238E27FC236}">
                <a16:creationId xmlns:a16="http://schemas.microsoft.com/office/drawing/2014/main" id="{7EEBA06A-AE0B-442B-BA09-4BAEE49342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8D221A-8BC4-4618-893E-9BD3FD4E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50" y="3561033"/>
            <a:ext cx="2176403" cy="290036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71322-6E0F-4EA2-900C-F52328BD7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718" y="396605"/>
            <a:ext cx="2083021" cy="27759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D9BFDE-AD4E-40BF-8D35-864E407FE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5186" y="3561032"/>
            <a:ext cx="2176403" cy="29003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73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hotos.fife.usercontent.google.com/pw/AP1GczOdvnyyxmLncLK3fdYCaqT2qTwgRFdlLSu90-1m2qnQKWHKahNqlWT_digxhjMLBz_A62Cb8UqS6xn-EPLZ9DJEW39gFvs=w481-h641-s-no-gm?authuser=0">
            <a:extLst>
              <a:ext uri="{FF2B5EF4-FFF2-40B4-BE49-F238E27FC236}">
                <a16:creationId xmlns:a16="http://schemas.microsoft.com/office/drawing/2014/main" id="{02630B1B-8FE1-4055-9087-071AFF979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33FF5-76E3-41E2-81E9-F53D52E5A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9" y="379329"/>
            <a:ext cx="2389175" cy="318391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98791-DFB1-4E78-9111-4CC2EF69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499" y="3276600"/>
            <a:ext cx="2417828" cy="32220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E247A2-22F7-4656-8F0C-112941680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72" y="379329"/>
            <a:ext cx="2417828" cy="32220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7E25A-4191-4FA2-A0CE-21D300C97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245" y="3276600"/>
            <a:ext cx="2417828" cy="32220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44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E50882B0-42BF-4497-968E-AF90BBD9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69" y="3429000"/>
            <a:ext cx="2445915" cy="326122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6562B-173E-44CD-BEAC-366BA856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918" y="3429000"/>
            <a:ext cx="2445915" cy="32612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FDFAE1-A94C-4D21-8F51-C368A97DE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22" y="76926"/>
            <a:ext cx="4124208" cy="309315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98662-726C-4D75-8442-532CEEEEB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330" y="3429000"/>
            <a:ext cx="2445915" cy="32633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60D4E-D376-4F4B-B347-3FBDF8CC0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511" y="76926"/>
            <a:ext cx="4143157" cy="310736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7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F47F-D33A-4241-881A-B07A6DD7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6781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  <a:br>
              <a:rPr lang="en-US" sz="5400" b="1" u="sng" dirty="0">
                <a:solidFill>
                  <a:srgbClr val="00B0F0"/>
                </a:solidFill>
              </a:rPr>
            </a:b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AC136-9C6A-461F-A7E4-464BA1954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1223570"/>
            <a:ext cx="8596668" cy="38807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/>
              <a:t>We will introduce football next week weather dependent.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Each class will have their own day.</a:t>
            </a:r>
          </a:p>
          <a:p>
            <a:r>
              <a:rPr lang="en-US" sz="2400" dirty="0"/>
              <a:t>Year 1 &amp; 2 Monday</a:t>
            </a:r>
          </a:p>
          <a:p>
            <a:r>
              <a:rPr lang="en-US" sz="2400" dirty="0"/>
              <a:t>Year 3 Tuesday</a:t>
            </a:r>
          </a:p>
          <a:p>
            <a:r>
              <a:rPr lang="en-US" sz="2400" dirty="0"/>
              <a:t>Year 4 Wednesday</a:t>
            </a:r>
          </a:p>
          <a:p>
            <a:r>
              <a:rPr lang="en-US" sz="2400" dirty="0"/>
              <a:t>Year 5 Thursday</a:t>
            </a:r>
          </a:p>
          <a:p>
            <a:r>
              <a:rPr lang="en-US" sz="2400" dirty="0"/>
              <a:t>Year 6 Friday</a:t>
            </a:r>
          </a:p>
          <a:p>
            <a:pPr marL="0" indent="0">
              <a:buNone/>
            </a:pPr>
            <a:r>
              <a:rPr lang="en-US" sz="2400" dirty="0"/>
              <a:t>No other year groups are to join in on other classes days</a:t>
            </a:r>
          </a:p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Only one football out in the football area only.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59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1AE9B-5C5A-4FD8-95BE-0794D94F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6096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Innovate- </a:t>
            </a:r>
            <a:br>
              <a:rPr lang="en-US" sz="54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</a:br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Tidy up rules</a:t>
            </a: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25903-CE0D-456D-A73C-F76A60D71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2367627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/>
              <a:t>Respect the equipment.</a:t>
            </a:r>
          </a:p>
          <a:p>
            <a:r>
              <a:rPr lang="en-US" sz="2400" dirty="0"/>
              <a:t>When you have finished playing with something put it away.</a:t>
            </a:r>
          </a:p>
          <a:p>
            <a:r>
              <a:rPr lang="en-US" sz="2400" dirty="0"/>
              <a:t>Everyone help even if you didn’t play with it (showing teamwork).</a:t>
            </a:r>
          </a:p>
          <a:p>
            <a:r>
              <a:rPr lang="en-US" sz="2400" dirty="0"/>
              <a:t>A</a:t>
            </a:r>
            <a:r>
              <a:rPr lang="en-GB" sz="2400" dirty="0"/>
              <a:t>t end of lunchtime make sure each area is tidy.</a:t>
            </a:r>
          </a:p>
          <a:p>
            <a:r>
              <a:rPr lang="en-US" sz="2400" dirty="0"/>
              <a:t>C</a:t>
            </a:r>
            <a:r>
              <a:rPr lang="en-GB" sz="2400" dirty="0"/>
              <a:t>heck and make sure the correct number of equipment has been collected- Year 6 to monitor</a:t>
            </a:r>
          </a:p>
          <a:p>
            <a:r>
              <a:rPr lang="en-US" sz="2400" dirty="0"/>
              <a:t>T</a:t>
            </a:r>
            <a:r>
              <a:rPr lang="en-GB" sz="2400" dirty="0"/>
              <a:t>idy up carefully and return equipment back into boxes.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280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11E7-4465-48CD-A6BC-560915F5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Negotiate-</a:t>
            </a: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E7309-3CAE-4F87-B542-E8EA321F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932022"/>
            <a:ext cx="8596668" cy="3880773"/>
          </a:xfrm>
        </p:spPr>
        <p:txBody>
          <a:bodyPr>
            <a:noAutofit/>
          </a:bodyPr>
          <a:lstStyle/>
          <a:p>
            <a:r>
              <a:rPr lang="en-US" dirty="0"/>
              <a:t>Tidy up when the 1</a:t>
            </a:r>
            <a:r>
              <a:rPr lang="en-US" baseline="30000" dirty="0"/>
              <a:t>st</a:t>
            </a:r>
            <a:r>
              <a:rPr lang="en-US" dirty="0"/>
              <a:t> whistle is blown. (12.50)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whistle line up on normal playground.</a:t>
            </a:r>
          </a:p>
          <a:p>
            <a:r>
              <a:rPr lang="en-US" dirty="0"/>
              <a:t>Keep equipment in the zones.</a:t>
            </a:r>
          </a:p>
          <a:p>
            <a:r>
              <a:rPr lang="en-US" dirty="0"/>
              <a:t>Use equipment correctly.</a:t>
            </a:r>
          </a:p>
          <a:p>
            <a:r>
              <a:rPr lang="en-GB" b="1" u="sng" dirty="0">
                <a:solidFill>
                  <a:srgbClr val="FF0000"/>
                </a:solidFill>
              </a:rPr>
              <a:t>Football:</a:t>
            </a:r>
          </a:p>
          <a:p>
            <a:r>
              <a:rPr lang="en-GB" b="1" dirty="0">
                <a:solidFill>
                  <a:srgbClr val="FF0000"/>
                </a:solidFill>
              </a:rPr>
              <a:t>No</a:t>
            </a:r>
            <a:r>
              <a:rPr lang="en-GB" dirty="0">
                <a:solidFill>
                  <a:srgbClr val="000000"/>
                </a:solidFill>
              </a:rPr>
              <a:t> deliberate kicks.</a:t>
            </a:r>
          </a:p>
          <a:p>
            <a:r>
              <a:rPr lang="en-GB" b="1" dirty="0">
                <a:solidFill>
                  <a:srgbClr val="FF0000"/>
                </a:solidFill>
              </a:rPr>
              <a:t>No</a:t>
            </a:r>
            <a:r>
              <a:rPr lang="en-GB" dirty="0">
                <a:solidFill>
                  <a:srgbClr val="000000"/>
                </a:solidFill>
              </a:rPr>
              <a:t> tackling too hard or slide tackles.</a:t>
            </a:r>
          </a:p>
          <a:p>
            <a:r>
              <a:rPr lang="en-GB" dirty="0">
                <a:solidFill>
                  <a:srgbClr val="000000"/>
                </a:solidFill>
              </a:rPr>
              <a:t>Only 1 football match in the football area only.</a:t>
            </a:r>
          </a:p>
          <a:p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GB" dirty="0" err="1">
                <a:solidFill>
                  <a:srgbClr val="000000"/>
                </a:solidFill>
              </a:rPr>
              <a:t>ellies</a:t>
            </a:r>
            <a:r>
              <a:rPr lang="en-GB" dirty="0">
                <a:solidFill>
                  <a:srgbClr val="000000"/>
                </a:solidFill>
              </a:rPr>
              <a:t> to be worn when the grass is wet to protect your feet in all weathers. This allows you to explore your surroundings and access the school field and sports </a:t>
            </a:r>
            <a:r>
              <a:rPr lang="en-GB">
                <a:solidFill>
                  <a:srgbClr val="000000"/>
                </a:solidFill>
              </a:rPr>
              <a:t>acitvities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No other balls to be out on Friday unless provided in zones.</a:t>
            </a:r>
          </a:p>
          <a:p>
            <a:r>
              <a:rPr lang="en-US" b="1" dirty="0">
                <a:solidFill>
                  <a:srgbClr val="FF0000"/>
                </a:solidFill>
              </a:rPr>
              <a:t>It is your job to make sure you tidy up and put equipment in correct boxes.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6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7780F-46F8-47DC-9EC7-035F389CA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5400" b="1" u="sng" dirty="0">
                <a:solidFill>
                  <a:srgbClr val="00B0F0"/>
                </a:solidFill>
              </a:rPr>
            </a:b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F4E2D-ABF4-4A1C-A17C-0F000E916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55125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</TotalTime>
  <Words>262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Friendly Friday</vt:lpstr>
      <vt:lpstr>Celebrate We’ve had so  much fun! </vt:lpstr>
      <vt:lpstr>PowerPoint Presentation</vt:lpstr>
      <vt:lpstr>PowerPoint Presentation</vt:lpstr>
      <vt:lpstr>Inform </vt:lpstr>
      <vt:lpstr>Innovate-  Tidy up rules</vt:lpstr>
      <vt:lpstr>Negotiate-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</dc:title>
  <dc:creator>pupil</dc:creator>
  <cp:lastModifiedBy>pupil</cp:lastModifiedBy>
  <cp:revision>13</cp:revision>
  <dcterms:created xsi:type="dcterms:W3CDTF">2024-06-22T07:21:52Z</dcterms:created>
  <dcterms:modified xsi:type="dcterms:W3CDTF">2025-04-24T19:02:45Z</dcterms:modified>
</cp:coreProperties>
</file>