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63" r:id="rId2"/>
    <p:sldId id="288" r:id="rId3"/>
    <p:sldId id="310" r:id="rId4"/>
    <p:sldId id="264" r:id="rId5"/>
    <p:sldId id="303" r:id="rId6"/>
    <p:sldId id="304" r:id="rId7"/>
    <p:sldId id="305" r:id="rId8"/>
    <p:sldId id="306" r:id="rId9"/>
    <p:sldId id="298" r:id="rId10"/>
    <p:sldId id="281" r:id="rId11"/>
    <p:sldId id="274" r:id="rId12"/>
    <p:sldId id="302" r:id="rId13"/>
    <p:sldId id="296" r:id="rId14"/>
    <p:sldId id="309" r:id="rId15"/>
    <p:sldId id="307" r:id="rId16"/>
    <p:sldId id="301" r:id="rId17"/>
    <p:sldId id="295" r:id="rId18"/>
    <p:sldId id="30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BA8FC9-4DDE-4239-8B03-CAC3C4992CE8}" v="111" dt="2026-02-28T07:33:04.9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e Poulson" userId="362eb5c7-deb8-430e-aa34-87944f13fd49" providerId="ADAL" clId="{6B6B2655-99F5-4019-B84B-1B8F84E92162}"/>
    <pc:docChg chg="undo custSel addSld delSld modSld sldOrd">
      <pc:chgData name="Clare Poulson" userId="362eb5c7-deb8-430e-aa34-87944f13fd49" providerId="ADAL" clId="{6B6B2655-99F5-4019-B84B-1B8F84E92162}" dt="2026-02-28T07:33:10.464" v="2990" actId="14100"/>
      <pc:docMkLst>
        <pc:docMk/>
      </pc:docMkLst>
      <pc:sldChg chg="addSp delSp modSp mod setBg modAnim">
        <pc:chgData name="Clare Poulson" userId="362eb5c7-deb8-430e-aa34-87944f13fd49" providerId="ADAL" clId="{6B6B2655-99F5-4019-B84B-1B8F84E92162}" dt="2026-02-28T07:33:10.464" v="2990" actId="14100"/>
        <pc:sldMkLst>
          <pc:docMk/>
          <pc:sldMk cId="138943393" sldId="263"/>
        </pc:sldMkLst>
        <pc:spChg chg="add">
          <ac:chgData name="Clare Poulson" userId="362eb5c7-deb8-430e-aa34-87944f13fd49" providerId="ADAL" clId="{6B6B2655-99F5-4019-B84B-1B8F84E92162}" dt="2026-02-01T11:04:24.112" v="247"/>
          <ac:spMkLst>
            <pc:docMk/>
            <pc:sldMk cId="138943393" sldId="263"/>
            <ac:spMk id="2" creationId="{8B932435-0C9E-9DD9-5DDD-4A2F5FB0A7FA}"/>
          </ac:spMkLst>
        </pc:spChg>
        <pc:spChg chg="mod">
          <ac:chgData name="Clare Poulson" userId="362eb5c7-deb8-430e-aa34-87944f13fd49" providerId="ADAL" clId="{6B6B2655-99F5-4019-B84B-1B8F84E92162}" dt="2026-02-22T15:33:52.169" v="2900" actId="1076"/>
          <ac:spMkLst>
            <pc:docMk/>
            <pc:sldMk cId="138943393" sldId="263"/>
            <ac:spMk id="4" creationId="{C32EFA74-8DD0-40B9-8E1C-6B0C3F4EE767}"/>
          </ac:spMkLst>
        </pc:spChg>
        <pc:spChg chg="ord">
          <ac:chgData name="Clare Poulson" userId="362eb5c7-deb8-430e-aa34-87944f13fd49" providerId="ADAL" clId="{6B6B2655-99F5-4019-B84B-1B8F84E92162}" dt="2026-02-01T11:04:36.497" v="251" actId="26606"/>
          <ac:spMkLst>
            <pc:docMk/>
            <pc:sldMk cId="138943393" sldId="263"/>
            <ac:spMk id="6" creationId="{E4A2599D-7A8C-46E1-9EB6-0A448B5F83A4}"/>
          </ac:spMkLst>
        </pc:spChg>
        <pc:picChg chg="add mod ord">
          <ac:chgData name="Clare Poulson" userId="362eb5c7-deb8-430e-aa34-87944f13fd49" providerId="ADAL" clId="{6B6B2655-99F5-4019-B84B-1B8F84E92162}" dt="2026-02-22T15:35:22.495" v="2909" actId="1076"/>
          <ac:picMkLst>
            <pc:docMk/>
            <pc:sldMk cId="138943393" sldId="263"/>
            <ac:picMk id="3" creationId="{98A79FCB-C95B-244F-0DC4-CC416123BB1E}"/>
          </ac:picMkLst>
        </pc:picChg>
        <pc:picChg chg="add del mod">
          <ac:chgData name="Clare Poulson" userId="362eb5c7-deb8-430e-aa34-87944f13fd49" providerId="ADAL" clId="{6B6B2655-99F5-4019-B84B-1B8F84E92162}" dt="2026-02-28T07:33:01.938" v="2987" actId="478"/>
          <ac:picMkLst>
            <pc:docMk/>
            <pc:sldMk cId="138943393" sldId="263"/>
            <ac:picMk id="5" creationId="{5838C094-3C21-1EBE-67F4-0E5F0078F7BC}"/>
          </ac:picMkLst>
        </pc:picChg>
        <pc:picChg chg="add mod">
          <ac:chgData name="Clare Poulson" userId="362eb5c7-deb8-430e-aa34-87944f13fd49" providerId="ADAL" clId="{6B6B2655-99F5-4019-B84B-1B8F84E92162}" dt="2026-02-28T07:33:10.464" v="2990" actId="14100"/>
          <ac:picMkLst>
            <pc:docMk/>
            <pc:sldMk cId="138943393" sldId="263"/>
            <ac:picMk id="7" creationId="{EE68D081-A96C-A6E8-4229-DA1EF0309819}"/>
          </ac:picMkLst>
        </pc:picChg>
        <pc:picChg chg="add mod">
          <ac:chgData name="Clare Poulson" userId="362eb5c7-deb8-430e-aa34-87944f13fd49" providerId="ADAL" clId="{6B6B2655-99F5-4019-B84B-1B8F84E92162}" dt="2026-02-01T11:04:36.497" v="251" actId="26606"/>
          <ac:picMkLst>
            <pc:docMk/>
            <pc:sldMk cId="138943393" sldId="263"/>
            <ac:picMk id="8" creationId="{DE1B5D24-7E65-8562-7F1A-798E81D3C98B}"/>
          </ac:picMkLst>
        </pc:picChg>
        <pc:picChg chg="mod">
          <ac:chgData name="Clare Poulson" userId="362eb5c7-deb8-430e-aa34-87944f13fd49" providerId="ADAL" clId="{6B6B2655-99F5-4019-B84B-1B8F84E92162}" dt="2026-02-22T15:46:13.192" v="2986" actId="1076"/>
          <ac:picMkLst>
            <pc:docMk/>
            <pc:sldMk cId="138943393" sldId="263"/>
            <ac:picMk id="1028" creationId="{2A6610F7-0255-4D76-9F05-144D51512C0A}"/>
          </ac:picMkLst>
        </pc:picChg>
      </pc:sldChg>
      <pc:sldChg chg="addSp modSp mod modAnim">
        <pc:chgData name="Clare Poulson" userId="362eb5c7-deb8-430e-aa34-87944f13fd49" providerId="ADAL" clId="{6B6B2655-99F5-4019-B84B-1B8F84E92162}" dt="2026-02-22T15:43:42.960" v="2980" actId="1076"/>
        <pc:sldMkLst>
          <pc:docMk/>
          <pc:sldMk cId="617219165" sldId="264"/>
        </pc:sldMkLst>
        <pc:spChg chg="mod">
          <ac:chgData name="Clare Poulson" userId="362eb5c7-deb8-430e-aa34-87944f13fd49" providerId="ADAL" clId="{6B6B2655-99F5-4019-B84B-1B8F84E92162}" dt="2026-02-22T11:05:01.203" v="1699" actId="20577"/>
          <ac:spMkLst>
            <pc:docMk/>
            <pc:sldMk cId="617219165" sldId="264"/>
            <ac:spMk id="21" creationId="{265AF213-8FC7-48FC-B329-AEA38EAE4194}"/>
          </ac:spMkLst>
        </pc:spChg>
        <pc:picChg chg="add mod">
          <ac:chgData name="Clare Poulson" userId="362eb5c7-deb8-430e-aa34-87944f13fd49" providerId="ADAL" clId="{6B6B2655-99F5-4019-B84B-1B8F84E92162}" dt="2026-02-22T15:43:35.214" v="2977" actId="1076"/>
          <ac:picMkLst>
            <pc:docMk/>
            <pc:sldMk cId="617219165" sldId="264"/>
            <ac:picMk id="2" creationId="{C36D51C2-B14B-5BD5-1F03-3012F1418B65}"/>
          </ac:picMkLst>
        </pc:picChg>
        <pc:picChg chg="mod">
          <ac:chgData name="Clare Poulson" userId="362eb5c7-deb8-430e-aa34-87944f13fd49" providerId="ADAL" clId="{6B6B2655-99F5-4019-B84B-1B8F84E92162}" dt="2026-02-22T15:43:42.960" v="2980" actId="1076"/>
          <ac:picMkLst>
            <pc:docMk/>
            <pc:sldMk cId="617219165" sldId="264"/>
            <ac:picMk id="10" creationId="{71901B40-1A78-4F94-A7D3-C23D6D25FC3C}"/>
          </ac:picMkLst>
        </pc:picChg>
      </pc:sldChg>
      <pc:sldChg chg="modSp mod">
        <pc:chgData name="Clare Poulson" userId="362eb5c7-deb8-430e-aa34-87944f13fd49" providerId="ADAL" clId="{6B6B2655-99F5-4019-B84B-1B8F84E92162}" dt="2026-02-22T15:36:43.826" v="2921" actId="1076"/>
        <pc:sldMkLst>
          <pc:docMk/>
          <pc:sldMk cId="2297722577" sldId="274"/>
        </pc:sldMkLst>
        <pc:spChg chg="mod">
          <ac:chgData name="Clare Poulson" userId="362eb5c7-deb8-430e-aa34-87944f13fd49" providerId="ADAL" clId="{6B6B2655-99F5-4019-B84B-1B8F84E92162}" dt="2026-02-22T15:36:43.826" v="2921" actId="1076"/>
          <ac:spMkLst>
            <pc:docMk/>
            <pc:sldMk cId="2297722577" sldId="274"/>
            <ac:spMk id="13" creationId="{2850B9E1-45AB-46AE-B923-A571D258DD68}"/>
          </ac:spMkLst>
        </pc:spChg>
        <pc:spChg chg="mod">
          <ac:chgData name="Clare Poulson" userId="362eb5c7-deb8-430e-aa34-87944f13fd49" providerId="ADAL" clId="{6B6B2655-99F5-4019-B84B-1B8F84E92162}" dt="2026-02-09T09:25:36.757" v="733" actId="20577"/>
          <ac:spMkLst>
            <pc:docMk/>
            <pc:sldMk cId="2297722577" sldId="274"/>
            <ac:spMk id="14" creationId="{1FCB40E7-8E0C-40E5-A707-E2001EBF2373}"/>
          </ac:spMkLst>
        </pc:spChg>
      </pc:sldChg>
      <pc:sldChg chg="ord">
        <pc:chgData name="Clare Poulson" userId="362eb5c7-deb8-430e-aa34-87944f13fd49" providerId="ADAL" clId="{6B6B2655-99F5-4019-B84B-1B8F84E92162}" dt="2026-02-09T09:23:06.275" v="723"/>
        <pc:sldMkLst>
          <pc:docMk/>
          <pc:sldMk cId="4162521758" sldId="281"/>
        </pc:sldMkLst>
      </pc:sldChg>
      <pc:sldChg chg="add ord">
        <pc:chgData name="Clare Poulson" userId="362eb5c7-deb8-430e-aa34-87944f13fd49" providerId="ADAL" clId="{6B6B2655-99F5-4019-B84B-1B8F84E92162}" dt="2026-02-22T11:00:53.074" v="1540"/>
        <pc:sldMkLst>
          <pc:docMk/>
          <pc:sldMk cId="1953509155" sldId="288"/>
        </pc:sldMkLst>
      </pc:sldChg>
      <pc:sldChg chg="addSp delSp modSp mod">
        <pc:chgData name="Clare Poulson" userId="362eb5c7-deb8-430e-aa34-87944f13fd49" providerId="ADAL" clId="{6B6B2655-99F5-4019-B84B-1B8F84E92162}" dt="2026-02-22T11:04:06.473" v="1686" actId="255"/>
        <pc:sldMkLst>
          <pc:docMk/>
          <pc:sldMk cId="717853406" sldId="295"/>
        </pc:sldMkLst>
        <pc:graphicFrameChg chg="mod modGraphic">
          <ac:chgData name="Clare Poulson" userId="362eb5c7-deb8-430e-aa34-87944f13fd49" providerId="ADAL" clId="{6B6B2655-99F5-4019-B84B-1B8F84E92162}" dt="2026-02-22T11:04:06.473" v="1686" actId="255"/>
          <ac:graphicFrameMkLst>
            <pc:docMk/>
            <pc:sldMk cId="717853406" sldId="295"/>
            <ac:graphicFrameMk id="9" creationId="{E8AC4DE9-8849-4F2E-7572-77F938AF42A5}"/>
          </ac:graphicFrameMkLst>
        </pc:graphicFrameChg>
        <pc:picChg chg="add mod">
          <ac:chgData name="Clare Poulson" userId="362eb5c7-deb8-430e-aa34-87944f13fd49" providerId="ADAL" clId="{6B6B2655-99F5-4019-B84B-1B8F84E92162}" dt="2026-02-19T11:18:53.025" v="1085" actId="1076"/>
          <ac:picMkLst>
            <pc:docMk/>
            <pc:sldMk cId="717853406" sldId="295"/>
            <ac:picMk id="3" creationId="{900D4CF4-9768-D01E-91AA-B7D2BB6379F2}"/>
          </ac:picMkLst>
        </pc:picChg>
        <pc:picChg chg="add mod">
          <ac:chgData name="Clare Poulson" userId="362eb5c7-deb8-430e-aa34-87944f13fd49" providerId="ADAL" clId="{6B6B2655-99F5-4019-B84B-1B8F84E92162}" dt="2026-02-19T11:18:51.318" v="1084" actId="1076"/>
          <ac:picMkLst>
            <pc:docMk/>
            <pc:sldMk cId="717853406" sldId="295"/>
            <ac:picMk id="6" creationId="{288643E1-3117-F87F-CEB6-058BA1618328}"/>
          </ac:picMkLst>
        </pc:picChg>
      </pc:sldChg>
      <pc:sldChg chg="addSp delSp modSp mod">
        <pc:chgData name="Clare Poulson" userId="362eb5c7-deb8-430e-aa34-87944f13fd49" providerId="ADAL" clId="{6B6B2655-99F5-4019-B84B-1B8F84E92162}" dt="2026-02-22T15:37:29.844" v="2926" actId="113"/>
        <pc:sldMkLst>
          <pc:docMk/>
          <pc:sldMk cId="3688244903" sldId="296"/>
        </pc:sldMkLst>
        <pc:spChg chg="mod">
          <ac:chgData name="Clare Poulson" userId="362eb5c7-deb8-430e-aa34-87944f13fd49" providerId="ADAL" clId="{6B6B2655-99F5-4019-B84B-1B8F84E92162}" dt="2026-02-19T11:16:03.565" v="1055" actId="20577"/>
          <ac:spMkLst>
            <pc:docMk/>
            <pc:sldMk cId="3688244903" sldId="296"/>
            <ac:spMk id="5" creationId="{A6220154-9DDE-A63D-C8E5-E9709FC6B2C0}"/>
          </ac:spMkLst>
        </pc:spChg>
        <pc:spChg chg="add mod">
          <ac:chgData name="Clare Poulson" userId="362eb5c7-deb8-430e-aa34-87944f13fd49" providerId="ADAL" clId="{6B6B2655-99F5-4019-B84B-1B8F84E92162}" dt="2026-02-22T15:37:29.844" v="2926" actId="113"/>
          <ac:spMkLst>
            <pc:docMk/>
            <pc:sldMk cId="3688244903" sldId="296"/>
            <ac:spMk id="6" creationId="{A8D9E98E-CB89-1287-6C0F-F3FF36355659}"/>
          </ac:spMkLst>
        </pc:spChg>
        <pc:spChg chg="add">
          <ac:chgData name="Clare Poulson" userId="362eb5c7-deb8-430e-aa34-87944f13fd49" providerId="ADAL" clId="{6B6B2655-99F5-4019-B84B-1B8F84E92162}" dt="2026-02-22T10:57:38.347" v="1509"/>
          <ac:spMkLst>
            <pc:docMk/>
            <pc:sldMk cId="3688244903" sldId="296"/>
            <ac:spMk id="7" creationId="{0A01BC34-269C-520B-16C4-DA98EF6BE423}"/>
          </ac:spMkLst>
        </pc:spChg>
        <pc:graphicFrameChg chg="mod modGraphic">
          <ac:chgData name="Clare Poulson" userId="362eb5c7-deb8-430e-aa34-87944f13fd49" providerId="ADAL" clId="{6B6B2655-99F5-4019-B84B-1B8F84E92162}" dt="2026-02-22T10:53:35.635" v="1455"/>
          <ac:graphicFrameMkLst>
            <pc:docMk/>
            <pc:sldMk cId="3688244903" sldId="296"/>
            <ac:graphicFrameMk id="9" creationId="{A80F2104-580A-2E26-EA14-E6BA0D30A30E}"/>
          </ac:graphicFrameMkLst>
        </pc:graphicFrameChg>
        <pc:picChg chg="add mod">
          <ac:chgData name="Clare Poulson" userId="362eb5c7-deb8-430e-aa34-87944f13fd49" providerId="ADAL" clId="{6B6B2655-99F5-4019-B84B-1B8F84E92162}" dt="2026-02-22T15:04:27.507" v="2473" actId="1076"/>
          <ac:picMkLst>
            <pc:docMk/>
            <pc:sldMk cId="3688244903" sldId="296"/>
            <ac:picMk id="3" creationId="{C44C9D95-3FEF-4602-F42A-1A48ED5D8099}"/>
          </ac:picMkLst>
        </pc:picChg>
        <pc:picChg chg="add mod">
          <ac:chgData name="Clare Poulson" userId="362eb5c7-deb8-430e-aa34-87944f13fd49" providerId="ADAL" clId="{6B6B2655-99F5-4019-B84B-1B8F84E92162}" dt="2026-02-22T15:04:31.169" v="2475" actId="1076"/>
          <ac:picMkLst>
            <pc:docMk/>
            <pc:sldMk cId="3688244903" sldId="296"/>
            <ac:picMk id="10" creationId="{DDED1492-99A8-3579-3BC5-AD00CD9EF19D}"/>
          </ac:picMkLst>
        </pc:picChg>
        <pc:picChg chg="add mod">
          <ac:chgData name="Clare Poulson" userId="362eb5c7-deb8-430e-aa34-87944f13fd49" providerId="ADAL" clId="{6B6B2655-99F5-4019-B84B-1B8F84E92162}" dt="2026-02-22T15:04:34.520" v="2476" actId="14100"/>
          <ac:picMkLst>
            <pc:docMk/>
            <pc:sldMk cId="3688244903" sldId="296"/>
            <ac:picMk id="11" creationId="{584C4138-1E44-03EC-F5A1-863BE0FDDCC8}"/>
          </ac:picMkLst>
        </pc:picChg>
      </pc:sldChg>
      <pc:sldChg chg="addSp delSp modSp mod ord">
        <pc:chgData name="Clare Poulson" userId="362eb5c7-deb8-430e-aa34-87944f13fd49" providerId="ADAL" clId="{6B6B2655-99F5-4019-B84B-1B8F84E92162}" dt="2026-02-22T10:55:26.131" v="1503" actId="20577"/>
        <pc:sldMkLst>
          <pc:docMk/>
          <pc:sldMk cId="2509816250" sldId="298"/>
        </pc:sldMkLst>
        <pc:spChg chg="mod">
          <ac:chgData name="Clare Poulson" userId="362eb5c7-deb8-430e-aa34-87944f13fd49" providerId="ADAL" clId="{6B6B2655-99F5-4019-B84B-1B8F84E92162}" dt="2026-02-19T11:20:47.124" v="1141" actId="1076"/>
          <ac:spMkLst>
            <pc:docMk/>
            <pc:sldMk cId="2509816250" sldId="298"/>
            <ac:spMk id="8" creationId="{1C6E59ED-4003-D983-22D8-09345AAEE703}"/>
          </ac:spMkLst>
        </pc:spChg>
        <pc:spChg chg="mod">
          <ac:chgData name="Clare Poulson" userId="362eb5c7-deb8-430e-aa34-87944f13fd49" providerId="ADAL" clId="{6B6B2655-99F5-4019-B84B-1B8F84E92162}" dt="2026-02-22T10:55:26.131" v="1503" actId="20577"/>
          <ac:spMkLst>
            <pc:docMk/>
            <pc:sldMk cId="2509816250" sldId="298"/>
            <ac:spMk id="12" creationId="{8022C4BD-98EB-384D-03E7-9C7E9CA0C8B9}"/>
          </ac:spMkLst>
        </pc:spChg>
        <pc:spChg chg="add">
          <ac:chgData name="Clare Poulson" userId="362eb5c7-deb8-430e-aa34-87944f13fd49" providerId="ADAL" clId="{6B6B2655-99F5-4019-B84B-1B8F84E92162}" dt="2026-02-01T11:13:00.420" v="380" actId="26606"/>
          <ac:spMkLst>
            <pc:docMk/>
            <pc:sldMk cId="2509816250" sldId="298"/>
            <ac:spMk id="1036" creationId="{601DBFE7-59F3-41F8-BC4E-83FB08639B9C}"/>
          </ac:spMkLst>
        </pc:spChg>
        <pc:spChg chg="add">
          <ac:chgData name="Clare Poulson" userId="362eb5c7-deb8-430e-aa34-87944f13fd49" providerId="ADAL" clId="{6B6B2655-99F5-4019-B84B-1B8F84E92162}" dt="2026-02-01T11:13:00.420" v="380" actId="26606"/>
          <ac:spMkLst>
            <pc:docMk/>
            <pc:sldMk cId="2509816250" sldId="298"/>
            <ac:spMk id="1042" creationId="{AB636136-2572-47F5-B45E-4AE6AD8673D3}"/>
          </ac:spMkLst>
        </pc:spChg>
        <pc:picChg chg="add mod ord">
          <ac:chgData name="Clare Poulson" userId="362eb5c7-deb8-430e-aa34-87944f13fd49" providerId="ADAL" clId="{6B6B2655-99F5-4019-B84B-1B8F84E92162}" dt="2026-02-01T11:13:00.420" v="380" actId="26606"/>
          <ac:picMkLst>
            <pc:docMk/>
            <pc:sldMk cId="2509816250" sldId="298"/>
            <ac:picMk id="2" creationId="{ECCC8E83-CD1C-79AB-847B-B6826928A239}"/>
          </ac:picMkLst>
        </pc:picChg>
        <pc:picChg chg="add mod ord">
          <ac:chgData name="Clare Poulson" userId="362eb5c7-deb8-430e-aa34-87944f13fd49" providerId="ADAL" clId="{6B6B2655-99F5-4019-B84B-1B8F84E92162}" dt="2026-02-01T11:13:00.420" v="380" actId="26606"/>
          <ac:picMkLst>
            <pc:docMk/>
            <pc:sldMk cId="2509816250" sldId="298"/>
            <ac:picMk id="3" creationId="{E39576AA-B9B8-E716-072E-A4F6FD1E6A6F}"/>
          </ac:picMkLst>
        </pc:picChg>
        <pc:picChg chg="add mod ord">
          <ac:chgData name="Clare Poulson" userId="362eb5c7-deb8-430e-aa34-87944f13fd49" providerId="ADAL" clId="{6B6B2655-99F5-4019-B84B-1B8F84E92162}" dt="2026-02-01T11:13:00.420" v="380" actId="26606"/>
          <ac:picMkLst>
            <pc:docMk/>
            <pc:sldMk cId="2509816250" sldId="298"/>
            <ac:picMk id="4" creationId="{D7310792-0779-7651-76DC-CB7B81479960}"/>
          </ac:picMkLst>
        </pc:picChg>
        <pc:picChg chg="add mod">
          <ac:chgData name="Clare Poulson" userId="362eb5c7-deb8-430e-aa34-87944f13fd49" providerId="ADAL" clId="{6B6B2655-99F5-4019-B84B-1B8F84E92162}" dt="2026-02-19T11:20:23.552" v="1092" actId="1076"/>
          <ac:picMkLst>
            <pc:docMk/>
            <pc:sldMk cId="2509816250" sldId="298"/>
            <ac:picMk id="5" creationId="{E8F49A96-5A57-BF2F-5463-DF50466357D4}"/>
          </ac:picMkLst>
        </pc:picChg>
        <pc:cxnChg chg="add">
          <ac:chgData name="Clare Poulson" userId="362eb5c7-deb8-430e-aa34-87944f13fd49" providerId="ADAL" clId="{6B6B2655-99F5-4019-B84B-1B8F84E92162}" dt="2026-02-01T11:13:00.420" v="380" actId="26606"/>
          <ac:cxnSpMkLst>
            <pc:docMk/>
            <pc:sldMk cId="2509816250" sldId="298"/>
            <ac:cxnSpMk id="1038" creationId="{95AC3254-FB46-4BDF-B7F2-2D039653A36C}"/>
          </ac:cxnSpMkLst>
        </pc:cxnChg>
        <pc:cxnChg chg="add">
          <ac:chgData name="Clare Poulson" userId="362eb5c7-deb8-430e-aa34-87944f13fd49" providerId="ADAL" clId="{6B6B2655-99F5-4019-B84B-1B8F84E92162}" dt="2026-02-01T11:13:00.420" v="380" actId="26606"/>
          <ac:cxnSpMkLst>
            <pc:docMk/>
            <pc:sldMk cId="2509816250" sldId="298"/>
            <ac:cxnSpMk id="1040" creationId="{DD6280CF-E187-4C89-97A6-CE354B2775D7}"/>
          </ac:cxnSpMkLst>
        </pc:cxnChg>
      </pc:sldChg>
      <pc:sldChg chg="addSp delSp modSp mod">
        <pc:chgData name="Clare Poulson" userId="362eb5c7-deb8-430e-aa34-87944f13fd49" providerId="ADAL" clId="{6B6B2655-99F5-4019-B84B-1B8F84E92162}" dt="2026-02-22T11:02:32.810" v="1547" actId="207"/>
        <pc:sldMkLst>
          <pc:docMk/>
          <pc:sldMk cId="1243621049" sldId="301"/>
        </pc:sldMkLst>
        <pc:spChg chg="mod">
          <ac:chgData name="Clare Poulson" userId="362eb5c7-deb8-430e-aa34-87944f13fd49" providerId="ADAL" clId="{6B6B2655-99F5-4019-B84B-1B8F84E92162}" dt="2026-02-22T10:52:25.163" v="1445" actId="1035"/>
          <ac:spMkLst>
            <pc:docMk/>
            <pc:sldMk cId="1243621049" sldId="301"/>
            <ac:spMk id="5" creationId="{593C6AF4-45AF-B010-0451-151FC9090F59}"/>
          </ac:spMkLst>
        </pc:spChg>
        <pc:graphicFrameChg chg="mod modGraphic">
          <ac:chgData name="Clare Poulson" userId="362eb5c7-deb8-430e-aa34-87944f13fd49" providerId="ADAL" clId="{6B6B2655-99F5-4019-B84B-1B8F84E92162}" dt="2026-02-22T11:02:32.810" v="1547" actId="207"/>
          <ac:graphicFrameMkLst>
            <pc:docMk/>
            <pc:sldMk cId="1243621049" sldId="301"/>
            <ac:graphicFrameMk id="9" creationId="{E0C1FE81-2B28-B5B0-C5E5-506EBBBA20F7}"/>
          </ac:graphicFrameMkLst>
        </pc:graphicFrameChg>
        <pc:picChg chg="add mod">
          <ac:chgData name="Clare Poulson" userId="362eb5c7-deb8-430e-aa34-87944f13fd49" providerId="ADAL" clId="{6B6B2655-99F5-4019-B84B-1B8F84E92162}" dt="2026-02-19T11:17:55.443" v="1077" actId="1076"/>
          <ac:picMkLst>
            <pc:docMk/>
            <pc:sldMk cId="1243621049" sldId="301"/>
            <ac:picMk id="3" creationId="{59EB9F24-E6B4-D26D-E2B7-DDADF56ACCB3}"/>
          </ac:picMkLst>
        </pc:picChg>
        <pc:picChg chg="add mod">
          <ac:chgData name="Clare Poulson" userId="362eb5c7-deb8-430e-aa34-87944f13fd49" providerId="ADAL" clId="{6B6B2655-99F5-4019-B84B-1B8F84E92162}" dt="2026-02-19T11:17:53.278" v="1076" actId="1076"/>
          <ac:picMkLst>
            <pc:docMk/>
            <pc:sldMk cId="1243621049" sldId="301"/>
            <ac:picMk id="6" creationId="{6C48DA0A-9FFD-BD65-A677-0983CF6764A7}"/>
          </ac:picMkLst>
        </pc:picChg>
      </pc:sldChg>
      <pc:sldChg chg="addSp modSp mod">
        <pc:chgData name="Clare Poulson" userId="362eb5c7-deb8-430e-aa34-87944f13fd49" providerId="ADAL" clId="{6B6B2655-99F5-4019-B84B-1B8F84E92162}" dt="2026-02-22T15:37:08.268" v="2924" actId="20577"/>
        <pc:sldMkLst>
          <pc:docMk/>
          <pc:sldMk cId="1053198914" sldId="302"/>
        </pc:sldMkLst>
        <pc:spChg chg="mod">
          <ac:chgData name="Clare Poulson" userId="362eb5c7-deb8-430e-aa34-87944f13fd49" providerId="ADAL" clId="{6B6B2655-99F5-4019-B84B-1B8F84E92162}" dt="2026-02-22T15:06:55.239" v="2490" actId="1076"/>
          <ac:spMkLst>
            <pc:docMk/>
            <pc:sldMk cId="1053198914" sldId="302"/>
            <ac:spMk id="4" creationId="{B8082742-7103-4D97-D6B0-2AB05E3178FE}"/>
          </ac:spMkLst>
        </pc:spChg>
        <pc:spChg chg="mod">
          <ac:chgData name="Clare Poulson" userId="362eb5c7-deb8-430e-aa34-87944f13fd49" providerId="ADAL" clId="{6B6B2655-99F5-4019-B84B-1B8F84E92162}" dt="2026-02-19T11:16:08.352" v="1064" actId="20577"/>
          <ac:spMkLst>
            <pc:docMk/>
            <pc:sldMk cId="1053198914" sldId="302"/>
            <ac:spMk id="5" creationId="{6875F3BF-A97F-82C8-A536-9FD70CC6F68D}"/>
          </ac:spMkLst>
        </pc:spChg>
        <pc:graphicFrameChg chg="mod modGraphic">
          <ac:chgData name="Clare Poulson" userId="362eb5c7-deb8-430e-aa34-87944f13fd49" providerId="ADAL" clId="{6B6B2655-99F5-4019-B84B-1B8F84E92162}" dt="2026-02-22T15:37:08.268" v="2924" actId="20577"/>
          <ac:graphicFrameMkLst>
            <pc:docMk/>
            <pc:sldMk cId="1053198914" sldId="302"/>
            <ac:graphicFrameMk id="9" creationId="{F1D4C61D-DC84-267E-14BB-FDE486807609}"/>
          </ac:graphicFrameMkLst>
        </pc:graphicFrameChg>
        <pc:picChg chg="add mod">
          <ac:chgData name="Clare Poulson" userId="362eb5c7-deb8-430e-aa34-87944f13fd49" providerId="ADAL" clId="{6B6B2655-99F5-4019-B84B-1B8F84E92162}" dt="2026-02-22T15:06:57.587" v="2491" actId="1076"/>
          <ac:picMkLst>
            <pc:docMk/>
            <pc:sldMk cId="1053198914" sldId="302"/>
            <ac:picMk id="3" creationId="{56218BF1-BBD6-CBCF-89E5-7B10486F7E4F}"/>
          </ac:picMkLst>
        </pc:picChg>
        <pc:picChg chg="add mod">
          <ac:chgData name="Clare Poulson" userId="362eb5c7-deb8-430e-aa34-87944f13fd49" providerId="ADAL" clId="{6B6B2655-99F5-4019-B84B-1B8F84E92162}" dt="2026-02-22T15:05:24.758" v="2478" actId="1076"/>
          <ac:picMkLst>
            <pc:docMk/>
            <pc:sldMk cId="1053198914" sldId="302"/>
            <ac:picMk id="6" creationId="{F9E0D319-8B54-1C35-F293-3AF836EE5A95}"/>
          </ac:picMkLst>
        </pc:picChg>
        <pc:picChg chg="add mod">
          <ac:chgData name="Clare Poulson" userId="362eb5c7-deb8-430e-aa34-87944f13fd49" providerId="ADAL" clId="{6B6B2655-99F5-4019-B84B-1B8F84E92162}" dt="2026-02-22T15:05:58.346" v="2483" actId="1076"/>
          <ac:picMkLst>
            <pc:docMk/>
            <pc:sldMk cId="1053198914" sldId="302"/>
            <ac:picMk id="10" creationId="{356BDC64-9D6E-FB93-AFAD-D1630F586368}"/>
          </ac:picMkLst>
        </pc:picChg>
        <pc:picChg chg="add mod">
          <ac:chgData name="Clare Poulson" userId="362eb5c7-deb8-430e-aa34-87944f13fd49" providerId="ADAL" clId="{6B6B2655-99F5-4019-B84B-1B8F84E92162}" dt="2026-02-22T15:07:03.550" v="2493" actId="14100"/>
          <ac:picMkLst>
            <pc:docMk/>
            <pc:sldMk cId="1053198914" sldId="302"/>
            <ac:picMk id="11" creationId="{99DBE1A1-6838-9FCF-55D2-755B6A45DF87}"/>
          </ac:picMkLst>
        </pc:picChg>
      </pc:sldChg>
      <pc:sldChg chg="addSp modSp mod modAnim">
        <pc:chgData name="Clare Poulson" userId="362eb5c7-deb8-430e-aa34-87944f13fd49" providerId="ADAL" clId="{6B6B2655-99F5-4019-B84B-1B8F84E92162}" dt="2026-02-01T11:07:46.411" v="273" actId="26606"/>
        <pc:sldMkLst>
          <pc:docMk/>
          <pc:sldMk cId="528867036" sldId="303"/>
        </pc:sldMkLst>
        <pc:spChg chg="add">
          <ac:chgData name="Clare Poulson" userId="362eb5c7-deb8-430e-aa34-87944f13fd49" providerId="ADAL" clId="{6B6B2655-99F5-4019-B84B-1B8F84E92162}" dt="2026-02-01T11:07:46.411" v="273" actId="26606"/>
          <ac:spMkLst>
            <pc:docMk/>
            <pc:sldMk cId="528867036" sldId="303"/>
            <ac:spMk id="21" creationId="{CFE55B3F-4634-4A41-B146-E6251581E807}"/>
          </ac:spMkLst>
        </pc:spChg>
        <pc:spChg chg="add">
          <ac:chgData name="Clare Poulson" userId="362eb5c7-deb8-430e-aa34-87944f13fd49" providerId="ADAL" clId="{6B6B2655-99F5-4019-B84B-1B8F84E92162}" dt="2026-02-01T11:07:46.411" v="273" actId="26606"/>
          <ac:spMkLst>
            <pc:docMk/>
            <pc:sldMk cId="528867036" sldId="303"/>
            <ac:spMk id="23" creationId="{5CD271E5-55BF-4266-A3A7-CFCC30518840}"/>
          </ac:spMkLst>
        </pc:spChg>
        <pc:picChg chg="mod">
          <ac:chgData name="Clare Poulson" userId="362eb5c7-deb8-430e-aa34-87944f13fd49" providerId="ADAL" clId="{6B6B2655-99F5-4019-B84B-1B8F84E92162}" dt="2026-02-01T11:07:46.411" v="273" actId="26606"/>
          <ac:picMkLst>
            <pc:docMk/>
            <pc:sldMk cId="528867036" sldId="303"/>
            <ac:picMk id="5" creationId="{BCE22E4B-B639-4F48-FCA6-53FC14FC9AFD}"/>
          </ac:picMkLst>
        </pc:picChg>
        <pc:picChg chg="mod ord">
          <ac:chgData name="Clare Poulson" userId="362eb5c7-deb8-430e-aa34-87944f13fd49" providerId="ADAL" clId="{6B6B2655-99F5-4019-B84B-1B8F84E92162}" dt="2026-02-01T11:07:46.411" v="273" actId="26606"/>
          <ac:picMkLst>
            <pc:docMk/>
            <pc:sldMk cId="528867036" sldId="303"/>
            <ac:picMk id="8" creationId="{2718B7D8-5554-F518-D530-0E63A723FDAA}"/>
          </ac:picMkLst>
        </pc:picChg>
        <pc:picChg chg="mod">
          <ac:chgData name="Clare Poulson" userId="362eb5c7-deb8-430e-aa34-87944f13fd49" providerId="ADAL" clId="{6B6B2655-99F5-4019-B84B-1B8F84E92162}" dt="2026-02-01T11:07:46.411" v="273" actId="26606"/>
          <ac:picMkLst>
            <pc:docMk/>
            <pc:sldMk cId="528867036" sldId="303"/>
            <ac:picMk id="16" creationId="{E9317FEB-7F0C-CF1D-8AEC-FCCD889BFD81}"/>
          </ac:picMkLst>
        </pc:picChg>
      </pc:sldChg>
      <pc:sldChg chg="addSp delSp modSp mod delAnim modAnim">
        <pc:chgData name="Clare Poulson" userId="362eb5c7-deb8-430e-aa34-87944f13fd49" providerId="ADAL" clId="{6B6B2655-99F5-4019-B84B-1B8F84E92162}" dt="2026-02-22T15:40:51.945" v="2969" actId="1076"/>
        <pc:sldMkLst>
          <pc:docMk/>
          <pc:sldMk cId="1651789795" sldId="304"/>
        </pc:sldMkLst>
        <pc:spChg chg="add">
          <ac:chgData name="Clare Poulson" userId="362eb5c7-deb8-430e-aa34-87944f13fd49" providerId="ADAL" clId="{6B6B2655-99F5-4019-B84B-1B8F84E92162}" dt="2026-02-01T11:09:59.713" v="275" actId="26606"/>
          <ac:spMkLst>
            <pc:docMk/>
            <pc:sldMk cId="1651789795" sldId="304"/>
            <ac:spMk id="11" creationId="{CFE55B3F-4634-4A41-B146-E6251581E807}"/>
          </ac:spMkLst>
        </pc:spChg>
        <pc:spChg chg="add">
          <ac:chgData name="Clare Poulson" userId="362eb5c7-deb8-430e-aa34-87944f13fd49" providerId="ADAL" clId="{6B6B2655-99F5-4019-B84B-1B8F84E92162}" dt="2026-02-01T11:09:59.713" v="275" actId="26606"/>
          <ac:spMkLst>
            <pc:docMk/>
            <pc:sldMk cId="1651789795" sldId="304"/>
            <ac:spMk id="12" creationId="{5CD271E5-55BF-4266-A3A7-CFCC30518840}"/>
          </ac:spMkLst>
        </pc:spChg>
        <pc:picChg chg="add mod ord">
          <ac:chgData name="Clare Poulson" userId="362eb5c7-deb8-430e-aa34-87944f13fd49" providerId="ADAL" clId="{6B6B2655-99F5-4019-B84B-1B8F84E92162}" dt="2026-02-22T15:40:51.945" v="2969" actId="1076"/>
          <ac:picMkLst>
            <pc:docMk/>
            <pc:sldMk cId="1651789795" sldId="304"/>
            <ac:picMk id="2" creationId="{DCB92DB5-D6E2-1C4B-C291-41D7A429351E}"/>
          </ac:picMkLst>
        </pc:picChg>
        <pc:picChg chg="mod">
          <ac:chgData name="Clare Poulson" userId="362eb5c7-deb8-430e-aa34-87944f13fd49" providerId="ADAL" clId="{6B6B2655-99F5-4019-B84B-1B8F84E92162}" dt="2026-02-01T11:09:59.713" v="275" actId="26606"/>
          <ac:picMkLst>
            <pc:docMk/>
            <pc:sldMk cId="1651789795" sldId="304"/>
            <ac:picMk id="5" creationId="{F25E07A9-7ED0-38E4-81AD-7FC03FCC9C6D}"/>
          </ac:picMkLst>
        </pc:picChg>
        <pc:picChg chg="mod">
          <ac:chgData name="Clare Poulson" userId="362eb5c7-deb8-430e-aa34-87944f13fd49" providerId="ADAL" clId="{6B6B2655-99F5-4019-B84B-1B8F84E92162}" dt="2026-02-01T11:09:59.713" v="275" actId="26606"/>
          <ac:picMkLst>
            <pc:docMk/>
            <pc:sldMk cId="1651789795" sldId="304"/>
            <ac:picMk id="9" creationId="{FE90FC89-EF02-29BD-7C2A-422E7F79DCCB}"/>
          </ac:picMkLst>
        </pc:picChg>
      </pc:sldChg>
      <pc:sldChg chg="addSp delSp modSp new mod setBg">
        <pc:chgData name="Clare Poulson" userId="362eb5c7-deb8-430e-aa34-87944f13fd49" providerId="ADAL" clId="{6B6B2655-99F5-4019-B84B-1B8F84E92162}" dt="2026-02-22T11:05:17.664" v="1704" actId="20577"/>
        <pc:sldMkLst>
          <pc:docMk/>
          <pc:sldMk cId="4155777948" sldId="305"/>
        </pc:sldMkLst>
        <pc:spChg chg="add mod">
          <ac:chgData name="Clare Poulson" userId="362eb5c7-deb8-430e-aa34-87944f13fd49" providerId="ADAL" clId="{6B6B2655-99F5-4019-B84B-1B8F84E92162}" dt="2026-02-22T11:01:21.907" v="1541" actId="1076"/>
          <ac:spMkLst>
            <pc:docMk/>
            <pc:sldMk cId="4155777948" sldId="305"/>
            <ac:spMk id="5" creationId="{C0269CB9-9F60-5C10-EFCC-3EBBE9A2F948}"/>
          </ac:spMkLst>
        </pc:spChg>
        <pc:spChg chg="add mod">
          <ac:chgData name="Clare Poulson" userId="362eb5c7-deb8-430e-aa34-87944f13fd49" providerId="ADAL" clId="{6B6B2655-99F5-4019-B84B-1B8F84E92162}" dt="2026-02-22T11:05:17.664" v="1704" actId="20577"/>
          <ac:spMkLst>
            <pc:docMk/>
            <pc:sldMk cId="4155777948" sldId="305"/>
            <ac:spMk id="9" creationId="{4FFA6688-3DA4-D410-F352-4CA3F3628FF1}"/>
          </ac:spMkLst>
        </pc:spChg>
        <pc:grpChg chg="add">
          <ac:chgData name="Clare Poulson" userId="362eb5c7-deb8-430e-aa34-87944f13fd49" providerId="ADAL" clId="{6B6B2655-99F5-4019-B84B-1B8F84E92162}" dt="2026-02-19T11:13:13.368" v="973" actId="26606"/>
          <ac:grpSpMkLst>
            <pc:docMk/>
            <pc:sldMk cId="4155777948" sldId="305"/>
            <ac:grpSpMk id="15" creationId="{A5AFB369-4673-4727-A7CD-D86AFE0AE069}"/>
          </ac:grpSpMkLst>
        </pc:grpChg>
        <pc:picChg chg="add mod ord">
          <ac:chgData name="Clare Poulson" userId="362eb5c7-deb8-430e-aa34-87944f13fd49" providerId="ADAL" clId="{6B6B2655-99F5-4019-B84B-1B8F84E92162}" dt="2026-02-19T11:13:19.196" v="975" actId="1076"/>
          <ac:picMkLst>
            <pc:docMk/>
            <pc:sldMk cId="4155777948" sldId="305"/>
            <ac:picMk id="10" creationId="{13EA2513-C925-387C-238B-A7110EBA7815}"/>
          </ac:picMkLst>
        </pc:picChg>
        <pc:picChg chg="add mod">
          <ac:chgData name="Clare Poulson" userId="362eb5c7-deb8-430e-aa34-87944f13fd49" providerId="ADAL" clId="{6B6B2655-99F5-4019-B84B-1B8F84E92162}" dt="2026-02-22T11:01:38.367" v="1545" actId="1076"/>
          <ac:picMkLst>
            <pc:docMk/>
            <pc:sldMk cId="4155777948" sldId="305"/>
            <ac:picMk id="11" creationId="{05071FA5-2877-4BBC-23A1-31626D7EC780}"/>
          </ac:picMkLst>
        </pc:picChg>
      </pc:sldChg>
      <pc:sldChg chg="addSp delSp modSp new mod ord">
        <pc:chgData name="Clare Poulson" userId="362eb5c7-deb8-430e-aa34-87944f13fd49" providerId="ADAL" clId="{6B6B2655-99F5-4019-B84B-1B8F84E92162}" dt="2026-02-22T15:36:32.861" v="2920" actId="1076"/>
        <pc:sldMkLst>
          <pc:docMk/>
          <pc:sldMk cId="2730442920" sldId="306"/>
        </pc:sldMkLst>
        <pc:spChg chg="add mod">
          <ac:chgData name="Clare Poulson" userId="362eb5c7-deb8-430e-aa34-87944f13fd49" providerId="ADAL" clId="{6B6B2655-99F5-4019-B84B-1B8F84E92162}" dt="2026-02-22T15:36:15.104" v="2915" actId="1076"/>
          <ac:spMkLst>
            <pc:docMk/>
            <pc:sldMk cId="2730442920" sldId="306"/>
            <ac:spMk id="5" creationId="{BD3B9A24-76F8-7B97-B71A-B5C780DCF091}"/>
          </ac:spMkLst>
        </pc:spChg>
        <pc:spChg chg="add mod">
          <ac:chgData name="Clare Poulson" userId="362eb5c7-deb8-430e-aa34-87944f13fd49" providerId="ADAL" clId="{6B6B2655-99F5-4019-B84B-1B8F84E92162}" dt="2026-02-22T15:36:28.452" v="2918" actId="1076"/>
          <ac:spMkLst>
            <pc:docMk/>
            <pc:sldMk cId="2730442920" sldId="306"/>
            <ac:spMk id="9" creationId="{D549119D-978C-9C45-8289-9ACB67973058}"/>
          </ac:spMkLst>
        </pc:spChg>
        <pc:spChg chg="add mod">
          <ac:chgData name="Clare Poulson" userId="362eb5c7-deb8-430e-aa34-87944f13fd49" providerId="ADAL" clId="{6B6B2655-99F5-4019-B84B-1B8F84E92162}" dt="2026-02-22T15:36:23.585" v="2917" actId="1076"/>
          <ac:spMkLst>
            <pc:docMk/>
            <pc:sldMk cId="2730442920" sldId="306"/>
            <ac:spMk id="14" creationId="{6C14C879-1667-3044-0125-E066E13DB19B}"/>
          </ac:spMkLst>
        </pc:spChg>
        <pc:picChg chg="add mod">
          <ac:chgData name="Clare Poulson" userId="362eb5c7-deb8-430e-aa34-87944f13fd49" providerId="ADAL" clId="{6B6B2655-99F5-4019-B84B-1B8F84E92162}" dt="2026-02-22T15:36:32.861" v="2920" actId="1076"/>
          <ac:picMkLst>
            <pc:docMk/>
            <pc:sldMk cId="2730442920" sldId="306"/>
            <ac:picMk id="10" creationId="{F44456A1-2EA0-0EC9-C7B1-EABA1BB61B35}"/>
          </ac:picMkLst>
        </pc:picChg>
      </pc:sldChg>
      <pc:sldChg chg="addSp delSp modSp new mod ord">
        <pc:chgData name="Clare Poulson" userId="362eb5c7-deb8-430e-aa34-87944f13fd49" providerId="ADAL" clId="{6B6B2655-99F5-4019-B84B-1B8F84E92162}" dt="2026-02-22T15:38:00.460" v="2932" actId="1076"/>
        <pc:sldMkLst>
          <pc:docMk/>
          <pc:sldMk cId="1772619084" sldId="307"/>
        </pc:sldMkLst>
        <pc:spChg chg="add mod">
          <ac:chgData name="Clare Poulson" userId="362eb5c7-deb8-430e-aa34-87944f13fd49" providerId="ADAL" clId="{6B6B2655-99F5-4019-B84B-1B8F84E92162}" dt="2026-02-22T15:37:58.704" v="2931" actId="1076"/>
          <ac:spMkLst>
            <pc:docMk/>
            <pc:sldMk cId="1772619084" sldId="307"/>
            <ac:spMk id="5" creationId="{FE880343-B40F-BAAA-BA90-F8883EE227C4}"/>
          </ac:spMkLst>
        </pc:spChg>
        <pc:spChg chg="add mod">
          <ac:chgData name="Clare Poulson" userId="362eb5c7-deb8-430e-aa34-87944f13fd49" providerId="ADAL" clId="{6B6B2655-99F5-4019-B84B-1B8F84E92162}" dt="2026-02-22T15:11:19.743" v="2552"/>
          <ac:spMkLst>
            <pc:docMk/>
            <pc:sldMk cId="1772619084" sldId="307"/>
            <ac:spMk id="7" creationId="{289D325A-FEF4-EF5C-8A09-6E2CB725BFE8}"/>
          </ac:spMkLst>
        </pc:spChg>
        <pc:spChg chg="add mod">
          <ac:chgData name="Clare Poulson" userId="362eb5c7-deb8-430e-aa34-87944f13fd49" providerId="ADAL" clId="{6B6B2655-99F5-4019-B84B-1B8F84E92162}" dt="2026-02-22T15:19:36.434" v="2772" actId="20577"/>
          <ac:spMkLst>
            <pc:docMk/>
            <pc:sldMk cId="1772619084" sldId="307"/>
            <ac:spMk id="8" creationId="{ED1F01F5-D467-07F6-7351-6D906572DEBE}"/>
          </ac:spMkLst>
        </pc:spChg>
        <pc:spChg chg="add mod">
          <ac:chgData name="Clare Poulson" userId="362eb5c7-deb8-430e-aa34-87944f13fd49" providerId="ADAL" clId="{6B6B2655-99F5-4019-B84B-1B8F84E92162}" dt="2026-02-22T15:23:38.202" v="2840"/>
          <ac:spMkLst>
            <pc:docMk/>
            <pc:sldMk cId="1772619084" sldId="307"/>
            <ac:spMk id="10" creationId="{CAC085A1-A754-1593-1EF2-5B829B62F2CE}"/>
          </ac:spMkLst>
        </pc:spChg>
        <pc:grpChg chg="add mod">
          <ac:chgData name="Clare Poulson" userId="362eb5c7-deb8-430e-aa34-87944f13fd49" providerId="ADAL" clId="{6B6B2655-99F5-4019-B84B-1B8F84E92162}" dt="2026-02-22T15:11:25.148" v="2553" actId="1076"/>
          <ac:grpSpMkLst>
            <pc:docMk/>
            <pc:sldMk cId="1772619084" sldId="307"/>
            <ac:grpSpMk id="6" creationId="{9C64B2CD-0729-C229-D6C3-DCCCE409DCC7}"/>
          </ac:grpSpMkLst>
        </pc:grpChg>
        <pc:picChg chg="add mod">
          <ac:chgData name="Clare Poulson" userId="362eb5c7-deb8-430e-aa34-87944f13fd49" providerId="ADAL" clId="{6B6B2655-99F5-4019-B84B-1B8F84E92162}" dt="2026-02-22T15:38:00.460" v="2932" actId="1076"/>
          <ac:picMkLst>
            <pc:docMk/>
            <pc:sldMk cId="1772619084" sldId="307"/>
            <ac:picMk id="9" creationId="{58833E41-B5F5-B081-8A77-0FF46AC32FE5}"/>
          </ac:picMkLst>
        </pc:picChg>
      </pc:sldChg>
      <pc:sldChg chg="addSp delSp modSp add mod ord">
        <pc:chgData name="Clare Poulson" userId="362eb5c7-deb8-430e-aa34-87944f13fd49" providerId="ADAL" clId="{6B6B2655-99F5-4019-B84B-1B8F84E92162}" dt="2026-02-22T15:43:06.448" v="2976" actId="2"/>
        <pc:sldMkLst>
          <pc:docMk/>
          <pc:sldMk cId="1043751749" sldId="308"/>
        </pc:sldMkLst>
        <pc:spChg chg="mod">
          <ac:chgData name="Clare Poulson" userId="362eb5c7-deb8-430e-aa34-87944f13fd49" providerId="ADAL" clId="{6B6B2655-99F5-4019-B84B-1B8F84E92162}" dt="2026-02-22T11:23:35.676" v="2415"/>
          <ac:spMkLst>
            <pc:docMk/>
            <pc:sldMk cId="1043751749" sldId="308"/>
            <ac:spMk id="5" creationId="{7F86A428-C2EA-E58D-670D-57C21BDA4810}"/>
          </ac:spMkLst>
        </pc:spChg>
        <pc:spChg chg="add">
          <ac:chgData name="Clare Poulson" userId="362eb5c7-deb8-430e-aa34-87944f13fd49" providerId="ADAL" clId="{6B6B2655-99F5-4019-B84B-1B8F84E92162}" dt="2026-02-22T15:39:07.926" v="2959"/>
          <ac:spMkLst>
            <pc:docMk/>
            <pc:sldMk cId="1043751749" sldId="308"/>
            <ac:spMk id="7" creationId="{9E72F3AA-E543-41D5-2542-B510636F9682}"/>
          </ac:spMkLst>
        </pc:spChg>
        <pc:graphicFrameChg chg="mod modGraphic">
          <ac:chgData name="Clare Poulson" userId="362eb5c7-deb8-430e-aa34-87944f13fd49" providerId="ADAL" clId="{6B6B2655-99F5-4019-B84B-1B8F84E92162}" dt="2026-02-22T15:43:06.448" v="2976" actId="2"/>
          <ac:graphicFrameMkLst>
            <pc:docMk/>
            <pc:sldMk cId="1043751749" sldId="308"/>
            <ac:graphicFrameMk id="9" creationId="{C6578B90-D11D-8D41-A9FD-5EE4AF5F2D67}"/>
          </ac:graphicFrameMkLst>
        </pc:graphicFrameChg>
        <pc:picChg chg="add mod">
          <ac:chgData name="Clare Poulson" userId="362eb5c7-deb8-430e-aa34-87944f13fd49" providerId="ADAL" clId="{6B6B2655-99F5-4019-B84B-1B8F84E92162}" dt="2026-02-22T15:39:11.805" v="2961" actId="1076"/>
          <ac:picMkLst>
            <pc:docMk/>
            <pc:sldMk cId="1043751749" sldId="308"/>
            <ac:picMk id="8" creationId="{E76E3778-9F5D-546D-F9F7-429C297DA8E4}"/>
          </ac:picMkLst>
        </pc:picChg>
        <pc:picChg chg="add mod">
          <ac:chgData name="Clare Poulson" userId="362eb5c7-deb8-430e-aa34-87944f13fd49" providerId="ADAL" clId="{6B6B2655-99F5-4019-B84B-1B8F84E92162}" dt="2026-02-22T15:39:34.873" v="2965" actId="1076"/>
          <ac:picMkLst>
            <pc:docMk/>
            <pc:sldMk cId="1043751749" sldId="308"/>
            <ac:picMk id="10" creationId="{A6896EF2-4018-C9D9-B793-A5CD5479DB5E}"/>
          </ac:picMkLst>
        </pc:picChg>
        <pc:picChg chg="add mod">
          <ac:chgData name="Clare Poulson" userId="362eb5c7-deb8-430e-aa34-87944f13fd49" providerId="ADAL" clId="{6B6B2655-99F5-4019-B84B-1B8F84E92162}" dt="2026-02-22T15:39:54.717" v="2967" actId="1076"/>
          <ac:picMkLst>
            <pc:docMk/>
            <pc:sldMk cId="1043751749" sldId="308"/>
            <ac:picMk id="11" creationId="{995C8FA7-DCA5-AECA-292E-ABA852F4F11B}"/>
          </ac:picMkLst>
        </pc:picChg>
      </pc:sldChg>
      <pc:sldChg chg="addSp delSp modSp new mod ord">
        <pc:chgData name="Clare Poulson" userId="362eb5c7-deb8-430e-aa34-87944f13fd49" providerId="ADAL" clId="{6B6B2655-99F5-4019-B84B-1B8F84E92162}" dt="2026-02-22T15:38:37.291" v="2958" actId="20577"/>
        <pc:sldMkLst>
          <pc:docMk/>
          <pc:sldMk cId="3547926459" sldId="309"/>
        </pc:sldMkLst>
        <pc:spChg chg="add mod">
          <ac:chgData name="Clare Poulson" userId="362eb5c7-deb8-430e-aa34-87944f13fd49" providerId="ADAL" clId="{6B6B2655-99F5-4019-B84B-1B8F84E92162}" dt="2026-02-22T15:38:37.291" v="2958" actId="20577"/>
          <ac:spMkLst>
            <pc:docMk/>
            <pc:sldMk cId="3547926459" sldId="309"/>
            <ac:spMk id="5" creationId="{E5554AB6-C70A-CC48-E1C8-936571711DA1}"/>
          </ac:spMkLst>
        </pc:spChg>
        <pc:spChg chg="mod">
          <ac:chgData name="Clare Poulson" userId="362eb5c7-deb8-430e-aa34-87944f13fd49" providerId="ADAL" clId="{6B6B2655-99F5-4019-B84B-1B8F84E92162}" dt="2026-02-22T15:19:57.870" v="2775"/>
          <ac:spMkLst>
            <pc:docMk/>
            <pc:sldMk cId="3547926459" sldId="309"/>
            <ac:spMk id="8" creationId="{4ABA2285-2DEC-7EA3-F465-ABCF93F520A3}"/>
          </ac:spMkLst>
        </pc:spChg>
        <pc:spChg chg="mod">
          <ac:chgData name="Clare Poulson" userId="362eb5c7-deb8-430e-aa34-87944f13fd49" providerId="ADAL" clId="{6B6B2655-99F5-4019-B84B-1B8F84E92162}" dt="2026-02-22T15:19:57.870" v="2775"/>
          <ac:spMkLst>
            <pc:docMk/>
            <pc:sldMk cId="3547926459" sldId="309"/>
            <ac:spMk id="9" creationId="{BA89F53D-372A-582D-86E6-39F1E29CEF2A}"/>
          </ac:spMkLst>
        </pc:spChg>
        <pc:spChg chg="add">
          <ac:chgData name="Clare Poulson" userId="362eb5c7-deb8-430e-aa34-87944f13fd49" providerId="ADAL" clId="{6B6B2655-99F5-4019-B84B-1B8F84E92162}" dt="2026-02-22T15:22:31.792" v="2829"/>
          <ac:spMkLst>
            <pc:docMk/>
            <pc:sldMk cId="3547926459" sldId="309"/>
            <ac:spMk id="10" creationId="{7E7DA928-5DB6-AB5F-E9F3-4ADA87DA4F87}"/>
          </ac:spMkLst>
        </pc:spChg>
        <pc:spChg chg="add mod">
          <ac:chgData name="Clare Poulson" userId="362eb5c7-deb8-430e-aa34-87944f13fd49" providerId="ADAL" clId="{6B6B2655-99F5-4019-B84B-1B8F84E92162}" dt="2026-02-22T15:22:53.943" v="2834" actId="1076"/>
          <ac:spMkLst>
            <pc:docMk/>
            <pc:sldMk cId="3547926459" sldId="309"/>
            <ac:spMk id="12" creationId="{E3912BA0-F18A-A629-7040-8CD02DB74FC5}"/>
          </ac:spMkLst>
        </pc:spChg>
        <pc:grpChg chg="add mod">
          <ac:chgData name="Clare Poulson" userId="362eb5c7-deb8-430e-aa34-87944f13fd49" providerId="ADAL" clId="{6B6B2655-99F5-4019-B84B-1B8F84E92162}" dt="2026-02-22T15:37:45.193" v="2929" actId="1076"/>
          <ac:grpSpMkLst>
            <pc:docMk/>
            <pc:sldMk cId="3547926459" sldId="309"/>
            <ac:grpSpMk id="7" creationId="{739B46DA-260C-173E-C4BB-90C2E6388F98}"/>
          </ac:grpSpMkLst>
        </pc:grpChg>
        <pc:picChg chg="add mod">
          <ac:chgData name="Clare Poulson" userId="362eb5c7-deb8-430e-aa34-87944f13fd49" providerId="ADAL" clId="{6B6B2655-99F5-4019-B84B-1B8F84E92162}" dt="2026-02-22T15:38:05.383" v="2933" actId="1076"/>
          <ac:picMkLst>
            <pc:docMk/>
            <pc:sldMk cId="3547926459" sldId="309"/>
            <ac:picMk id="11" creationId="{8FDAE862-9C15-B305-C748-D99ACFD52498}"/>
          </ac:picMkLst>
        </pc:picChg>
      </pc:sldChg>
      <pc:sldChg chg="addSp delSp modSp new mod">
        <pc:chgData name="Clare Poulson" userId="362eb5c7-deb8-430e-aa34-87944f13fd49" providerId="ADAL" clId="{6B6B2655-99F5-4019-B84B-1B8F84E92162}" dt="2026-02-22T15:26:17.054" v="2885" actId="1076"/>
        <pc:sldMkLst>
          <pc:docMk/>
          <pc:sldMk cId="1838579598" sldId="310"/>
        </pc:sldMkLst>
        <pc:picChg chg="add mod">
          <ac:chgData name="Clare Poulson" userId="362eb5c7-deb8-430e-aa34-87944f13fd49" providerId="ADAL" clId="{6B6B2655-99F5-4019-B84B-1B8F84E92162}" dt="2026-02-22T15:26:17.054" v="2885" actId="1076"/>
          <ac:picMkLst>
            <pc:docMk/>
            <pc:sldMk cId="1838579598" sldId="310"/>
            <ac:picMk id="5" creationId="{37D4D221-4FE8-B501-6E08-89C5FA607D1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C8546D-08FD-42F1-AE37-B8DC55411597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255266-2CE8-447B-94CC-D3F34C241D6C}">
      <dgm:prSet custT="1"/>
      <dgm:spPr/>
      <dgm:t>
        <a:bodyPr/>
        <a:lstStyle/>
        <a:p>
          <a:r>
            <a:rPr lang="en-GB" sz="2400" dirty="0"/>
            <a:t>Don’t damage equipment </a:t>
          </a:r>
          <a:endParaRPr lang="en-US" sz="2400" dirty="0"/>
        </a:p>
      </dgm:t>
    </dgm:pt>
    <dgm:pt modelId="{B303BEA3-069F-460C-82C1-BD48A8DC82AA}" type="parTrans" cxnId="{8D6454B7-30D1-4B8F-B1DA-499A8DA1AFC6}">
      <dgm:prSet/>
      <dgm:spPr/>
      <dgm:t>
        <a:bodyPr/>
        <a:lstStyle/>
        <a:p>
          <a:endParaRPr lang="en-US"/>
        </a:p>
      </dgm:t>
    </dgm:pt>
    <dgm:pt modelId="{E5A478AC-F796-4851-B50F-37D8D8B1E4D0}" type="sibTrans" cxnId="{8D6454B7-30D1-4B8F-B1DA-499A8DA1AFC6}">
      <dgm:prSet/>
      <dgm:spPr/>
      <dgm:t>
        <a:bodyPr/>
        <a:lstStyle/>
        <a:p>
          <a:endParaRPr lang="en-US" dirty="0"/>
        </a:p>
      </dgm:t>
    </dgm:pt>
    <dgm:pt modelId="{F5653F41-2D7C-4FDA-B0D2-21F4A2900497}">
      <dgm:prSet/>
      <dgm:spPr/>
      <dgm:t>
        <a:bodyPr/>
        <a:lstStyle/>
        <a:p>
          <a:r>
            <a:rPr lang="en-US" dirty="0"/>
            <a:t>Use correctly and do</a:t>
          </a:r>
          <a:r>
            <a:rPr lang="en-US" dirty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n’t dis</a:t>
          </a:r>
          <a:r>
            <a:rPr lang="en-GB" dirty="0"/>
            <a:t>respect equipment- lots of lost balls, Lego left under benches</a:t>
          </a:r>
          <a:endParaRPr lang="en-US" dirty="0"/>
        </a:p>
      </dgm:t>
    </dgm:pt>
    <dgm:pt modelId="{EE2823BC-C07D-4351-B582-7B18610E5948}" type="parTrans" cxnId="{368C358E-5EE0-4CBD-B694-E35DD2FCF449}">
      <dgm:prSet/>
      <dgm:spPr/>
      <dgm:t>
        <a:bodyPr/>
        <a:lstStyle/>
        <a:p>
          <a:endParaRPr lang="en-US"/>
        </a:p>
      </dgm:t>
    </dgm:pt>
    <dgm:pt modelId="{D183329D-BFF0-455F-833B-6BDBACA174DA}" type="sibTrans" cxnId="{368C358E-5EE0-4CBD-B694-E35DD2FCF449}">
      <dgm:prSet/>
      <dgm:spPr/>
      <dgm:t>
        <a:bodyPr/>
        <a:lstStyle/>
        <a:p>
          <a:endParaRPr lang="en-US" dirty="0"/>
        </a:p>
      </dgm:t>
    </dgm:pt>
    <dgm:pt modelId="{1EC2DE6A-419E-45F0-A0C6-99F7D080C544}">
      <dgm:prSet/>
      <dgm:spPr>
        <a:xfrm>
          <a:off x="0" y="0"/>
          <a:ext cx="5187487" cy="914096"/>
        </a:xfrm>
        <a:solidFill>
          <a:srgbClr val="2E83C3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When finished leaving equipment on the floor for others to pick up!</a:t>
          </a:r>
        </a:p>
      </dgm:t>
    </dgm:pt>
    <dgm:pt modelId="{0F18F207-1211-452D-A46F-44C785468B7B}" type="parTrans" cxnId="{F854ADBB-1EF5-4823-8D7D-84872A394C6F}">
      <dgm:prSet/>
      <dgm:spPr/>
      <dgm:t>
        <a:bodyPr/>
        <a:lstStyle/>
        <a:p>
          <a:endParaRPr lang="en-GB"/>
        </a:p>
      </dgm:t>
    </dgm:pt>
    <dgm:pt modelId="{1CF48C51-5E27-4C43-A2EA-1D3ABC199B63}" type="sibTrans" cxnId="{F854ADBB-1EF5-4823-8D7D-84872A394C6F}">
      <dgm:prSet/>
      <dgm:spPr/>
      <dgm:t>
        <a:bodyPr/>
        <a:lstStyle/>
        <a:p>
          <a:endParaRPr lang="en-GB"/>
        </a:p>
      </dgm:t>
    </dgm:pt>
    <dgm:pt modelId="{D1833619-A96C-419C-B554-E2B783586848}" type="pres">
      <dgm:prSet presAssocID="{44C8546D-08FD-42F1-AE37-B8DC55411597}" presName="outerComposite" presStyleCnt="0">
        <dgm:presLayoutVars>
          <dgm:chMax val="5"/>
          <dgm:dir/>
          <dgm:resizeHandles val="exact"/>
        </dgm:presLayoutVars>
      </dgm:prSet>
      <dgm:spPr/>
    </dgm:pt>
    <dgm:pt modelId="{02D2803C-06C6-4782-AFBC-49BACDC02E99}" type="pres">
      <dgm:prSet presAssocID="{44C8546D-08FD-42F1-AE37-B8DC55411597}" presName="dummyMaxCanvas" presStyleCnt="0">
        <dgm:presLayoutVars/>
      </dgm:prSet>
      <dgm:spPr/>
    </dgm:pt>
    <dgm:pt modelId="{D597C28C-A0E9-4050-98D0-81DDC7794BDF}" type="pres">
      <dgm:prSet presAssocID="{44C8546D-08FD-42F1-AE37-B8DC55411597}" presName="ThreeNodes_1" presStyleLbl="node1" presStyleIdx="0" presStyleCnt="3">
        <dgm:presLayoutVars>
          <dgm:bulletEnabled val="1"/>
        </dgm:presLayoutVars>
      </dgm:prSet>
      <dgm:spPr/>
    </dgm:pt>
    <dgm:pt modelId="{A40CBB58-B804-4C93-997C-5A1CE9F391BE}" type="pres">
      <dgm:prSet presAssocID="{44C8546D-08FD-42F1-AE37-B8DC55411597}" presName="ThreeNodes_2" presStyleLbl="node1" presStyleIdx="1" presStyleCnt="3">
        <dgm:presLayoutVars>
          <dgm:bulletEnabled val="1"/>
        </dgm:presLayoutVars>
      </dgm:prSet>
      <dgm:spPr/>
    </dgm:pt>
    <dgm:pt modelId="{B5E53D6F-F151-48F6-8FC7-7545D4876044}" type="pres">
      <dgm:prSet presAssocID="{44C8546D-08FD-42F1-AE37-B8DC55411597}" presName="ThreeNodes_3" presStyleLbl="node1" presStyleIdx="2" presStyleCnt="3">
        <dgm:presLayoutVars>
          <dgm:bulletEnabled val="1"/>
        </dgm:presLayoutVars>
      </dgm:prSet>
      <dgm:spPr/>
    </dgm:pt>
    <dgm:pt modelId="{B13A22FB-D473-43EC-9C5B-EDAEB3E82012}" type="pres">
      <dgm:prSet presAssocID="{44C8546D-08FD-42F1-AE37-B8DC55411597}" presName="ThreeConn_1-2" presStyleLbl="fgAccFollowNode1" presStyleIdx="0" presStyleCnt="2">
        <dgm:presLayoutVars>
          <dgm:bulletEnabled val="1"/>
        </dgm:presLayoutVars>
      </dgm:prSet>
      <dgm:spPr/>
    </dgm:pt>
    <dgm:pt modelId="{1FA34484-B965-4FA3-9B6B-2A3259BE021D}" type="pres">
      <dgm:prSet presAssocID="{44C8546D-08FD-42F1-AE37-B8DC55411597}" presName="ThreeConn_2-3" presStyleLbl="fgAccFollowNode1" presStyleIdx="1" presStyleCnt="2">
        <dgm:presLayoutVars>
          <dgm:bulletEnabled val="1"/>
        </dgm:presLayoutVars>
      </dgm:prSet>
      <dgm:spPr/>
    </dgm:pt>
    <dgm:pt modelId="{E0436CDE-816F-4CDA-B8DE-B48847094D6D}" type="pres">
      <dgm:prSet presAssocID="{44C8546D-08FD-42F1-AE37-B8DC55411597}" presName="ThreeNodes_1_text" presStyleLbl="node1" presStyleIdx="2" presStyleCnt="3">
        <dgm:presLayoutVars>
          <dgm:bulletEnabled val="1"/>
        </dgm:presLayoutVars>
      </dgm:prSet>
      <dgm:spPr/>
    </dgm:pt>
    <dgm:pt modelId="{48B3A1A5-A0CD-4C20-8D5C-2DC6FBD46B2B}" type="pres">
      <dgm:prSet presAssocID="{44C8546D-08FD-42F1-AE37-B8DC55411597}" presName="ThreeNodes_2_text" presStyleLbl="node1" presStyleIdx="2" presStyleCnt="3">
        <dgm:presLayoutVars>
          <dgm:bulletEnabled val="1"/>
        </dgm:presLayoutVars>
      </dgm:prSet>
      <dgm:spPr/>
    </dgm:pt>
    <dgm:pt modelId="{175D2F85-B197-4852-A58D-9F4DD6A16A38}" type="pres">
      <dgm:prSet presAssocID="{44C8546D-08FD-42F1-AE37-B8DC5541159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572390E-FBF4-47A5-8FA7-B13BC17B92A1}" type="presOf" srcId="{F5653F41-2D7C-4FDA-B0D2-21F4A2900497}" destId="{A40CBB58-B804-4C93-997C-5A1CE9F391BE}" srcOrd="0" destOrd="0" presId="urn:microsoft.com/office/officeart/2005/8/layout/vProcess5"/>
    <dgm:cxn modelId="{83D18C6B-FDF6-4380-A90D-14C2C91AA8A9}" type="presOf" srcId="{1EC2DE6A-419E-45F0-A0C6-99F7D080C544}" destId="{B5E53D6F-F151-48F6-8FC7-7545D4876044}" srcOrd="0" destOrd="0" presId="urn:microsoft.com/office/officeart/2005/8/layout/vProcess5"/>
    <dgm:cxn modelId="{52D5CB52-D97C-4E61-9254-66DDD233138F}" type="presOf" srcId="{E5A478AC-F796-4851-B50F-37D8D8B1E4D0}" destId="{B13A22FB-D473-43EC-9C5B-EDAEB3E82012}" srcOrd="0" destOrd="0" presId="urn:microsoft.com/office/officeart/2005/8/layout/vProcess5"/>
    <dgm:cxn modelId="{368C358E-5EE0-4CBD-B694-E35DD2FCF449}" srcId="{44C8546D-08FD-42F1-AE37-B8DC55411597}" destId="{F5653F41-2D7C-4FDA-B0D2-21F4A2900497}" srcOrd="1" destOrd="0" parTransId="{EE2823BC-C07D-4351-B582-7B18610E5948}" sibTransId="{D183329D-BFF0-455F-833B-6BDBACA174DA}"/>
    <dgm:cxn modelId="{B7121F98-E354-4FB9-92FA-5FB8943EB1ED}" type="presOf" srcId="{F5653F41-2D7C-4FDA-B0D2-21F4A2900497}" destId="{48B3A1A5-A0CD-4C20-8D5C-2DC6FBD46B2B}" srcOrd="1" destOrd="0" presId="urn:microsoft.com/office/officeart/2005/8/layout/vProcess5"/>
    <dgm:cxn modelId="{D1068E9C-4471-4941-8DC2-A14BC4FC69EE}" type="presOf" srcId="{D183329D-BFF0-455F-833B-6BDBACA174DA}" destId="{1FA34484-B965-4FA3-9B6B-2A3259BE021D}" srcOrd="0" destOrd="0" presId="urn:microsoft.com/office/officeart/2005/8/layout/vProcess5"/>
    <dgm:cxn modelId="{68606CA1-0CA3-4EA7-8CDD-3743082179BD}" type="presOf" srcId="{44C8546D-08FD-42F1-AE37-B8DC55411597}" destId="{D1833619-A96C-419C-B554-E2B783586848}" srcOrd="0" destOrd="0" presId="urn:microsoft.com/office/officeart/2005/8/layout/vProcess5"/>
    <dgm:cxn modelId="{8D6454B7-30D1-4B8F-B1DA-499A8DA1AFC6}" srcId="{44C8546D-08FD-42F1-AE37-B8DC55411597}" destId="{30255266-2CE8-447B-94CC-D3F34C241D6C}" srcOrd="0" destOrd="0" parTransId="{B303BEA3-069F-460C-82C1-BD48A8DC82AA}" sibTransId="{E5A478AC-F796-4851-B50F-37D8D8B1E4D0}"/>
    <dgm:cxn modelId="{F854ADBB-1EF5-4823-8D7D-84872A394C6F}" srcId="{44C8546D-08FD-42F1-AE37-B8DC55411597}" destId="{1EC2DE6A-419E-45F0-A0C6-99F7D080C544}" srcOrd="2" destOrd="0" parTransId="{0F18F207-1211-452D-A46F-44C785468B7B}" sibTransId="{1CF48C51-5E27-4C43-A2EA-1D3ABC199B63}"/>
    <dgm:cxn modelId="{082F8EDD-035E-497E-884D-380750C7D594}" type="presOf" srcId="{30255266-2CE8-447B-94CC-D3F34C241D6C}" destId="{D597C28C-A0E9-4050-98D0-81DDC7794BDF}" srcOrd="0" destOrd="0" presId="urn:microsoft.com/office/officeart/2005/8/layout/vProcess5"/>
    <dgm:cxn modelId="{E68314E4-0FDE-4CF4-B9B5-F25D8375B995}" type="presOf" srcId="{30255266-2CE8-447B-94CC-D3F34C241D6C}" destId="{E0436CDE-816F-4CDA-B8DE-B48847094D6D}" srcOrd="1" destOrd="0" presId="urn:microsoft.com/office/officeart/2005/8/layout/vProcess5"/>
    <dgm:cxn modelId="{5FA3CCF5-8A85-437D-B8EA-2668533C27A1}" type="presOf" srcId="{1EC2DE6A-419E-45F0-A0C6-99F7D080C544}" destId="{175D2F85-B197-4852-A58D-9F4DD6A16A38}" srcOrd="1" destOrd="0" presId="urn:microsoft.com/office/officeart/2005/8/layout/vProcess5"/>
    <dgm:cxn modelId="{C9354253-6AFC-4B0B-AF6A-AB753E42F8D2}" type="presParOf" srcId="{D1833619-A96C-419C-B554-E2B783586848}" destId="{02D2803C-06C6-4782-AFBC-49BACDC02E99}" srcOrd="0" destOrd="0" presId="urn:microsoft.com/office/officeart/2005/8/layout/vProcess5"/>
    <dgm:cxn modelId="{53D684E2-C368-4B84-BDB7-91442C74C6AC}" type="presParOf" srcId="{D1833619-A96C-419C-B554-E2B783586848}" destId="{D597C28C-A0E9-4050-98D0-81DDC7794BDF}" srcOrd="1" destOrd="0" presId="urn:microsoft.com/office/officeart/2005/8/layout/vProcess5"/>
    <dgm:cxn modelId="{39D7F108-8958-4136-8177-991811A03D0A}" type="presParOf" srcId="{D1833619-A96C-419C-B554-E2B783586848}" destId="{A40CBB58-B804-4C93-997C-5A1CE9F391BE}" srcOrd="2" destOrd="0" presId="urn:microsoft.com/office/officeart/2005/8/layout/vProcess5"/>
    <dgm:cxn modelId="{A5463C57-98CE-4014-ABA8-8609DDC1AF2E}" type="presParOf" srcId="{D1833619-A96C-419C-B554-E2B783586848}" destId="{B5E53D6F-F151-48F6-8FC7-7545D4876044}" srcOrd="3" destOrd="0" presId="urn:microsoft.com/office/officeart/2005/8/layout/vProcess5"/>
    <dgm:cxn modelId="{278F89B1-27B0-4B27-A2BB-27628F9422A2}" type="presParOf" srcId="{D1833619-A96C-419C-B554-E2B783586848}" destId="{B13A22FB-D473-43EC-9C5B-EDAEB3E82012}" srcOrd="4" destOrd="0" presId="urn:microsoft.com/office/officeart/2005/8/layout/vProcess5"/>
    <dgm:cxn modelId="{BD89EEA2-4C92-400E-AE1D-7C3C5F059747}" type="presParOf" srcId="{D1833619-A96C-419C-B554-E2B783586848}" destId="{1FA34484-B965-4FA3-9B6B-2A3259BE021D}" srcOrd="5" destOrd="0" presId="urn:microsoft.com/office/officeart/2005/8/layout/vProcess5"/>
    <dgm:cxn modelId="{8AC82142-39E2-4818-886A-D5D2D13354D1}" type="presParOf" srcId="{D1833619-A96C-419C-B554-E2B783586848}" destId="{E0436CDE-816F-4CDA-B8DE-B48847094D6D}" srcOrd="6" destOrd="0" presId="urn:microsoft.com/office/officeart/2005/8/layout/vProcess5"/>
    <dgm:cxn modelId="{27FFB673-574D-4F00-AFE5-DE02651B0407}" type="presParOf" srcId="{D1833619-A96C-419C-B554-E2B783586848}" destId="{48B3A1A5-A0CD-4C20-8D5C-2DC6FBD46B2B}" srcOrd="7" destOrd="0" presId="urn:microsoft.com/office/officeart/2005/8/layout/vProcess5"/>
    <dgm:cxn modelId="{D0A2DBED-73CE-4D08-BA37-3CDCCF3C4D31}" type="presParOf" srcId="{D1833619-A96C-419C-B554-E2B783586848}" destId="{175D2F85-B197-4852-A58D-9F4DD6A16A3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C8546D-08FD-42F1-AE37-B8DC55411597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255266-2CE8-447B-94CC-D3F34C241D6C}">
      <dgm:prSet/>
      <dgm:spPr>
        <a:xfrm>
          <a:off x="0" y="0"/>
          <a:ext cx="5187487" cy="914096"/>
        </a:xfrm>
        <a:solidFill>
          <a:srgbClr val="2E83C3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Choose it</a:t>
          </a:r>
        </a:p>
      </dgm:t>
    </dgm:pt>
    <dgm:pt modelId="{B303BEA3-069F-460C-82C1-BD48A8DC82AA}" type="parTrans" cxnId="{8D6454B7-30D1-4B8F-B1DA-499A8DA1AFC6}">
      <dgm:prSet/>
      <dgm:spPr/>
      <dgm:t>
        <a:bodyPr/>
        <a:lstStyle/>
        <a:p>
          <a:endParaRPr lang="en-US"/>
        </a:p>
      </dgm:t>
    </dgm:pt>
    <dgm:pt modelId="{E5A478AC-F796-4851-B50F-37D8D8B1E4D0}" type="sibTrans" cxnId="{8D6454B7-30D1-4B8F-B1DA-499A8DA1AFC6}">
      <dgm:prSet/>
      <dgm:spPr>
        <a:xfrm>
          <a:off x="4593324" y="693189"/>
          <a:ext cx="594162" cy="594162"/>
        </a:xfrm>
        <a:solidFill>
          <a:srgbClr val="2E83C3">
            <a:tint val="40000"/>
            <a:alpha val="9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2E83C3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/>
            <a:ea typeface="+mn-ea"/>
            <a:cs typeface="+mn-cs"/>
          </a:endParaRPr>
        </a:p>
      </dgm:t>
    </dgm:pt>
    <dgm:pt modelId="{17AA8DB5-4AC5-4C04-B12A-A7F2E2A8C632}">
      <dgm:prSet/>
      <dgm:spPr>
        <a:xfrm>
          <a:off x="457719" y="1066445"/>
          <a:ext cx="5187487" cy="914096"/>
        </a:xfrm>
        <a:solidFill>
          <a:srgbClr val="42D0A2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Use it </a:t>
          </a:r>
        </a:p>
      </dgm:t>
    </dgm:pt>
    <dgm:pt modelId="{B059FAC2-82A8-4858-88B7-4CA4B9EF558F}" type="parTrans" cxnId="{67456C84-A663-4ABB-A56F-0C16957101F4}">
      <dgm:prSet/>
      <dgm:spPr/>
      <dgm:t>
        <a:bodyPr/>
        <a:lstStyle/>
        <a:p>
          <a:endParaRPr lang="en-US"/>
        </a:p>
      </dgm:t>
    </dgm:pt>
    <dgm:pt modelId="{4C14CC45-BC20-4B3A-B54B-1953B09C0E02}" type="sibTrans" cxnId="{67456C84-A663-4ABB-A56F-0C16957101F4}">
      <dgm:prSet/>
      <dgm:spPr>
        <a:xfrm>
          <a:off x="5051043" y="1753541"/>
          <a:ext cx="594162" cy="594162"/>
        </a:xfrm>
        <a:solidFill>
          <a:srgbClr val="42D0A2">
            <a:tint val="40000"/>
            <a:alpha val="9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42D0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/>
            <a:ea typeface="+mn-ea"/>
            <a:cs typeface="+mn-cs"/>
          </a:endParaRPr>
        </a:p>
      </dgm:t>
    </dgm:pt>
    <dgm:pt modelId="{FACB38F8-2B0A-427E-8A24-2458BAF7A857}">
      <dgm:prSet/>
      <dgm:spPr>
        <a:xfrm>
          <a:off x="0" y="0"/>
          <a:ext cx="5187487" cy="914096"/>
        </a:xfrm>
        <a:solidFill>
          <a:srgbClr val="2E83C3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Put it away!</a:t>
          </a:r>
        </a:p>
      </dgm:t>
    </dgm:pt>
    <dgm:pt modelId="{DBBC32F7-0878-4F9D-AC16-9E9D44F958E3}" type="parTrans" cxnId="{FC50FB8A-8D2D-49DC-AE30-D17A5AD62948}">
      <dgm:prSet/>
      <dgm:spPr/>
      <dgm:t>
        <a:bodyPr/>
        <a:lstStyle/>
        <a:p>
          <a:endParaRPr lang="en-GB"/>
        </a:p>
      </dgm:t>
    </dgm:pt>
    <dgm:pt modelId="{8333BA87-665F-4AB7-99B0-53175429C61E}" type="sibTrans" cxnId="{FC50FB8A-8D2D-49DC-AE30-D17A5AD62948}">
      <dgm:prSet/>
      <dgm:spPr/>
      <dgm:t>
        <a:bodyPr/>
        <a:lstStyle/>
        <a:p>
          <a:endParaRPr lang="en-GB" dirty="0"/>
        </a:p>
      </dgm:t>
    </dgm:pt>
    <dgm:pt modelId="{D1833619-A96C-419C-B554-E2B783586848}" type="pres">
      <dgm:prSet presAssocID="{44C8546D-08FD-42F1-AE37-B8DC55411597}" presName="outerComposite" presStyleCnt="0">
        <dgm:presLayoutVars>
          <dgm:chMax val="5"/>
          <dgm:dir/>
          <dgm:resizeHandles val="exact"/>
        </dgm:presLayoutVars>
      </dgm:prSet>
      <dgm:spPr/>
    </dgm:pt>
    <dgm:pt modelId="{02D2803C-06C6-4782-AFBC-49BACDC02E99}" type="pres">
      <dgm:prSet presAssocID="{44C8546D-08FD-42F1-AE37-B8DC55411597}" presName="dummyMaxCanvas" presStyleCnt="0">
        <dgm:presLayoutVars/>
      </dgm:prSet>
      <dgm:spPr/>
    </dgm:pt>
    <dgm:pt modelId="{A1FE9707-3B0E-4CDE-949C-D4C473E223FF}" type="pres">
      <dgm:prSet presAssocID="{44C8546D-08FD-42F1-AE37-B8DC55411597}" presName="ThreeNodes_1" presStyleLbl="node1" presStyleIdx="0" presStyleCnt="3">
        <dgm:presLayoutVars>
          <dgm:bulletEnabled val="1"/>
        </dgm:presLayoutVars>
      </dgm:prSet>
      <dgm:spPr/>
    </dgm:pt>
    <dgm:pt modelId="{97AD47E0-1B83-452D-8D40-0D4A13D22616}" type="pres">
      <dgm:prSet presAssocID="{44C8546D-08FD-42F1-AE37-B8DC55411597}" presName="ThreeNodes_2" presStyleLbl="node1" presStyleIdx="1" presStyleCnt="3">
        <dgm:presLayoutVars>
          <dgm:bulletEnabled val="1"/>
        </dgm:presLayoutVars>
      </dgm:prSet>
      <dgm:spPr/>
    </dgm:pt>
    <dgm:pt modelId="{1790BBCB-7CF4-4F4C-8E60-97A19F1457E8}" type="pres">
      <dgm:prSet presAssocID="{44C8546D-08FD-42F1-AE37-B8DC55411597}" presName="ThreeNodes_3" presStyleLbl="node1" presStyleIdx="2" presStyleCnt="3">
        <dgm:presLayoutVars>
          <dgm:bulletEnabled val="1"/>
        </dgm:presLayoutVars>
      </dgm:prSet>
      <dgm:spPr/>
    </dgm:pt>
    <dgm:pt modelId="{F41FEACE-133D-4078-ACD6-4E76BE727B6C}" type="pres">
      <dgm:prSet presAssocID="{44C8546D-08FD-42F1-AE37-B8DC55411597}" presName="ThreeConn_1-2" presStyleLbl="fgAccFollowNode1" presStyleIdx="0" presStyleCnt="2">
        <dgm:presLayoutVars>
          <dgm:bulletEnabled val="1"/>
        </dgm:presLayoutVars>
      </dgm:prSet>
      <dgm:spPr/>
    </dgm:pt>
    <dgm:pt modelId="{873D3F16-8051-472B-AC53-65D68C4F402C}" type="pres">
      <dgm:prSet presAssocID="{44C8546D-08FD-42F1-AE37-B8DC55411597}" presName="ThreeConn_2-3" presStyleLbl="fgAccFollowNode1" presStyleIdx="1" presStyleCnt="2">
        <dgm:presLayoutVars>
          <dgm:bulletEnabled val="1"/>
        </dgm:presLayoutVars>
      </dgm:prSet>
      <dgm:spPr/>
    </dgm:pt>
    <dgm:pt modelId="{1B039ED7-8E44-439B-95A0-17AF053D16E2}" type="pres">
      <dgm:prSet presAssocID="{44C8546D-08FD-42F1-AE37-B8DC55411597}" presName="ThreeNodes_1_text" presStyleLbl="node1" presStyleIdx="2" presStyleCnt="3">
        <dgm:presLayoutVars>
          <dgm:bulletEnabled val="1"/>
        </dgm:presLayoutVars>
      </dgm:prSet>
      <dgm:spPr/>
    </dgm:pt>
    <dgm:pt modelId="{F790BB65-60D4-409C-921E-B9BDFDAAFFFB}" type="pres">
      <dgm:prSet presAssocID="{44C8546D-08FD-42F1-AE37-B8DC55411597}" presName="ThreeNodes_2_text" presStyleLbl="node1" presStyleIdx="2" presStyleCnt="3">
        <dgm:presLayoutVars>
          <dgm:bulletEnabled val="1"/>
        </dgm:presLayoutVars>
      </dgm:prSet>
      <dgm:spPr/>
    </dgm:pt>
    <dgm:pt modelId="{1CBD7DD6-2E0E-4264-A552-A92F3D99F95E}" type="pres">
      <dgm:prSet presAssocID="{44C8546D-08FD-42F1-AE37-B8DC5541159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DED7127-91C2-46CF-A854-0C9ECA2A2F1F}" type="presOf" srcId="{17AA8DB5-4AC5-4C04-B12A-A7F2E2A8C632}" destId="{F790BB65-60D4-409C-921E-B9BDFDAAFFFB}" srcOrd="1" destOrd="0" presId="urn:microsoft.com/office/officeart/2005/8/layout/vProcess5"/>
    <dgm:cxn modelId="{5C357F43-6B93-4B44-AA08-7993C684AD1D}" type="presOf" srcId="{E5A478AC-F796-4851-B50F-37D8D8B1E4D0}" destId="{F41FEACE-133D-4078-ACD6-4E76BE727B6C}" srcOrd="0" destOrd="0" presId="urn:microsoft.com/office/officeart/2005/8/layout/vProcess5"/>
    <dgm:cxn modelId="{9AB6486A-05B8-41D3-837D-49B7C23F8542}" type="presOf" srcId="{30255266-2CE8-447B-94CC-D3F34C241D6C}" destId="{1B039ED7-8E44-439B-95A0-17AF053D16E2}" srcOrd="1" destOrd="0" presId="urn:microsoft.com/office/officeart/2005/8/layout/vProcess5"/>
    <dgm:cxn modelId="{CF850A53-6DBC-4950-A47A-5846AD2D13C3}" type="presOf" srcId="{FACB38F8-2B0A-427E-8A24-2458BAF7A857}" destId="{1CBD7DD6-2E0E-4264-A552-A92F3D99F95E}" srcOrd="1" destOrd="0" presId="urn:microsoft.com/office/officeart/2005/8/layout/vProcess5"/>
    <dgm:cxn modelId="{6CA20359-492A-4A90-A47A-007DD69248AD}" type="presOf" srcId="{30255266-2CE8-447B-94CC-D3F34C241D6C}" destId="{A1FE9707-3B0E-4CDE-949C-D4C473E223FF}" srcOrd="0" destOrd="0" presId="urn:microsoft.com/office/officeart/2005/8/layout/vProcess5"/>
    <dgm:cxn modelId="{67456C84-A663-4ABB-A56F-0C16957101F4}" srcId="{44C8546D-08FD-42F1-AE37-B8DC55411597}" destId="{17AA8DB5-4AC5-4C04-B12A-A7F2E2A8C632}" srcOrd="1" destOrd="0" parTransId="{B059FAC2-82A8-4858-88B7-4CA4B9EF558F}" sibTransId="{4C14CC45-BC20-4B3A-B54B-1953B09C0E02}"/>
    <dgm:cxn modelId="{FC50FB8A-8D2D-49DC-AE30-D17A5AD62948}" srcId="{44C8546D-08FD-42F1-AE37-B8DC55411597}" destId="{FACB38F8-2B0A-427E-8A24-2458BAF7A857}" srcOrd="2" destOrd="0" parTransId="{DBBC32F7-0878-4F9D-AC16-9E9D44F958E3}" sibTransId="{8333BA87-665F-4AB7-99B0-53175429C61E}"/>
    <dgm:cxn modelId="{68606CA1-0CA3-4EA7-8CDD-3743082179BD}" type="presOf" srcId="{44C8546D-08FD-42F1-AE37-B8DC55411597}" destId="{D1833619-A96C-419C-B554-E2B783586848}" srcOrd="0" destOrd="0" presId="urn:microsoft.com/office/officeart/2005/8/layout/vProcess5"/>
    <dgm:cxn modelId="{F96474B4-A405-49B8-8FA0-B34DBB06549A}" type="presOf" srcId="{17AA8DB5-4AC5-4C04-B12A-A7F2E2A8C632}" destId="{97AD47E0-1B83-452D-8D40-0D4A13D22616}" srcOrd="0" destOrd="0" presId="urn:microsoft.com/office/officeart/2005/8/layout/vProcess5"/>
    <dgm:cxn modelId="{8D6454B7-30D1-4B8F-B1DA-499A8DA1AFC6}" srcId="{44C8546D-08FD-42F1-AE37-B8DC55411597}" destId="{30255266-2CE8-447B-94CC-D3F34C241D6C}" srcOrd="0" destOrd="0" parTransId="{B303BEA3-069F-460C-82C1-BD48A8DC82AA}" sibTransId="{E5A478AC-F796-4851-B50F-37D8D8B1E4D0}"/>
    <dgm:cxn modelId="{B09BFDDD-D569-4E60-8422-217E35052E9C}" type="presOf" srcId="{4C14CC45-BC20-4B3A-B54B-1953B09C0E02}" destId="{873D3F16-8051-472B-AC53-65D68C4F402C}" srcOrd="0" destOrd="0" presId="urn:microsoft.com/office/officeart/2005/8/layout/vProcess5"/>
    <dgm:cxn modelId="{F0263FE9-7128-4A37-A754-8393E4A2595A}" type="presOf" srcId="{FACB38F8-2B0A-427E-8A24-2458BAF7A857}" destId="{1790BBCB-7CF4-4F4C-8E60-97A19F1457E8}" srcOrd="0" destOrd="0" presId="urn:microsoft.com/office/officeart/2005/8/layout/vProcess5"/>
    <dgm:cxn modelId="{C9354253-6AFC-4B0B-AF6A-AB753E42F8D2}" type="presParOf" srcId="{D1833619-A96C-419C-B554-E2B783586848}" destId="{02D2803C-06C6-4782-AFBC-49BACDC02E99}" srcOrd="0" destOrd="0" presId="urn:microsoft.com/office/officeart/2005/8/layout/vProcess5"/>
    <dgm:cxn modelId="{F4A4797B-11F4-417C-A8C2-C34D07DE5A21}" type="presParOf" srcId="{D1833619-A96C-419C-B554-E2B783586848}" destId="{A1FE9707-3B0E-4CDE-949C-D4C473E223FF}" srcOrd="1" destOrd="0" presId="urn:microsoft.com/office/officeart/2005/8/layout/vProcess5"/>
    <dgm:cxn modelId="{77035DB0-2FD3-425F-8A15-BAC83EEF9CAF}" type="presParOf" srcId="{D1833619-A96C-419C-B554-E2B783586848}" destId="{97AD47E0-1B83-452D-8D40-0D4A13D22616}" srcOrd="2" destOrd="0" presId="urn:microsoft.com/office/officeart/2005/8/layout/vProcess5"/>
    <dgm:cxn modelId="{A14CF6C7-97A1-4116-A75B-D08C36307654}" type="presParOf" srcId="{D1833619-A96C-419C-B554-E2B783586848}" destId="{1790BBCB-7CF4-4F4C-8E60-97A19F1457E8}" srcOrd="3" destOrd="0" presId="urn:microsoft.com/office/officeart/2005/8/layout/vProcess5"/>
    <dgm:cxn modelId="{34B191FC-C2E0-4009-9394-1507FE8FA3E8}" type="presParOf" srcId="{D1833619-A96C-419C-B554-E2B783586848}" destId="{F41FEACE-133D-4078-ACD6-4E76BE727B6C}" srcOrd="4" destOrd="0" presId="urn:microsoft.com/office/officeart/2005/8/layout/vProcess5"/>
    <dgm:cxn modelId="{5A9FF3E6-1138-426C-9CF4-CFD421CC1C85}" type="presParOf" srcId="{D1833619-A96C-419C-B554-E2B783586848}" destId="{873D3F16-8051-472B-AC53-65D68C4F402C}" srcOrd="5" destOrd="0" presId="urn:microsoft.com/office/officeart/2005/8/layout/vProcess5"/>
    <dgm:cxn modelId="{917BCB9A-CE59-40AC-80CB-588F4C66FDE5}" type="presParOf" srcId="{D1833619-A96C-419C-B554-E2B783586848}" destId="{1B039ED7-8E44-439B-95A0-17AF053D16E2}" srcOrd="6" destOrd="0" presId="urn:microsoft.com/office/officeart/2005/8/layout/vProcess5"/>
    <dgm:cxn modelId="{F900965F-D36F-4DA2-989B-53A375581CC5}" type="presParOf" srcId="{D1833619-A96C-419C-B554-E2B783586848}" destId="{F790BB65-60D4-409C-921E-B9BDFDAAFFFB}" srcOrd="7" destOrd="0" presId="urn:microsoft.com/office/officeart/2005/8/layout/vProcess5"/>
    <dgm:cxn modelId="{3D5E24A9-E82B-4877-B369-197B7E64D829}" type="presParOf" srcId="{D1833619-A96C-419C-B554-E2B783586848}" destId="{1CBD7DD6-2E0E-4264-A552-A92F3D99F95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16AA18-CB2C-4B62-9823-CB0A3C84876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9D6EDA5-A781-4B92-90D9-56F62A17CB46}">
      <dgm:prSet custT="1"/>
      <dgm:spPr/>
      <dgm:t>
        <a:bodyPr/>
        <a:lstStyle/>
        <a:p>
          <a:pPr algn="ctr"/>
          <a:r>
            <a:rPr lang="en-US" sz="2700" dirty="0"/>
            <a:t>KS1 playground planters</a:t>
          </a:r>
        </a:p>
      </dgm:t>
    </dgm:pt>
    <dgm:pt modelId="{11230262-3DFD-488A-8B99-8C74229F7D7B}" type="parTrans" cxnId="{4D4CCDEC-37C1-415B-8D98-5C8B60DEDEE8}">
      <dgm:prSet/>
      <dgm:spPr/>
      <dgm:t>
        <a:bodyPr/>
        <a:lstStyle/>
        <a:p>
          <a:endParaRPr lang="en-US"/>
        </a:p>
      </dgm:t>
    </dgm:pt>
    <dgm:pt modelId="{64D23965-39B8-472F-9AA7-788CE67925ED}" type="sibTrans" cxnId="{4D4CCDEC-37C1-415B-8D98-5C8B60DEDEE8}">
      <dgm:prSet/>
      <dgm:spPr/>
      <dgm:t>
        <a:bodyPr/>
        <a:lstStyle/>
        <a:p>
          <a:endParaRPr lang="en-US"/>
        </a:p>
      </dgm:t>
    </dgm:pt>
    <dgm:pt modelId="{BE572BB2-21E8-45DB-B83E-E9F5C9D352E1}">
      <dgm:prSet custT="1"/>
      <dgm:spPr/>
      <dgm:t>
        <a:bodyPr/>
        <a:lstStyle/>
        <a:p>
          <a:pPr marL="285750" marR="0" lvl="1" indent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Tx/>
            <a:buNone/>
            <a:tabLst/>
            <a:defRPr/>
          </a:pPr>
          <a:r>
            <a:rPr lang="en-US" sz="3200" dirty="0"/>
            <a:t>•</a:t>
          </a:r>
          <a:r>
            <a:rPr lang="en-US" sz="3200" dirty="0">
              <a:solidFill>
                <a:srgbClr val="FF0000"/>
              </a:solidFill>
            </a:rPr>
            <a:t>Do not take </a:t>
          </a:r>
          <a:r>
            <a:rPr lang="en-US" sz="3200" dirty="0"/>
            <a:t>garden tools, digging toys or fairy garden items out of the planters.</a:t>
          </a:r>
        </a:p>
        <a:p>
          <a:pPr marL="285750" marR="0" lvl="1" indent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3200" dirty="0"/>
            <a:t>Don’t throw sand, wood chippings or mud.</a:t>
          </a:r>
        </a:p>
      </dgm:t>
    </dgm:pt>
    <dgm:pt modelId="{42FB34A3-3620-447C-98BE-1C5BDB4FEBF2}" type="parTrans" cxnId="{8A537750-D94A-46D4-85E1-7B07AF634BA4}">
      <dgm:prSet/>
      <dgm:spPr/>
      <dgm:t>
        <a:bodyPr/>
        <a:lstStyle/>
        <a:p>
          <a:endParaRPr lang="en-US"/>
        </a:p>
      </dgm:t>
    </dgm:pt>
    <dgm:pt modelId="{C681EB12-2966-4B27-A814-9AA3315077C0}" type="sibTrans" cxnId="{8A537750-D94A-46D4-85E1-7B07AF634BA4}">
      <dgm:prSet/>
      <dgm:spPr/>
      <dgm:t>
        <a:bodyPr/>
        <a:lstStyle/>
        <a:p>
          <a:endParaRPr lang="en-US"/>
        </a:p>
      </dgm:t>
    </dgm:pt>
    <dgm:pt modelId="{C2171463-3BE1-4B76-9339-27FAD3ABC56A}">
      <dgm:prSet custT="1"/>
      <dgm:spPr/>
      <dgm:t>
        <a:bodyPr/>
        <a:lstStyle/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3200" dirty="0"/>
            <a:t> </a:t>
          </a:r>
        </a:p>
      </dgm:t>
    </dgm:pt>
    <dgm:pt modelId="{74231CBD-61C7-448A-B6D0-58320269F1DE}" type="parTrans" cxnId="{E980B7E9-D501-4276-9FF5-7C77F55BDEEE}">
      <dgm:prSet/>
      <dgm:spPr/>
      <dgm:t>
        <a:bodyPr/>
        <a:lstStyle/>
        <a:p>
          <a:endParaRPr lang="en-GB"/>
        </a:p>
      </dgm:t>
    </dgm:pt>
    <dgm:pt modelId="{C54CA9AF-87AB-4116-94DA-60A6758884EB}" type="sibTrans" cxnId="{E980B7E9-D501-4276-9FF5-7C77F55BDEEE}">
      <dgm:prSet/>
      <dgm:spPr/>
      <dgm:t>
        <a:bodyPr/>
        <a:lstStyle/>
        <a:p>
          <a:endParaRPr lang="en-GB"/>
        </a:p>
      </dgm:t>
    </dgm:pt>
    <dgm:pt modelId="{E1D5D72C-B31B-4EA4-8CF8-A2C602608E16}">
      <dgm:prSet custT="1"/>
      <dgm:spPr/>
      <dgm:t>
        <a:bodyPr/>
        <a:lstStyle/>
        <a:p>
          <a:pPr marL="285750" marR="0" lvl="1" indent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Tx/>
            <a:buNone/>
            <a:tabLst/>
            <a:defRPr/>
          </a:pPr>
          <a:endParaRPr lang="en-US" sz="3200" dirty="0"/>
        </a:p>
      </dgm:t>
    </dgm:pt>
    <dgm:pt modelId="{C5FB29B2-7DAD-4EB1-8BBC-CA83FDC935FA}" type="parTrans" cxnId="{5646469B-6716-4966-8A6A-A7C37A55BDF2}">
      <dgm:prSet/>
      <dgm:spPr/>
      <dgm:t>
        <a:bodyPr/>
        <a:lstStyle/>
        <a:p>
          <a:endParaRPr lang="en-GB"/>
        </a:p>
      </dgm:t>
    </dgm:pt>
    <dgm:pt modelId="{9D298EF2-C47B-4FE9-B664-90EAFC62B106}" type="sibTrans" cxnId="{5646469B-6716-4966-8A6A-A7C37A55BDF2}">
      <dgm:prSet/>
      <dgm:spPr/>
      <dgm:t>
        <a:bodyPr/>
        <a:lstStyle/>
        <a:p>
          <a:endParaRPr lang="en-GB"/>
        </a:p>
      </dgm:t>
    </dgm:pt>
    <dgm:pt modelId="{4DB82E2E-2395-4B7F-8E2D-F521DB01218F}">
      <dgm:prSet custT="1"/>
      <dgm:spPr/>
      <dgm:t>
        <a:bodyPr/>
        <a:lstStyle/>
        <a:p>
          <a:pPr marL="285750" marR="0" lvl="1" indent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3200" dirty="0"/>
            <a:t>Please wash hands </a:t>
          </a:r>
          <a:r>
            <a:rPr lang="en-GB" sz="3200" b="0" i="0" dirty="0"/>
            <a:t>after play.</a:t>
          </a:r>
          <a:endParaRPr lang="en-US" sz="3200" dirty="0"/>
        </a:p>
      </dgm:t>
    </dgm:pt>
    <dgm:pt modelId="{AB3707DB-CD2B-470C-8A0F-1FD02CBC4489}" type="parTrans" cxnId="{1E5CE3CD-58C8-49CD-B446-9D5C13DBEDC9}">
      <dgm:prSet/>
      <dgm:spPr/>
      <dgm:t>
        <a:bodyPr/>
        <a:lstStyle/>
        <a:p>
          <a:endParaRPr lang="en-GB"/>
        </a:p>
      </dgm:t>
    </dgm:pt>
    <dgm:pt modelId="{FAE2F979-9B32-4174-BC46-163A9A9EEF12}" type="sibTrans" cxnId="{1E5CE3CD-58C8-49CD-B446-9D5C13DBEDC9}">
      <dgm:prSet/>
      <dgm:spPr/>
      <dgm:t>
        <a:bodyPr/>
        <a:lstStyle/>
        <a:p>
          <a:endParaRPr lang="en-GB"/>
        </a:p>
      </dgm:t>
    </dgm:pt>
    <dgm:pt modelId="{7A3365C1-83FC-4F4F-BCA8-32DB2C2039CE}">
      <dgm:prSet custT="1"/>
      <dgm:spPr/>
      <dgm:t>
        <a:bodyPr/>
        <a:lstStyle/>
        <a:p>
          <a:pPr marL="285750" marR="0" lvl="1" indent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3200" dirty="0"/>
            <a:t>Plastic trowels (garden equipment) are used for digging and are </a:t>
          </a:r>
          <a:r>
            <a:rPr lang="en-GB" sz="3200" b="0" i="0" dirty="0"/>
            <a:t>"</a:t>
          </a:r>
          <a:r>
            <a:rPr lang="en-GB" sz="3200" b="0" i="0" dirty="0">
              <a:solidFill>
                <a:srgbClr val="FF0000"/>
              </a:solidFill>
            </a:rPr>
            <a:t>tools, not toys</a:t>
          </a:r>
          <a:r>
            <a:rPr lang="en-GB" sz="3200" b="0" i="0" dirty="0"/>
            <a:t>"</a:t>
          </a:r>
          <a:endParaRPr lang="en-US" sz="3200" dirty="0"/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3200" dirty="0"/>
            <a:t> Share equipment/toys in the planters.</a:t>
          </a:r>
        </a:p>
      </dgm:t>
    </dgm:pt>
    <dgm:pt modelId="{29716876-D9E2-410A-AD44-0C0852304568}" type="parTrans" cxnId="{A8BD016D-6DCB-4547-8F47-5C7797B9FA02}">
      <dgm:prSet/>
      <dgm:spPr/>
      <dgm:t>
        <a:bodyPr/>
        <a:lstStyle/>
        <a:p>
          <a:endParaRPr lang="en-GB"/>
        </a:p>
      </dgm:t>
    </dgm:pt>
    <dgm:pt modelId="{80DFD106-75E7-4334-8CD3-5855328BD26F}" type="sibTrans" cxnId="{A8BD016D-6DCB-4547-8F47-5C7797B9FA02}">
      <dgm:prSet/>
      <dgm:spPr/>
      <dgm:t>
        <a:bodyPr/>
        <a:lstStyle/>
        <a:p>
          <a:endParaRPr lang="en-GB"/>
        </a:p>
      </dgm:t>
    </dgm:pt>
    <dgm:pt modelId="{E919DD6A-B00C-4BB8-892B-8A4A9EC379B3}" type="pres">
      <dgm:prSet presAssocID="{1B16AA18-CB2C-4B62-9823-CB0A3C848769}" presName="linear" presStyleCnt="0">
        <dgm:presLayoutVars>
          <dgm:animLvl val="lvl"/>
          <dgm:resizeHandles val="exact"/>
        </dgm:presLayoutVars>
      </dgm:prSet>
      <dgm:spPr/>
    </dgm:pt>
    <dgm:pt modelId="{66208B79-7158-4EE7-8499-44825F48BE41}" type="pres">
      <dgm:prSet presAssocID="{09D6EDA5-A781-4B92-90D9-56F62A17CB46}" presName="parentText" presStyleLbl="node1" presStyleIdx="0" presStyleCnt="1" custLinFactNeighborX="-14690" custLinFactNeighborY="-9147">
        <dgm:presLayoutVars>
          <dgm:chMax val="0"/>
          <dgm:bulletEnabled val="1"/>
        </dgm:presLayoutVars>
      </dgm:prSet>
      <dgm:spPr/>
    </dgm:pt>
    <dgm:pt modelId="{64539474-E16B-4F98-A077-19CA151BB17C}" type="pres">
      <dgm:prSet presAssocID="{09D6EDA5-A781-4B92-90D9-56F62A17CB4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6CEF21E-1152-4424-92B5-3DFA70AADA2E}" type="presOf" srcId="{BE572BB2-21E8-45DB-B83E-E9F5C9D352E1}" destId="{64539474-E16B-4F98-A077-19CA151BB17C}" srcOrd="0" destOrd="0" presId="urn:microsoft.com/office/officeart/2005/8/layout/vList2"/>
    <dgm:cxn modelId="{4CFE5024-693D-4420-A32E-6573876F93E7}" type="presOf" srcId="{E1D5D72C-B31B-4EA4-8CF8-A2C602608E16}" destId="{64539474-E16B-4F98-A077-19CA151BB17C}" srcOrd="0" destOrd="3" presId="urn:microsoft.com/office/officeart/2005/8/layout/vList2"/>
    <dgm:cxn modelId="{38363028-60ED-4DF8-AB92-329B3C290F99}" type="presOf" srcId="{09D6EDA5-A781-4B92-90D9-56F62A17CB46}" destId="{66208B79-7158-4EE7-8499-44825F48BE41}" srcOrd="0" destOrd="0" presId="urn:microsoft.com/office/officeart/2005/8/layout/vList2"/>
    <dgm:cxn modelId="{F4BD5536-9116-4332-967E-664694C99275}" type="presOf" srcId="{4DB82E2E-2395-4B7F-8E2D-F521DB01218F}" destId="{64539474-E16B-4F98-A077-19CA151BB17C}" srcOrd="0" destOrd="2" presId="urn:microsoft.com/office/officeart/2005/8/layout/vList2"/>
    <dgm:cxn modelId="{2DEB7C60-4DF7-4A6F-88F8-D624BB80B0E0}" type="presOf" srcId="{1B16AA18-CB2C-4B62-9823-CB0A3C848769}" destId="{E919DD6A-B00C-4BB8-892B-8A4A9EC379B3}" srcOrd="0" destOrd="0" presId="urn:microsoft.com/office/officeart/2005/8/layout/vList2"/>
    <dgm:cxn modelId="{8318F561-4C41-412F-96DF-3D2A2A4008DC}" type="presOf" srcId="{7A3365C1-83FC-4F4F-BCA8-32DB2C2039CE}" destId="{64539474-E16B-4F98-A077-19CA151BB17C}" srcOrd="0" destOrd="1" presId="urn:microsoft.com/office/officeart/2005/8/layout/vList2"/>
    <dgm:cxn modelId="{A8BD016D-6DCB-4547-8F47-5C7797B9FA02}" srcId="{09D6EDA5-A781-4B92-90D9-56F62A17CB46}" destId="{7A3365C1-83FC-4F4F-BCA8-32DB2C2039CE}" srcOrd="1" destOrd="0" parTransId="{29716876-D9E2-410A-AD44-0C0852304568}" sibTransId="{80DFD106-75E7-4334-8CD3-5855328BD26F}"/>
    <dgm:cxn modelId="{8A537750-D94A-46D4-85E1-7B07AF634BA4}" srcId="{09D6EDA5-A781-4B92-90D9-56F62A17CB46}" destId="{BE572BB2-21E8-45DB-B83E-E9F5C9D352E1}" srcOrd="0" destOrd="0" parTransId="{42FB34A3-3620-447C-98BE-1C5BDB4FEBF2}" sibTransId="{C681EB12-2966-4B27-A814-9AA3315077C0}"/>
    <dgm:cxn modelId="{5646469B-6716-4966-8A6A-A7C37A55BDF2}" srcId="{09D6EDA5-A781-4B92-90D9-56F62A17CB46}" destId="{E1D5D72C-B31B-4EA4-8CF8-A2C602608E16}" srcOrd="3" destOrd="0" parTransId="{C5FB29B2-7DAD-4EB1-8BBC-CA83FDC935FA}" sibTransId="{9D298EF2-C47B-4FE9-B664-90EAFC62B106}"/>
    <dgm:cxn modelId="{AFEE28C5-EBC2-4766-A251-01D401FE9A20}" type="presOf" srcId="{C2171463-3BE1-4B76-9339-27FAD3ABC56A}" destId="{64539474-E16B-4F98-A077-19CA151BB17C}" srcOrd="0" destOrd="4" presId="urn:microsoft.com/office/officeart/2005/8/layout/vList2"/>
    <dgm:cxn modelId="{1E5CE3CD-58C8-49CD-B446-9D5C13DBEDC9}" srcId="{09D6EDA5-A781-4B92-90D9-56F62A17CB46}" destId="{4DB82E2E-2395-4B7F-8E2D-F521DB01218F}" srcOrd="2" destOrd="0" parTransId="{AB3707DB-CD2B-470C-8A0F-1FD02CBC4489}" sibTransId="{FAE2F979-9B32-4174-BC46-163A9A9EEF12}"/>
    <dgm:cxn modelId="{E980B7E9-D501-4276-9FF5-7C77F55BDEEE}" srcId="{09D6EDA5-A781-4B92-90D9-56F62A17CB46}" destId="{C2171463-3BE1-4B76-9339-27FAD3ABC56A}" srcOrd="4" destOrd="0" parTransId="{74231CBD-61C7-448A-B6D0-58320269F1DE}" sibTransId="{C54CA9AF-87AB-4116-94DA-60A6758884EB}"/>
    <dgm:cxn modelId="{4D4CCDEC-37C1-415B-8D98-5C8B60DEDEE8}" srcId="{1B16AA18-CB2C-4B62-9823-CB0A3C848769}" destId="{09D6EDA5-A781-4B92-90D9-56F62A17CB46}" srcOrd="0" destOrd="0" parTransId="{11230262-3DFD-488A-8B99-8C74229F7D7B}" sibTransId="{64D23965-39B8-472F-9AA7-788CE67925ED}"/>
    <dgm:cxn modelId="{24F4422F-9251-4572-BE97-07758D9C19E0}" type="presParOf" srcId="{E919DD6A-B00C-4BB8-892B-8A4A9EC379B3}" destId="{66208B79-7158-4EE7-8499-44825F48BE41}" srcOrd="0" destOrd="0" presId="urn:microsoft.com/office/officeart/2005/8/layout/vList2"/>
    <dgm:cxn modelId="{0905D9E4-2176-4F67-8D3B-7CBC823CE6BA}" type="presParOf" srcId="{E919DD6A-B00C-4BB8-892B-8A4A9EC379B3}" destId="{64539474-E16B-4F98-A077-19CA151BB17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16AA18-CB2C-4B62-9823-CB0A3C84876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9D6EDA5-A781-4B92-90D9-56F62A17CB46}">
      <dgm:prSet custT="1"/>
      <dgm:spPr/>
      <dgm:t>
        <a:bodyPr/>
        <a:lstStyle/>
        <a:p>
          <a:pPr algn="ctr"/>
          <a:r>
            <a:rPr lang="en-US" sz="2700" dirty="0"/>
            <a:t>Water Wall </a:t>
          </a:r>
        </a:p>
      </dgm:t>
    </dgm:pt>
    <dgm:pt modelId="{11230262-3DFD-488A-8B99-8C74229F7D7B}" type="parTrans" cxnId="{4D4CCDEC-37C1-415B-8D98-5C8B60DEDEE8}">
      <dgm:prSet/>
      <dgm:spPr/>
      <dgm:t>
        <a:bodyPr/>
        <a:lstStyle/>
        <a:p>
          <a:endParaRPr lang="en-US"/>
        </a:p>
      </dgm:t>
    </dgm:pt>
    <dgm:pt modelId="{64D23965-39B8-472F-9AA7-788CE67925ED}" type="sibTrans" cxnId="{4D4CCDEC-37C1-415B-8D98-5C8B60DEDEE8}">
      <dgm:prSet/>
      <dgm:spPr/>
      <dgm:t>
        <a:bodyPr/>
        <a:lstStyle/>
        <a:p>
          <a:endParaRPr lang="en-US"/>
        </a:p>
      </dgm:t>
    </dgm:pt>
    <dgm:pt modelId="{BE572BB2-21E8-45DB-B83E-E9F5C9D352E1}">
      <dgm:prSet custT="1"/>
      <dgm:spPr/>
      <dgm:t>
        <a:bodyPr/>
        <a:lstStyle/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2300" dirty="0"/>
        </a:p>
      </dgm:t>
    </dgm:pt>
    <dgm:pt modelId="{42FB34A3-3620-447C-98BE-1C5BDB4FEBF2}" type="parTrans" cxnId="{8A537750-D94A-46D4-85E1-7B07AF634BA4}">
      <dgm:prSet/>
      <dgm:spPr/>
      <dgm:t>
        <a:bodyPr/>
        <a:lstStyle/>
        <a:p>
          <a:endParaRPr lang="en-US"/>
        </a:p>
      </dgm:t>
    </dgm:pt>
    <dgm:pt modelId="{C681EB12-2966-4B27-A814-9AA3315077C0}" type="sibTrans" cxnId="{8A537750-D94A-46D4-85E1-7B07AF634BA4}">
      <dgm:prSet/>
      <dgm:spPr/>
      <dgm:t>
        <a:bodyPr/>
        <a:lstStyle/>
        <a:p>
          <a:endParaRPr lang="en-US"/>
        </a:p>
      </dgm:t>
    </dgm:pt>
    <dgm:pt modelId="{C2171463-3BE1-4B76-9339-27FAD3ABC56A}">
      <dgm:prSet custT="1"/>
      <dgm:spPr/>
      <dgm:t>
        <a:bodyPr/>
        <a:lstStyle/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3200" dirty="0"/>
            <a:t> </a:t>
          </a:r>
        </a:p>
      </dgm:t>
    </dgm:pt>
    <dgm:pt modelId="{74231CBD-61C7-448A-B6D0-58320269F1DE}" type="parTrans" cxnId="{E980B7E9-D501-4276-9FF5-7C77F55BDEEE}">
      <dgm:prSet/>
      <dgm:spPr/>
      <dgm:t>
        <a:bodyPr/>
        <a:lstStyle/>
        <a:p>
          <a:endParaRPr lang="en-GB"/>
        </a:p>
      </dgm:t>
    </dgm:pt>
    <dgm:pt modelId="{C54CA9AF-87AB-4116-94DA-60A6758884EB}" type="sibTrans" cxnId="{E980B7E9-D501-4276-9FF5-7C77F55BDEEE}">
      <dgm:prSet/>
      <dgm:spPr/>
      <dgm:t>
        <a:bodyPr/>
        <a:lstStyle/>
        <a:p>
          <a:endParaRPr lang="en-GB"/>
        </a:p>
      </dgm:t>
    </dgm:pt>
    <dgm:pt modelId="{A44D1A92-5ADA-410E-8970-C945E9427ACD}">
      <dgm:prSet custT="1"/>
      <dgm:spPr/>
      <dgm:t>
        <a:bodyPr/>
        <a:lstStyle/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3200" dirty="0"/>
        </a:p>
      </dgm:t>
    </dgm:pt>
    <dgm:pt modelId="{3A172B24-CBCD-4158-9732-B73A1DD255B1}" type="parTrans" cxnId="{0F29A4DC-E411-4135-84BB-1AB7A240A02D}">
      <dgm:prSet/>
      <dgm:spPr/>
      <dgm:t>
        <a:bodyPr/>
        <a:lstStyle/>
        <a:p>
          <a:endParaRPr lang="en-GB"/>
        </a:p>
      </dgm:t>
    </dgm:pt>
    <dgm:pt modelId="{53515AA4-A766-4B02-90BD-0566E88C24F6}" type="sibTrans" cxnId="{0F29A4DC-E411-4135-84BB-1AB7A240A02D}">
      <dgm:prSet/>
      <dgm:spPr/>
      <dgm:t>
        <a:bodyPr/>
        <a:lstStyle/>
        <a:p>
          <a:endParaRPr lang="en-GB"/>
        </a:p>
      </dgm:t>
    </dgm:pt>
    <dgm:pt modelId="{1CC316EC-9F2E-473C-B3D0-C59B6BD48E1B}">
      <dgm:prSet custT="1"/>
      <dgm:spPr/>
      <dgm:t>
        <a:bodyPr/>
        <a:lstStyle/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3200" dirty="0"/>
        </a:p>
      </dgm:t>
    </dgm:pt>
    <dgm:pt modelId="{5D47053C-A635-46F8-8D24-D663E48940A0}" type="parTrans" cxnId="{40051CDE-AC5A-4491-9F68-0970F7A87E57}">
      <dgm:prSet/>
      <dgm:spPr/>
      <dgm:t>
        <a:bodyPr/>
        <a:lstStyle/>
        <a:p>
          <a:endParaRPr lang="en-GB"/>
        </a:p>
      </dgm:t>
    </dgm:pt>
    <dgm:pt modelId="{98F19580-84FC-4F49-A35D-EA5360EB2000}" type="sibTrans" cxnId="{40051CDE-AC5A-4491-9F68-0970F7A87E57}">
      <dgm:prSet/>
      <dgm:spPr/>
      <dgm:t>
        <a:bodyPr/>
        <a:lstStyle/>
        <a:p>
          <a:endParaRPr lang="en-GB"/>
        </a:p>
      </dgm:t>
    </dgm:pt>
    <dgm:pt modelId="{5AA54C8E-26E8-4308-BB64-4EAE23BC5D45}">
      <dgm:prSet custT="1"/>
      <dgm:spPr/>
      <dgm:t>
        <a:bodyPr/>
        <a:lstStyle/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3200" dirty="0"/>
        </a:p>
      </dgm:t>
    </dgm:pt>
    <dgm:pt modelId="{796BB269-9C1D-49E6-B1D3-7592472C2DD2}" type="parTrans" cxnId="{B44EFE86-7C3D-4ECB-ACA4-A178E7048706}">
      <dgm:prSet/>
      <dgm:spPr/>
      <dgm:t>
        <a:bodyPr/>
        <a:lstStyle/>
        <a:p>
          <a:endParaRPr lang="en-GB"/>
        </a:p>
      </dgm:t>
    </dgm:pt>
    <dgm:pt modelId="{1854F948-69B8-4032-BECD-5AB5006141A7}" type="sibTrans" cxnId="{B44EFE86-7C3D-4ECB-ACA4-A178E7048706}">
      <dgm:prSet/>
      <dgm:spPr/>
      <dgm:t>
        <a:bodyPr/>
        <a:lstStyle/>
        <a:p>
          <a:endParaRPr lang="en-GB"/>
        </a:p>
      </dgm:t>
    </dgm:pt>
    <dgm:pt modelId="{C7FC2C38-3BD8-4BB8-B7F6-1B385D7EBF74}">
      <dgm:prSet custT="1"/>
      <dgm:spPr/>
      <dgm:t>
        <a:bodyPr/>
        <a:lstStyle/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3200" dirty="0"/>
        </a:p>
      </dgm:t>
    </dgm:pt>
    <dgm:pt modelId="{5FBDCF7F-10D0-4A7E-AD40-6798988954CB}" type="parTrans" cxnId="{56CE3C38-2E8B-4DF4-9AF9-A3430CA7DB53}">
      <dgm:prSet/>
      <dgm:spPr/>
      <dgm:t>
        <a:bodyPr/>
        <a:lstStyle/>
        <a:p>
          <a:endParaRPr lang="en-GB"/>
        </a:p>
      </dgm:t>
    </dgm:pt>
    <dgm:pt modelId="{D1ACB112-B70E-4F3C-821F-E7CBCB9CA624}" type="sibTrans" cxnId="{56CE3C38-2E8B-4DF4-9AF9-A3430CA7DB53}">
      <dgm:prSet/>
      <dgm:spPr/>
      <dgm:t>
        <a:bodyPr/>
        <a:lstStyle/>
        <a:p>
          <a:endParaRPr lang="en-GB"/>
        </a:p>
      </dgm:t>
    </dgm:pt>
    <dgm:pt modelId="{E919DD6A-B00C-4BB8-892B-8A4A9EC379B3}" type="pres">
      <dgm:prSet presAssocID="{1B16AA18-CB2C-4B62-9823-CB0A3C848769}" presName="linear" presStyleCnt="0">
        <dgm:presLayoutVars>
          <dgm:animLvl val="lvl"/>
          <dgm:resizeHandles val="exact"/>
        </dgm:presLayoutVars>
      </dgm:prSet>
      <dgm:spPr/>
    </dgm:pt>
    <dgm:pt modelId="{66208B79-7158-4EE7-8499-44825F48BE41}" type="pres">
      <dgm:prSet presAssocID="{09D6EDA5-A781-4B92-90D9-56F62A17CB46}" presName="parentText" presStyleLbl="node1" presStyleIdx="0" presStyleCnt="1" custLinFactNeighborY="-26518">
        <dgm:presLayoutVars>
          <dgm:chMax val="0"/>
          <dgm:bulletEnabled val="1"/>
        </dgm:presLayoutVars>
      </dgm:prSet>
      <dgm:spPr/>
    </dgm:pt>
    <dgm:pt modelId="{64539474-E16B-4F98-A077-19CA151BB17C}" type="pres">
      <dgm:prSet presAssocID="{09D6EDA5-A781-4B92-90D9-56F62A17CB4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E9BE61E-1F26-45C3-BF6E-B7A6C5CCF462}" type="presOf" srcId="{5AA54C8E-26E8-4308-BB64-4EAE23BC5D45}" destId="{64539474-E16B-4F98-A077-19CA151BB17C}" srcOrd="0" destOrd="2" presId="urn:microsoft.com/office/officeart/2005/8/layout/vList2"/>
    <dgm:cxn modelId="{F6CEF21E-1152-4424-92B5-3DFA70AADA2E}" type="presOf" srcId="{BE572BB2-21E8-45DB-B83E-E9F5C9D352E1}" destId="{64539474-E16B-4F98-A077-19CA151BB17C}" srcOrd="0" destOrd="0" presId="urn:microsoft.com/office/officeart/2005/8/layout/vList2"/>
    <dgm:cxn modelId="{38363028-60ED-4DF8-AB92-329B3C290F99}" type="presOf" srcId="{09D6EDA5-A781-4B92-90D9-56F62A17CB46}" destId="{66208B79-7158-4EE7-8499-44825F48BE41}" srcOrd="0" destOrd="0" presId="urn:microsoft.com/office/officeart/2005/8/layout/vList2"/>
    <dgm:cxn modelId="{56CE3C38-2E8B-4DF4-9AF9-A3430CA7DB53}" srcId="{09D6EDA5-A781-4B92-90D9-56F62A17CB46}" destId="{C7FC2C38-3BD8-4BB8-B7F6-1B385D7EBF74}" srcOrd="1" destOrd="0" parTransId="{5FBDCF7F-10D0-4A7E-AD40-6798988954CB}" sibTransId="{D1ACB112-B70E-4F3C-821F-E7CBCB9CA624}"/>
    <dgm:cxn modelId="{2DEB7C60-4DF7-4A6F-88F8-D624BB80B0E0}" type="presOf" srcId="{1B16AA18-CB2C-4B62-9823-CB0A3C848769}" destId="{E919DD6A-B00C-4BB8-892B-8A4A9EC379B3}" srcOrd="0" destOrd="0" presId="urn:microsoft.com/office/officeart/2005/8/layout/vList2"/>
    <dgm:cxn modelId="{F8187B66-827C-4132-AAD6-CD45B4B93D54}" type="presOf" srcId="{C7FC2C38-3BD8-4BB8-B7F6-1B385D7EBF74}" destId="{64539474-E16B-4F98-A077-19CA151BB17C}" srcOrd="0" destOrd="1" presId="urn:microsoft.com/office/officeart/2005/8/layout/vList2"/>
    <dgm:cxn modelId="{8A537750-D94A-46D4-85E1-7B07AF634BA4}" srcId="{09D6EDA5-A781-4B92-90D9-56F62A17CB46}" destId="{BE572BB2-21E8-45DB-B83E-E9F5C9D352E1}" srcOrd="0" destOrd="0" parTransId="{42FB34A3-3620-447C-98BE-1C5BDB4FEBF2}" sibTransId="{C681EB12-2966-4B27-A814-9AA3315077C0}"/>
    <dgm:cxn modelId="{AE081278-6033-40FF-8575-902D021EC8C1}" type="presOf" srcId="{A44D1A92-5ADA-410E-8970-C945E9427ACD}" destId="{64539474-E16B-4F98-A077-19CA151BB17C}" srcOrd="0" destOrd="4" presId="urn:microsoft.com/office/officeart/2005/8/layout/vList2"/>
    <dgm:cxn modelId="{44763F86-337F-4C05-9896-4EC05AFC8C9D}" type="presOf" srcId="{1CC316EC-9F2E-473C-B3D0-C59B6BD48E1B}" destId="{64539474-E16B-4F98-A077-19CA151BB17C}" srcOrd="0" destOrd="3" presId="urn:microsoft.com/office/officeart/2005/8/layout/vList2"/>
    <dgm:cxn modelId="{B44EFE86-7C3D-4ECB-ACA4-A178E7048706}" srcId="{09D6EDA5-A781-4B92-90D9-56F62A17CB46}" destId="{5AA54C8E-26E8-4308-BB64-4EAE23BC5D45}" srcOrd="2" destOrd="0" parTransId="{796BB269-9C1D-49E6-B1D3-7592472C2DD2}" sibTransId="{1854F948-69B8-4032-BECD-5AB5006141A7}"/>
    <dgm:cxn modelId="{AFEE28C5-EBC2-4766-A251-01D401FE9A20}" type="presOf" srcId="{C2171463-3BE1-4B76-9339-27FAD3ABC56A}" destId="{64539474-E16B-4F98-A077-19CA151BB17C}" srcOrd="0" destOrd="5" presId="urn:microsoft.com/office/officeart/2005/8/layout/vList2"/>
    <dgm:cxn modelId="{0F29A4DC-E411-4135-84BB-1AB7A240A02D}" srcId="{09D6EDA5-A781-4B92-90D9-56F62A17CB46}" destId="{A44D1A92-5ADA-410E-8970-C945E9427ACD}" srcOrd="4" destOrd="0" parTransId="{3A172B24-CBCD-4158-9732-B73A1DD255B1}" sibTransId="{53515AA4-A766-4B02-90BD-0566E88C24F6}"/>
    <dgm:cxn modelId="{40051CDE-AC5A-4491-9F68-0970F7A87E57}" srcId="{09D6EDA5-A781-4B92-90D9-56F62A17CB46}" destId="{1CC316EC-9F2E-473C-B3D0-C59B6BD48E1B}" srcOrd="3" destOrd="0" parTransId="{5D47053C-A635-46F8-8D24-D663E48940A0}" sibTransId="{98F19580-84FC-4F49-A35D-EA5360EB2000}"/>
    <dgm:cxn modelId="{E980B7E9-D501-4276-9FF5-7C77F55BDEEE}" srcId="{09D6EDA5-A781-4B92-90D9-56F62A17CB46}" destId="{C2171463-3BE1-4B76-9339-27FAD3ABC56A}" srcOrd="5" destOrd="0" parTransId="{74231CBD-61C7-448A-B6D0-58320269F1DE}" sibTransId="{C54CA9AF-87AB-4116-94DA-60A6758884EB}"/>
    <dgm:cxn modelId="{4D4CCDEC-37C1-415B-8D98-5C8B60DEDEE8}" srcId="{1B16AA18-CB2C-4B62-9823-CB0A3C848769}" destId="{09D6EDA5-A781-4B92-90D9-56F62A17CB46}" srcOrd="0" destOrd="0" parTransId="{11230262-3DFD-488A-8B99-8C74229F7D7B}" sibTransId="{64D23965-39B8-472F-9AA7-788CE67925ED}"/>
    <dgm:cxn modelId="{24F4422F-9251-4572-BE97-07758D9C19E0}" type="presParOf" srcId="{E919DD6A-B00C-4BB8-892B-8A4A9EC379B3}" destId="{66208B79-7158-4EE7-8499-44825F48BE41}" srcOrd="0" destOrd="0" presId="urn:microsoft.com/office/officeart/2005/8/layout/vList2"/>
    <dgm:cxn modelId="{0905D9E4-2176-4F67-8D3B-7CBC823CE6BA}" type="presParOf" srcId="{E919DD6A-B00C-4BB8-892B-8A4A9EC379B3}" destId="{64539474-E16B-4F98-A077-19CA151BB17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16AA18-CB2C-4B62-9823-CB0A3C84876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9D6EDA5-A781-4B92-90D9-56F62A17CB46}">
      <dgm:prSet custT="1"/>
      <dgm:spPr/>
      <dgm:t>
        <a:bodyPr/>
        <a:lstStyle/>
        <a:p>
          <a:pPr algn="ctr"/>
          <a:r>
            <a:rPr lang="en-US" sz="2700" dirty="0"/>
            <a:t>Mud kitchen </a:t>
          </a:r>
        </a:p>
      </dgm:t>
    </dgm:pt>
    <dgm:pt modelId="{11230262-3DFD-488A-8B99-8C74229F7D7B}" type="parTrans" cxnId="{4D4CCDEC-37C1-415B-8D98-5C8B60DEDEE8}">
      <dgm:prSet/>
      <dgm:spPr/>
      <dgm:t>
        <a:bodyPr/>
        <a:lstStyle/>
        <a:p>
          <a:endParaRPr lang="en-US"/>
        </a:p>
      </dgm:t>
    </dgm:pt>
    <dgm:pt modelId="{64D23965-39B8-472F-9AA7-788CE67925ED}" type="sibTrans" cxnId="{4D4CCDEC-37C1-415B-8D98-5C8B60DEDEE8}">
      <dgm:prSet/>
      <dgm:spPr/>
      <dgm:t>
        <a:bodyPr/>
        <a:lstStyle/>
        <a:p>
          <a:endParaRPr lang="en-US"/>
        </a:p>
      </dgm:t>
    </dgm:pt>
    <dgm:pt modelId="{BE572BB2-21E8-45DB-B83E-E9F5C9D352E1}">
      <dgm:prSet custT="1"/>
      <dgm:spPr/>
      <dgm:t>
        <a:bodyPr/>
        <a:lstStyle/>
        <a:p>
          <a:pPr marL="285750" marR="0" lvl="1" indent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dirty="0">
              <a:solidFill>
                <a:schemeClr val="tx1"/>
              </a:solidFill>
            </a:rPr>
            <a:t> Don’t pick up heavy pots- ask play team, play rangers for help</a:t>
          </a:r>
        </a:p>
      </dgm:t>
    </dgm:pt>
    <dgm:pt modelId="{42FB34A3-3620-447C-98BE-1C5BDB4FEBF2}" type="parTrans" cxnId="{8A537750-D94A-46D4-85E1-7B07AF634BA4}">
      <dgm:prSet/>
      <dgm:spPr/>
      <dgm:t>
        <a:bodyPr/>
        <a:lstStyle/>
        <a:p>
          <a:endParaRPr lang="en-US"/>
        </a:p>
      </dgm:t>
    </dgm:pt>
    <dgm:pt modelId="{C681EB12-2966-4B27-A814-9AA3315077C0}" type="sibTrans" cxnId="{8A537750-D94A-46D4-85E1-7B07AF634BA4}">
      <dgm:prSet/>
      <dgm:spPr/>
      <dgm:t>
        <a:bodyPr/>
        <a:lstStyle/>
        <a:p>
          <a:endParaRPr lang="en-US"/>
        </a:p>
      </dgm:t>
    </dgm:pt>
    <dgm:pt modelId="{C2171463-3BE1-4B76-9339-27FAD3ABC56A}">
      <dgm:prSet custT="1"/>
      <dgm:spPr/>
      <dgm:t>
        <a:bodyPr/>
        <a:lstStyle/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3200" dirty="0"/>
            <a:t> </a:t>
          </a:r>
        </a:p>
      </dgm:t>
    </dgm:pt>
    <dgm:pt modelId="{74231CBD-61C7-448A-B6D0-58320269F1DE}" type="parTrans" cxnId="{E980B7E9-D501-4276-9FF5-7C77F55BDEEE}">
      <dgm:prSet/>
      <dgm:spPr/>
      <dgm:t>
        <a:bodyPr/>
        <a:lstStyle/>
        <a:p>
          <a:endParaRPr lang="en-GB"/>
        </a:p>
      </dgm:t>
    </dgm:pt>
    <dgm:pt modelId="{C54CA9AF-87AB-4116-94DA-60A6758884EB}" type="sibTrans" cxnId="{E980B7E9-D501-4276-9FF5-7C77F55BDEEE}">
      <dgm:prSet/>
      <dgm:spPr/>
      <dgm:t>
        <a:bodyPr/>
        <a:lstStyle/>
        <a:p>
          <a:endParaRPr lang="en-GB"/>
        </a:p>
      </dgm:t>
    </dgm:pt>
    <dgm:pt modelId="{A44D1A92-5ADA-410E-8970-C945E9427ACD}">
      <dgm:prSet custT="1"/>
      <dgm:spPr/>
      <dgm:t>
        <a:bodyPr/>
        <a:lstStyle/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3200" dirty="0"/>
        </a:p>
      </dgm:t>
    </dgm:pt>
    <dgm:pt modelId="{3A172B24-CBCD-4158-9732-B73A1DD255B1}" type="parTrans" cxnId="{0F29A4DC-E411-4135-84BB-1AB7A240A02D}">
      <dgm:prSet/>
      <dgm:spPr/>
      <dgm:t>
        <a:bodyPr/>
        <a:lstStyle/>
        <a:p>
          <a:endParaRPr lang="en-GB"/>
        </a:p>
      </dgm:t>
    </dgm:pt>
    <dgm:pt modelId="{53515AA4-A766-4B02-90BD-0566E88C24F6}" type="sibTrans" cxnId="{0F29A4DC-E411-4135-84BB-1AB7A240A02D}">
      <dgm:prSet/>
      <dgm:spPr/>
      <dgm:t>
        <a:bodyPr/>
        <a:lstStyle/>
        <a:p>
          <a:endParaRPr lang="en-GB"/>
        </a:p>
      </dgm:t>
    </dgm:pt>
    <dgm:pt modelId="{1CC316EC-9F2E-473C-B3D0-C59B6BD48E1B}">
      <dgm:prSet custT="1"/>
      <dgm:spPr/>
      <dgm:t>
        <a:bodyPr/>
        <a:lstStyle/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3200" dirty="0"/>
        </a:p>
      </dgm:t>
    </dgm:pt>
    <dgm:pt modelId="{5D47053C-A635-46F8-8D24-D663E48940A0}" type="parTrans" cxnId="{40051CDE-AC5A-4491-9F68-0970F7A87E57}">
      <dgm:prSet/>
      <dgm:spPr/>
      <dgm:t>
        <a:bodyPr/>
        <a:lstStyle/>
        <a:p>
          <a:endParaRPr lang="en-GB"/>
        </a:p>
      </dgm:t>
    </dgm:pt>
    <dgm:pt modelId="{98F19580-84FC-4F49-A35D-EA5360EB2000}" type="sibTrans" cxnId="{40051CDE-AC5A-4491-9F68-0970F7A87E57}">
      <dgm:prSet/>
      <dgm:spPr/>
      <dgm:t>
        <a:bodyPr/>
        <a:lstStyle/>
        <a:p>
          <a:endParaRPr lang="en-GB"/>
        </a:p>
      </dgm:t>
    </dgm:pt>
    <dgm:pt modelId="{5AA54C8E-26E8-4308-BB64-4EAE23BC5D45}">
      <dgm:prSet custT="1"/>
      <dgm:spPr/>
      <dgm:t>
        <a:bodyPr/>
        <a:lstStyle/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3200" dirty="0"/>
        </a:p>
      </dgm:t>
    </dgm:pt>
    <dgm:pt modelId="{796BB269-9C1D-49E6-B1D3-7592472C2DD2}" type="parTrans" cxnId="{B44EFE86-7C3D-4ECB-ACA4-A178E7048706}">
      <dgm:prSet/>
      <dgm:spPr/>
      <dgm:t>
        <a:bodyPr/>
        <a:lstStyle/>
        <a:p>
          <a:endParaRPr lang="en-GB"/>
        </a:p>
      </dgm:t>
    </dgm:pt>
    <dgm:pt modelId="{1854F948-69B8-4032-BECD-5AB5006141A7}" type="sibTrans" cxnId="{B44EFE86-7C3D-4ECB-ACA4-A178E7048706}">
      <dgm:prSet/>
      <dgm:spPr/>
      <dgm:t>
        <a:bodyPr/>
        <a:lstStyle/>
        <a:p>
          <a:endParaRPr lang="en-GB"/>
        </a:p>
      </dgm:t>
    </dgm:pt>
    <dgm:pt modelId="{C21C42C3-C564-47B5-A78A-AB93AD64F615}">
      <dgm:prSet custT="1"/>
      <dgm:spPr/>
      <dgm:t>
        <a:bodyPr/>
        <a:lstStyle/>
        <a:p>
          <a:pPr marL="285750" marR="0" lvl="1" indent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dirty="0"/>
            <a:t>Mud kitchen equipment (pans, cake tins mixing bowls and kitchen </a:t>
          </a:r>
          <a:r>
            <a:rPr lang="en-US" sz="2400" dirty="0">
              <a:solidFill>
                <a:schemeClr val="tx1"/>
              </a:solidFill>
            </a:rPr>
            <a:t>utensils) are </a:t>
          </a:r>
          <a:r>
            <a:rPr lang="en-US" sz="2400" dirty="0">
              <a:solidFill>
                <a:srgbClr val="FF0000"/>
              </a:solidFill>
            </a:rPr>
            <a:t>to stay </a:t>
          </a:r>
          <a:r>
            <a:rPr lang="en-US" sz="2400" dirty="0">
              <a:solidFill>
                <a:schemeClr val="tx1"/>
              </a:solidFill>
            </a:rPr>
            <a:t>in the mud kitchen area. </a:t>
          </a:r>
          <a:r>
            <a:rPr lang="en-US" sz="2400" dirty="0">
              <a:solidFill>
                <a:srgbClr val="FF0000"/>
              </a:solidFill>
            </a:rPr>
            <a:t>They are not taken to be taken to dens.</a:t>
          </a:r>
        </a:p>
        <a:p>
          <a:pPr marL="285750" marR="0" lvl="1" indent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dirty="0">
              <a:solidFill>
                <a:schemeClr val="tx1"/>
              </a:solidFill>
            </a:rPr>
            <a:t>Recipe clip boards </a:t>
          </a:r>
          <a:r>
            <a:rPr lang="en-US" sz="2400" dirty="0">
              <a:solidFill>
                <a:srgbClr val="FF0000"/>
              </a:solidFill>
            </a:rPr>
            <a:t>are not</a:t>
          </a:r>
          <a:r>
            <a:rPr lang="en-US" sz="2400" dirty="0">
              <a:solidFill>
                <a:schemeClr val="tx1"/>
              </a:solidFill>
            </a:rPr>
            <a:t> to be removed from the mud kitchen. </a:t>
          </a:r>
          <a:endParaRPr lang="en-US" sz="2400" dirty="0">
            <a:solidFill>
              <a:srgbClr val="FF0000"/>
            </a:solidFill>
          </a:endParaRPr>
        </a:p>
        <a:p>
          <a:pPr marL="285750" marR="0" lvl="1" indent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dirty="0">
              <a:solidFill>
                <a:schemeClr val="tx1"/>
              </a:solidFill>
            </a:rPr>
            <a:t>Pots with resources (pebbles, acorns pinecones, leaves) are </a:t>
          </a:r>
          <a:r>
            <a:rPr lang="en-US" sz="2400" dirty="0">
              <a:solidFill>
                <a:srgbClr val="FF0000"/>
              </a:solidFill>
            </a:rPr>
            <a:t>not to be taken </a:t>
          </a:r>
          <a:r>
            <a:rPr lang="en-US" sz="2400" dirty="0">
              <a:solidFill>
                <a:schemeClr val="tx1"/>
              </a:solidFill>
            </a:rPr>
            <a:t>off the mud kitchen.</a:t>
          </a:r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400" dirty="0"/>
            <a:t>Please respect items provided for the mud kitchen as many items have been damaged </a:t>
          </a:r>
          <a:r>
            <a:rPr lang="en-US" sz="2400" dirty="0">
              <a:solidFill>
                <a:schemeClr val="tx1"/>
              </a:solidFill>
            </a:rPr>
            <a:t>and broken.</a:t>
          </a:r>
        </a:p>
      </dgm:t>
    </dgm:pt>
    <dgm:pt modelId="{E32E75DE-8D56-473B-B5D5-C0FDCFC92B1A}" type="parTrans" cxnId="{3B95E33F-7823-4415-8138-697F01916D01}">
      <dgm:prSet/>
      <dgm:spPr/>
      <dgm:t>
        <a:bodyPr/>
        <a:lstStyle/>
        <a:p>
          <a:endParaRPr lang="en-GB"/>
        </a:p>
      </dgm:t>
    </dgm:pt>
    <dgm:pt modelId="{1614FC98-07FD-4559-B4B5-D68828CF989C}" type="sibTrans" cxnId="{3B95E33F-7823-4415-8138-697F01916D01}">
      <dgm:prSet/>
      <dgm:spPr/>
      <dgm:t>
        <a:bodyPr/>
        <a:lstStyle/>
        <a:p>
          <a:endParaRPr lang="en-GB"/>
        </a:p>
      </dgm:t>
    </dgm:pt>
    <dgm:pt modelId="{467812B3-3992-49D8-AB7C-05F36FE66CFE}">
      <dgm:prSet custT="1"/>
      <dgm:spPr/>
      <dgm:t>
        <a:bodyPr/>
        <a:lstStyle/>
        <a:p>
          <a:pPr marL="285750" marR="0" lvl="1" indent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dirty="0">
              <a:solidFill>
                <a:schemeClr val="tx1"/>
              </a:solidFill>
            </a:rPr>
            <a:t>At the end of lunch, the mud kitchen must be tidied up and equipment returned. </a:t>
          </a:r>
        </a:p>
      </dgm:t>
    </dgm:pt>
    <dgm:pt modelId="{2E9A02A1-1803-4B0C-9196-7933CBDBB09C}" type="parTrans" cxnId="{C33935B9-D577-4AA5-B841-1A6AEBE7A2EE}">
      <dgm:prSet/>
      <dgm:spPr/>
      <dgm:t>
        <a:bodyPr/>
        <a:lstStyle/>
        <a:p>
          <a:endParaRPr lang="en-GB"/>
        </a:p>
      </dgm:t>
    </dgm:pt>
    <dgm:pt modelId="{204DBE5D-2B75-4575-B333-16F48AF37029}" type="sibTrans" cxnId="{C33935B9-D577-4AA5-B841-1A6AEBE7A2EE}">
      <dgm:prSet/>
      <dgm:spPr/>
      <dgm:t>
        <a:bodyPr/>
        <a:lstStyle/>
        <a:p>
          <a:endParaRPr lang="en-GB"/>
        </a:p>
      </dgm:t>
    </dgm:pt>
    <dgm:pt modelId="{E919DD6A-B00C-4BB8-892B-8A4A9EC379B3}" type="pres">
      <dgm:prSet presAssocID="{1B16AA18-CB2C-4B62-9823-CB0A3C848769}" presName="linear" presStyleCnt="0">
        <dgm:presLayoutVars>
          <dgm:animLvl val="lvl"/>
          <dgm:resizeHandles val="exact"/>
        </dgm:presLayoutVars>
      </dgm:prSet>
      <dgm:spPr/>
    </dgm:pt>
    <dgm:pt modelId="{66208B79-7158-4EE7-8499-44825F48BE41}" type="pres">
      <dgm:prSet presAssocID="{09D6EDA5-A781-4B92-90D9-56F62A17CB46}" presName="parentText" presStyleLbl="node1" presStyleIdx="0" presStyleCnt="1" custLinFactNeighborX="-14690" custLinFactNeighborY="-9147">
        <dgm:presLayoutVars>
          <dgm:chMax val="0"/>
          <dgm:bulletEnabled val="1"/>
        </dgm:presLayoutVars>
      </dgm:prSet>
      <dgm:spPr/>
    </dgm:pt>
    <dgm:pt modelId="{64539474-E16B-4F98-A077-19CA151BB17C}" type="pres">
      <dgm:prSet presAssocID="{09D6EDA5-A781-4B92-90D9-56F62A17CB4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E9BE61E-1F26-45C3-BF6E-B7A6C5CCF462}" type="presOf" srcId="{5AA54C8E-26E8-4308-BB64-4EAE23BC5D45}" destId="{64539474-E16B-4F98-A077-19CA151BB17C}" srcOrd="0" destOrd="3" presId="urn:microsoft.com/office/officeart/2005/8/layout/vList2"/>
    <dgm:cxn modelId="{F6CEF21E-1152-4424-92B5-3DFA70AADA2E}" type="presOf" srcId="{BE572BB2-21E8-45DB-B83E-E9F5C9D352E1}" destId="{64539474-E16B-4F98-A077-19CA151BB17C}" srcOrd="0" destOrd="0" presId="urn:microsoft.com/office/officeart/2005/8/layout/vList2"/>
    <dgm:cxn modelId="{38363028-60ED-4DF8-AB92-329B3C290F99}" type="presOf" srcId="{09D6EDA5-A781-4B92-90D9-56F62A17CB46}" destId="{66208B79-7158-4EE7-8499-44825F48BE41}" srcOrd="0" destOrd="0" presId="urn:microsoft.com/office/officeart/2005/8/layout/vList2"/>
    <dgm:cxn modelId="{B33D5634-375E-4D2E-8D5E-F7B57FDEB1BF}" type="presOf" srcId="{467812B3-3992-49D8-AB7C-05F36FE66CFE}" destId="{64539474-E16B-4F98-A077-19CA151BB17C}" srcOrd="0" destOrd="2" presId="urn:microsoft.com/office/officeart/2005/8/layout/vList2"/>
    <dgm:cxn modelId="{3B95E33F-7823-4415-8138-697F01916D01}" srcId="{09D6EDA5-A781-4B92-90D9-56F62A17CB46}" destId="{C21C42C3-C564-47B5-A78A-AB93AD64F615}" srcOrd="1" destOrd="0" parTransId="{E32E75DE-8D56-473B-B5D5-C0FDCFC92B1A}" sibTransId="{1614FC98-07FD-4559-B4B5-D68828CF989C}"/>
    <dgm:cxn modelId="{2DEB7C60-4DF7-4A6F-88F8-D624BB80B0E0}" type="presOf" srcId="{1B16AA18-CB2C-4B62-9823-CB0A3C848769}" destId="{E919DD6A-B00C-4BB8-892B-8A4A9EC379B3}" srcOrd="0" destOrd="0" presId="urn:microsoft.com/office/officeart/2005/8/layout/vList2"/>
    <dgm:cxn modelId="{8A537750-D94A-46D4-85E1-7B07AF634BA4}" srcId="{09D6EDA5-A781-4B92-90D9-56F62A17CB46}" destId="{BE572BB2-21E8-45DB-B83E-E9F5C9D352E1}" srcOrd="0" destOrd="0" parTransId="{42FB34A3-3620-447C-98BE-1C5BDB4FEBF2}" sibTransId="{C681EB12-2966-4B27-A814-9AA3315077C0}"/>
    <dgm:cxn modelId="{AE081278-6033-40FF-8575-902D021EC8C1}" type="presOf" srcId="{A44D1A92-5ADA-410E-8970-C945E9427ACD}" destId="{64539474-E16B-4F98-A077-19CA151BB17C}" srcOrd="0" destOrd="5" presId="urn:microsoft.com/office/officeart/2005/8/layout/vList2"/>
    <dgm:cxn modelId="{44763F86-337F-4C05-9896-4EC05AFC8C9D}" type="presOf" srcId="{1CC316EC-9F2E-473C-B3D0-C59B6BD48E1B}" destId="{64539474-E16B-4F98-A077-19CA151BB17C}" srcOrd="0" destOrd="4" presId="urn:microsoft.com/office/officeart/2005/8/layout/vList2"/>
    <dgm:cxn modelId="{B44EFE86-7C3D-4ECB-ACA4-A178E7048706}" srcId="{09D6EDA5-A781-4B92-90D9-56F62A17CB46}" destId="{5AA54C8E-26E8-4308-BB64-4EAE23BC5D45}" srcOrd="3" destOrd="0" parTransId="{796BB269-9C1D-49E6-B1D3-7592472C2DD2}" sibTransId="{1854F948-69B8-4032-BECD-5AB5006141A7}"/>
    <dgm:cxn modelId="{BFF1B189-975A-4140-90F2-EE6EDB3B154B}" type="presOf" srcId="{C21C42C3-C564-47B5-A78A-AB93AD64F615}" destId="{64539474-E16B-4F98-A077-19CA151BB17C}" srcOrd="0" destOrd="1" presId="urn:microsoft.com/office/officeart/2005/8/layout/vList2"/>
    <dgm:cxn modelId="{C33935B9-D577-4AA5-B841-1A6AEBE7A2EE}" srcId="{09D6EDA5-A781-4B92-90D9-56F62A17CB46}" destId="{467812B3-3992-49D8-AB7C-05F36FE66CFE}" srcOrd="2" destOrd="0" parTransId="{2E9A02A1-1803-4B0C-9196-7933CBDBB09C}" sibTransId="{204DBE5D-2B75-4575-B333-16F48AF37029}"/>
    <dgm:cxn modelId="{AFEE28C5-EBC2-4766-A251-01D401FE9A20}" type="presOf" srcId="{C2171463-3BE1-4B76-9339-27FAD3ABC56A}" destId="{64539474-E16B-4F98-A077-19CA151BB17C}" srcOrd="0" destOrd="6" presId="urn:microsoft.com/office/officeart/2005/8/layout/vList2"/>
    <dgm:cxn modelId="{0F29A4DC-E411-4135-84BB-1AB7A240A02D}" srcId="{09D6EDA5-A781-4B92-90D9-56F62A17CB46}" destId="{A44D1A92-5ADA-410E-8970-C945E9427ACD}" srcOrd="5" destOrd="0" parTransId="{3A172B24-CBCD-4158-9732-B73A1DD255B1}" sibTransId="{53515AA4-A766-4B02-90BD-0566E88C24F6}"/>
    <dgm:cxn modelId="{40051CDE-AC5A-4491-9F68-0970F7A87E57}" srcId="{09D6EDA5-A781-4B92-90D9-56F62A17CB46}" destId="{1CC316EC-9F2E-473C-B3D0-C59B6BD48E1B}" srcOrd="4" destOrd="0" parTransId="{5D47053C-A635-46F8-8D24-D663E48940A0}" sibTransId="{98F19580-84FC-4F49-A35D-EA5360EB2000}"/>
    <dgm:cxn modelId="{E980B7E9-D501-4276-9FF5-7C77F55BDEEE}" srcId="{09D6EDA5-A781-4B92-90D9-56F62A17CB46}" destId="{C2171463-3BE1-4B76-9339-27FAD3ABC56A}" srcOrd="6" destOrd="0" parTransId="{74231CBD-61C7-448A-B6D0-58320269F1DE}" sibTransId="{C54CA9AF-87AB-4116-94DA-60A6758884EB}"/>
    <dgm:cxn modelId="{4D4CCDEC-37C1-415B-8D98-5C8B60DEDEE8}" srcId="{1B16AA18-CB2C-4B62-9823-CB0A3C848769}" destId="{09D6EDA5-A781-4B92-90D9-56F62A17CB46}" srcOrd="0" destOrd="0" parTransId="{11230262-3DFD-488A-8B99-8C74229F7D7B}" sibTransId="{64D23965-39B8-472F-9AA7-788CE67925ED}"/>
    <dgm:cxn modelId="{24F4422F-9251-4572-BE97-07758D9C19E0}" type="presParOf" srcId="{E919DD6A-B00C-4BB8-892B-8A4A9EC379B3}" destId="{66208B79-7158-4EE7-8499-44825F48BE41}" srcOrd="0" destOrd="0" presId="urn:microsoft.com/office/officeart/2005/8/layout/vList2"/>
    <dgm:cxn modelId="{0905D9E4-2176-4F67-8D3B-7CBC823CE6BA}" type="presParOf" srcId="{E919DD6A-B00C-4BB8-892B-8A4A9EC379B3}" destId="{64539474-E16B-4F98-A077-19CA151BB17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16AA18-CB2C-4B62-9823-CB0A3C84876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9D6EDA5-A781-4B92-90D9-56F62A17CB46}">
      <dgm:prSet custT="1"/>
      <dgm:spPr/>
      <dgm:t>
        <a:bodyPr/>
        <a:lstStyle/>
        <a:p>
          <a:pPr algn="ctr"/>
          <a:r>
            <a:rPr lang="en-US" sz="3200" dirty="0"/>
            <a:t>Wheeled areas</a:t>
          </a:r>
        </a:p>
      </dgm:t>
    </dgm:pt>
    <dgm:pt modelId="{11230262-3DFD-488A-8B99-8C74229F7D7B}" type="parTrans" cxnId="{4D4CCDEC-37C1-415B-8D98-5C8B60DEDEE8}">
      <dgm:prSet/>
      <dgm:spPr/>
      <dgm:t>
        <a:bodyPr/>
        <a:lstStyle/>
        <a:p>
          <a:endParaRPr lang="en-US"/>
        </a:p>
      </dgm:t>
    </dgm:pt>
    <dgm:pt modelId="{64D23965-39B8-472F-9AA7-788CE67925ED}" type="sibTrans" cxnId="{4D4CCDEC-37C1-415B-8D98-5C8B60DEDEE8}">
      <dgm:prSet/>
      <dgm:spPr/>
      <dgm:t>
        <a:bodyPr/>
        <a:lstStyle/>
        <a:p>
          <a:endParaRPr lang="en-US"/>
        </a:p>
      </dgm:t>
    </dgm:pt>
    <dgm:pt modelId="{BE572BB2-21E8-45DB-B83E-E9F5C9D352E1}">
      <dgm:prSet custT="1"/>
      <dgm:spPr/>
      <dgm:t>
        <a:bodyPr/>
        <a:lstStyle/>
        <a:p>
          <a:pPr marL="285750" marR="0" lvl="1" indent="0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dirty="0"/>
            <a:t> </a:t>
          </a:r>
          <a:r>
            <a:rPr lang="en-US" sz="2400" dirty="0">
              <a:solidFill>
                <a:srgbClr val="FF0000"/>
              </a:solidFill>
            </a:rPr>
            <a:t>Don’t</a:t>
          </a:r>
          <a:r>
            <a:rPr lang="en-US" sz="2400" dirty="0"/>
            <a:t> walk on the wheeled area.</a:t>
          </a:r>
        </a:p>
        <a:p>
          <a:pPr marL="285750" marR="0" lvl="1" indent="0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dirty="0"/>
            <a:t>Always follow the one-way system.</a:t>
          </a:r>
        </a:p>
        <a:p>
          <a:pPr marL="285750" marR="0" lvl="1" indent="0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dirty="0"/>
            <a:t>Always wear a helmet.</a:t>
          </a:r>
        </a:p>
        <a:p>
          <a:pPr marL="285750" lvl="1" indent="0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400" dirty="0"/>
            <a:t>Be aware of speed and crashing into others on scooters and wiggle bikes. </a:t>
          </a:r>
        </a:p>
      </dgm:t>
    </dgm:pt>
    <dgm:pt modelId="{42FB34A3-3620-447C-98BE-1C5BDB4FEBF2}" type="parTrans" cxnId="{8A537750-D94A-46D4-85E1-7B07AF634BA4}">
      <dgm:prSet/>
      <dgm:spPr/>
      <dgm:t>
        <a:bodyPr/>
        <a:lstStyle/>
        <a:p>
          <a:endParaRPr lang="en-US"/>
        </a:p>
      </dgm:t>
    </dgm:pt>
    <dgm:pt modelId="{C681EB12-2966-4B27-A814-9AA3315077C0}" type="sibTrans" cxnId="{8A537750-D94A-46D4-85E1-7B07AF634BA4}">
      <dgm:prSet/>
      <dgm:spPr/>
      <dgm:t>
        <a:bodyPr/>
        <a:lstStyle/>
        <a:p>
          <a:endParaRPr lang="en-US"/>
        </a:p>
      </dgm:t>
    </dgm:pt>
    <dgm:pt modelId="{C2171463-3BE1-4B76-9339-27FAD3ABC56A}">
      <dgm:prSet custT="1"/>
      <dgm:spPr/>
      <dgm:t>
        <a:bodyPr/>
        <a:lstStyle/>
        <a:p>
          <a:pPr marL="285750" lvl="1" indent="0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3200" dirty="0"/>
            <a:t> </a:t>
          </a:r>
        </a:p>
      </dgm:t>
    </dgm:pt>
    <dgm:pt modelId="{74231CBD-61C7-448A-B6D0-58320269F1DE}" type="parTrans" cxnId="{E980B7E9-D501-4276-9FF5-7C77F55BDEEE}">
      <dgm:prSet/>
      <dgm:spPr/>
      <dgm:t>
        <a:bodyPr/>
        <a:lstStyle/>
        <a:p>
          <a:endParaRPr lang="en-GB"/>
        </a:p>
      </dgm:t>
    </dgm:pt>
    <dgm:pt modelId="{C54CA9AF-87AB-4116-94DA-60A6758884EB}" type="sibTrans" cxnId="{E980B7E9-D501-4276-9FF5-7C77F55BDEEE}">
      <dgm:prSet/>
      <dgm:spPr/>
      <dgm:t>
        <a:bodyPr/>
        <a:lstStyle/>
        <a:p>
          <a:endParaRPr lang="en-GB"/>
        </a:p>
      </dgm:t>
    </dgm:pt>
    <dgm:pt modelId="{A44D1A92-5ADA-410E-8970-C945E9427ACD}">
      <dgm:prSet custT="1"/>
      <dgm:spPr/>
      <dgm:t>
        <a:bodyPr/>
        <a:lstStyle/>
        <a:p>
          <a:pPr marL="285750" lvl="1" indent="0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3200" dirty="0"/>
        </a:p>
      </dgm:t>
    </dgm:pt>
    <dgm:pt modelId="{3A172B24-CBCD-4158-9732-B73A1DD255B1}" type="parTrans" cxnId="{0F29A4DC-E411-4135-84BB-1AB7A240A02D}">
      <dgm:prSet/>
      <dgm:spPr/>
      <dgm:t>
        <a:bodyPr/>
        <a:lstStyle/>
        <a:p>
          <a:endParaRPr lang="en-GB"/>
        </a:p>
      </dgm:t>
    </dgm:pt>
    <dgm:pt modelId="{53515AA4-A766-4B02-90BD-0566E88C24F6}" type="sibTrans" cxnId="{0F29A4DC-E411-4135-84BB-1AB7A240A02D}">
      <dgm:prSet/>
      <dgm:spPr/>
      <dgm:t>
        <a:bodyPr/>
        <a:lstStyle/>
        <a:p>
          <a:endParaRPr lang="en-GB"/>
        </a:p>
      </dgm:t>
    </dgm:pt>
    <dgm:pt modelId="{1CC316EC-9F2E-473C-B3D0-C59B6BD48E1B}">
      <dgm:prSet custT="1"/>
      <dgm:spPr/>
      <dgm:t>
        <a:bodyPr/>
        <a:lstStyle/>
        <a:p>
          <a:pPr marL="285750" lvl="1" indent="0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3200" dirty="0"/>
        </a:p>
      </dgm:t>
    </dgm:pt>
    <dgm:pt modelId="{5D47053C-A635-46F8-8D24-D663E48940A0}" type="parTrans" cxnId="{40051CDE-AC5A-4491-9F68-0970F7A87E57}">
      <dgm:prSet/>
      <dgm:spPr/>
      <dgm:t>
        <a:bodyPr/>
        <a:lstStyle/>
        <a:p>
          <a:endParaRPr lang="en-GB"/>
        </a:p>
      </dgm:t>
    </dgm:pt>
    <dgm:pt modelId="{98F19580-84FC-4F49-A35D-EA5360EB2000}" type="sibTrans" cxnId="{40051CDE-AC5A-4491-9F68-0970F7A87E57}">
      <dgm:prSet/>
      <dgm:spPr/>
      <dgm:t>
        <a:bodyPr/>
        <a:lstStyle/>
        <a:p>
          <a:endParaRPr lang="en-GB"/>
        </a:p>
      </dgm:t>
    </dgm:pt>
    <dgm:pt modelId="{F5FA68B2-85AC-47C0-BF5E-A06BE3B38E52}">
      <dgm:prSet custT="1"/>
      <dgm:spPr/>
      <dgm:t>
        <a:bodyPr/>
        <a:lstStyle/>
        <a:p>
          <a:pPr marL="285750" marR="0" lvl="1" indent="0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dirty="0"/>
            <a:t> </a:t>
          </a:r>
          <a:r>
            <a:rPr lang="en-US" sz="2400" dirty="0">
              <a:solidFill>
                <a:srgbClr val="FF0000"/>
              </a:solidFill>
            </a:rPr>
            <a:t>Don’t</a:t>
          </a:r>
          <a:r>
            <a:rPr lang="en-US" sz="2400" dirty="0"/>
            <a:t> drop helmets on the floor please take care of helmets- give to another child or put onto bars of scooter when you take them off. </a:t>
          </a:r>
        </a:p>
      </dgm:t>
    </dgm:pt>
    <dgm:pt modelId="{58A2D0C6-7834-4762-A5AE-61B6C50EFA79}" type="parTrans" cxnId="{0F19143B-7F4E-4736-B956-EADA9DDA41B8}">
      <dgm:prSet/>
      <dgm:spPr/>
      <dgm:t>
        <a:bodyPr/>
        <a:lstStyle/>
        <a:p>
          <a:endParaRPr lang="en-GB"/>
        </a:p>
      </dgm:t>
    </dgm:pt>
    <dgm:pt modelId="{2EA206C4-ECFB-40DB-B682-D5C5413E5898}" type="sibTrans" cxnId="{0F19143B-7F4E-4736-B956-EADA9DDA41B8}">
      <dgm:prSet/>
      <dgm:spPr/>
      <dgm:t>
        <a:bodyPr/>
        <a:lstStyle/>
        <a:p>
          <a:endParaRPr lang="en-GB"/>
        </a:p>
      </dgm:t>
    </dgm:pt>
    <dgm:pt modelId="{E4ABF3D9-F48E-4120-9843-5AA7BC2C82C7}">
      <dgm:prSet custT="1"/>
      <dgm:spPr/>
      <dgm:t>
        <a:bodyPr/>
        <a:lstStyle/>
        <a:p>
          <a:pPr marL="285750" lvl="1" indent="0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400" dirty="0"/>
            <a:t> You must wear arm and knees pads on the pulleys/ scooter boards.</a:t>
          </a:r>
        </a:p>
      </dgm:t>
    </dgm:pt>
    <dgm:pt modelId="{1C8CDF67-395C-47AC-A920-B120521E299F}" type="parTrans" cxnId="{52534470-D65C-4504-A2EC-B38BF4F1BC44}">
      <dgm:prSet/>
      <dgm:spPr/>
      <dgm:t>
        <a:bodyPr/>
        <a:lstStyle/>
        <a:p>
          <a:endParaRPr lang="en-GB"/>
        </a:p>
      </dgm:t>
    </dgm:pt>
    <dgm:pt modelId="{D65FD57F-1606-4286-9737-420E668CB291}" type="sibTrans" cxnId="{52534470-D65C-4504-A2EC-B38BF4F1BC44}">
      <dgm:prSet/>
      <dgm:spPr/>
      <dgm:t>
        <a:bodyPr/>
        <a:lstStyle/>
        <a:p>
          <a:endParaRPr lang="en-GB"/>
        </a:p>
      </dgm:t>
    </dgm:pt>
    <dgm:pt modelId="{EC9B30AF-1B95-44D6-8B26-27AAFB8EEE8F}">
      <dgm:prSet custT="1"/>
      <dgm:spPr/>
      <dgm:t>
        <a:bodyPr/>
        <a:lstStyle/>
        <a:p>
          <a:pPr marL="285750" lvl="1" indent="0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400" dirty="0"/>
            <a:t>If you're pushing a friend in a pushchair- don’t run and be aware of scooters and wiggle boards.</a:t>
          </a:r>
        </a:p>
      </dgm:t>
    </dgm:pt>
    <dgm:pt modelId="{9BE69CD9-A19A-4AE3-8BC7-6AEE2CDB7850}" type="parTrans" cxnId="{B2C25028-394F-4F79-9319-4D352AA934EE}">
      <dgm:prSet/>
      <dgm:spPr/>
    </dgm:pt>
    <dgm:pt modelId="{A19B5E92-1CB6-4AD9-AA38-9E4C36DBC57C}" type="sibTrans" cxnId="{B2C25028-394F-4F79-9319-4D352AA934EE}">
      <dgm:prSet/>
      <dgm:spPr/>
    </dgm:pt>
    <dgm:pt modelId="{E919DD6A-B00C-4BB8-892B-8A4A9EC379B3}" type="pres">
      <dgm:prSet presAssocID="{1B16AA18-CB2C-4B62-9823-CB0A3C848769}" presName="linear" presStyleCnt="0">
        <dgm:presLayoutVars>
          <dgm:animLvl val="lvl"/>
          <dgm:resizeHandles val="exact"/>
        </dgm:presLayoutVars>
      </dgm:prSet>
      <dgm:spPr/>
    </dgm:pt>
    <dgm:pt modelId="{66208B79-7158-4EE7-8499-44825F48BE41}" type="pres">
      <dgm:prSet presAssocID="{09D6EDA5-A781-4B92-90D9-56F62A17CB46}" presName="parentText" presStyleLbl="node1" presStyleIdx="0" presStyleCnt="1" custLinFactNeighborX="-14690" custLinFactNeighborY="-9147">
        <dgm:presLayoutVars>
          <dgm:chMax val="0"/>
          <dgm:bulletEnabled val="1"/>
        </dgm:presLayoutVars>
      </dgm:prSet>
      <dgm:spPr/>
    </dgm:pt>
    <dgm:pt modelId="{64539474-E16B-4F98-A077-19CA151BB17C}" type="pres">
      <dgm:prSet presAssocID="{09D6EDA5-A781-4B92-90D9-56F62A17CB4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286A01E-ED4E-48EB-9796-147096AFF9F5}" type="presOf" srcId="{F5FA68B2-85AC-47C0-BF5E-A06BE3B38E52}" destId="{64539474-E16B-4F98-A077-19CA151BB17C}" srcOrd="0" destOrd="1" presId="urn:microsoft.com/office/officeart/2005/8/layout/vList2"/>
    <dgm:cxn modelId="{F6CEF21E-1152-4424-92B5-3DFA70AADA2E}" type="presOf" srcId="{BE572BB2-21E8-45DB-B83E-E9F5C9D352E1}" destId="{64539474-E16B-4F98-A077-19CA151BB17C}" srcOrd="0" destOrd="0" presId="urn:microsoft.com/office/officeart/2005/8/layout/vList2"/>
    <dgm:cxn modelId="{38363028-60ED-4DF8-AB92-329B3C290F99}" type="presOf" srcId="{09D6EDA5-A781-4B92-90D9-56F62A17CB46}" destId="{66208B79-7158-4EE7-8499-44825F48BE41}" srcOrd="0" destOrd="0" presId="urn:microsoft.com/office/officeart/2005/8/layout/vList2"/>
    <dgm:cxn modelId="{B2C25028-394F-4F79-9319-4D352AA934EE}" srcId="{09D6EDA5-A781-4B92-90D9-56F62A17CB46}" destId="{EC9B30AF-1B95-44D6-8B26-27AAFB8EEE8F}" srcOrd="3" destOrd="0" parTransId="{9BE69CD9-A19A-4AE3-8BC7-6AEE2CDB7850}" sibTransId="{A19B5E92-1CB6-4AD9-AA38-9E4C36DBC57C}"/>
    <dgm:cxn modelId="{0F19143B-7F4E-4736-B956-EADA9DDA41B8}" srcId="{09D6EDA5-A781-4B92-90D9-56F62A17CB46}" destId="{F5FA68B2-85AC-47C0-BF5E-A06BE3B38E52}" srcOrd="1" destOrd="0" parTransId="{58A2D0C6-7834-4762-A5AE-61B6C50EFA79}" sibTransId="{2EA206C4-ECFB-40DB-B682-D5C5413E5898}"/>
    <dgm:cxn modelId="{2DEB7C60-4DF7-4A6F-88F8-D624BB80B0E0}" type="presOf" srcId="{1B16AA18-CB2C-4B62-9823-CB0A3C848769}" destId="{E919DD6A-B00C-4BB8-892B-8A4A9EC379B3}" srcOrd="0" destOrd="0" presId="urn:microsoft.com/office/officeart/2005/8/layout/vList2"/>
    <dgm:cxn modelId="{52534470-D65C-4504-A2EC-B38BF4F1BC44}" srcId="{09D6EDA5-A781-4B92-90D9-56F62A17CB46}" destId="{E4ABF3D9-F48E-4120-9843-5AA7BC2C82C7}" srcOrd="2" destOrd="0" parTransId="{1C8CDF67-395C-47AC-A920-B120521E299F}" sibTransId="{D65FD57F-1606-4286-9737-420E668CB291}"/>
    <dgm:cxn modelId="{8A537750-D94A-46D4-85E1-7B07AF634BA4}" srcId="{09D6EDA5-A781-4B92-90D9-56F62A17CB46}" destId="{BE572BB2-21E8-45DB-B83E-E9F5C9D352E1}" srcOrd="0" destOrd="0" parTransId="{42FB34A3-3620-447C-98BE-1C5BDB4FEBF2}" sibTransId="{C681EB12-2966-4B27-A814-9AA3315077C0}"/>
    <dgm:cxn modelId="{AE081278-6033-40FF-8575-902D021EC8C1}" type="presOf" srcId="{A44D1A92-5ADA-410E-8970-C945E9427ACD}" destId="{64539474-E16B-4F98-A077-19CA151BB17C}" srcOrd="0" destOrd="5" presId="urn:microsoft.com/office/officeart/2005/8/layout/vList2"/>
    <dgm:cxn modelId="{44763F86-337F-4C05-9896-4EC05AFC8C9D}" type="presOf" srcId="{1CC316EC-9F2E-473C-B3D0-C59B6BD48E1B}" destId="{64539474-E16B-4F98-A077-19CA151BB17C}" srcOrd="0" destOrd="4" presId="urn:microsoft.com/office/officeart/2005/8/layout/vList2"/>
    <dgm:cxn modelId="{AB7099A0-F1C5-4219-953C-1DFCBC256C32}" type="presOf" srcId="{E4ABF3D9-F48E-4120-9843-5AA7BC2C82C7}" destId="{64539474-E16B-4F98-A077-19CA151BB17C}" srcOrd="0" destOrd="2" presId="urn:microsoft.com/office/officeart/2005/8/layout/vList2"/>
    <dgm:cxn modelId="{AFEE28C5-EBC2-4766-A251-01D401FE9A20}" type="presOf" srcId="{C2171463-3BE1-4B76-9339-27FAD3ABC56A}" destId="{64539474-E16B-4F98-A077-19CA151BB17C}" srcOrd="0" destOrd="6" presId="urn:microsoft.com/office/officeart/2005/8/layout/vList2"/>
    <dgm:cxn modelId="{0F29A4DC-E411-4135-84BB-1AB7A240A02D}" srcId="{09D6EDA5-A781-4B92-90D9-56F62A17CB46}" destId="{A44D1A92-5ADA-410E-8970-C945E9427ACD}" srcOrd="5" destOrd="0" parTransId="{3A172B24-CBCD-4158-9732-B73A1DD255B1}" sibTransId="{53515AA4-A766-4B02-90BD-0566E88C24F6}"/>
    <dgm:cxn modelId="{40051CDE-AC5A-4491-9F68-0970F7A87E57}" srcId="{09D6EDA5-A781-4B92-90D9-56F62A17CB46}" destId="{1CC316EC-9F2E-473C-B3D0-C59B6BD48E1B}" srcOrd="4" destOrd="0" parTransId="{5D47053C-A635-46F8-8D24-D663E48940A0}" sibTransId="{98F19580-84FC-4F49-A35D-EA5360EB2000}"/>
    <dgm:cxn modelId="{E980B7E9-D501-4276-9FF5-7C77F55BDEEE}" srcId="{09D6EDA5-A781-4B92-90D9-56F62A17CB46}" destId="{C2171463-3BE1-4B76-9339-27FAD3ABC56A}" srcOrd="6" destOrd="0" parTransId="{74231CBD-61C7-448A-B6D0-58320269F1DE}" sibTransId="{C54CA9AF-87AB-4116-94DA-60A6758884EB}"/>
    <dgm:cxn modelId="{4D4CCDEC-37C1-415B-8D98-5C8B60DEDEE8}" srcId="{1B16AA18-CB2C-4B62-9823-CB0A3C848769}" destId="{09D6EDA5-A781-4B92-90D9-56F62A17CB46}" srcOrd="0" destOrd="0" parTransId="{11230262-3DFD-488A-8B99-8C74229F7D7B}" sibTransId="{64D23965-39B8-472F-9AA7-788CE67925ED}"/>
    <dgm:cxn modelId="{951157F4-7FF5-48D8-84F9-6619AFB22E21}" type="presOf" srcId="{EC9B30AF-1B95-44D6-8B26-27AAFB8EEE8F}" destId="{64539474-E16B-4F98-A077-19CA151BB17C}" srcOrd="0" destOrd="3" presId="urn:microsoft.com/office/officeart/2005/8/layout/vList2"/>
    <dgm:cxn modelId="{24F4422F-9251-4572-BE97-07758D9C19E0}" type="presParOf" srcId="{E919DD6A-B00C-4BB8-892B-8A4A9EC379B3}" destId="{66208B79-7158-4EE7-8499-44825F48BE41}" srcOrd="0" destOrd="0" presId="urn:microsoft.com/office/officeart/2005/8/layout/vList2"/>
    <dgm:cxn modelId="{0905D9E4-2176-4F67-8D3B-7CBC823CE6BA}" type="presParOf" srcId="{E919DD6A-B00C-4BB8-892B-8A4A9EC379B3}" destId="{64539474-E16B-4F98-A077-19CA151BB17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B16AA18-CB2C-4B62-9823-CB0A3C84876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9D6EDA5-A781-4B92-90D9-56F62A17CB46}">
      <dgm:prSet custT="1"/>
      <dgm:spPr/>
      <dgm:t>
        <a:bodyPr/>
        <a:lstStyle/>
        <a:p>
          <a:pPr algn="ctr"/>
          <a:r>
            <a:rPr lang="en-US" sz="3200" dirty="0"/>
            <a:t>Loose parts</a:t>
          </a:r>
        </a:p>
      </dgm:t>
    </dgm:pt>
    <dgm:pt modelId="{11230262-3DFD-488A-8B99-8C74229F7D7B}" type="parTrans" cxnId="{4D4CCDEC-37C1-415B-8D98-5C8B60DEDEE8}">
      <dgm:prSet/>
      <dgm:spPr/>
      <dgm:t>
        <a:bodyPr/>
        <a:lstStyle/>
        <a:p>
          <a:endParaRPr lang="en-US"/>
        </a:p>
      </dgm:t>
    </dgm:pt>
    <dgm:pt modelId="{64D23965-39B8-472F-9AA7-788CE67925ED}" type="sibTrans" cxnId="{4D4CCDEC-37C1-415B-8D98-5C8B60DEDEE8}">
      <dgm:prSet/>
      <dgm:spPr/>
      <dgm:t>
        <a:bodyPr/>
        <a:lstStyle/>
        <a:p>
          <a:endParaRPr lang="en-US"/>
        </a:p>
      </dgm:t>
    </dgm:pt>
    <dgm:pt modelId="{BE572BB2-21E8-45DB-B83E-E9F5C9D352E1}">
      <dgm:prSet custT="1"/>
      <dgm:spPr/>
      <dgm:t>
        <a:bodyPr/>
        <a:lstStyle/>
        <a:p>
          <a:pPr marL="285750" marR="0" lvl="1" indent="0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dirty="0"/>
            <a:t> </a:t>
          </a:r>
          <a:r>
            <a:rPr lang="en-US" sz="2200" b="1" dirty="0"/>
            <a:t>Pallets-</a:t>
          </a:r>
          <a:r>
            <a:rPr lang="en-US" sz="2200" dirty="0"/>
            <a:t> to move 4 KS1 Children at either end and 2 KS2 children. </a:t>
          </a:r>
        </a:p>
      </dgm:t>
    </dgm:pt>
    <dgm:pt modelId="{42FB34A3-3620-447C-98BE-1C5BDB4FEBF2}" type="parTrans" cxnId="{8A537750-D94A-46D4-85E1-7B07AF634BA4}">
      <dgm:prSet/>
      <dgm:spPr/>
      <dgm:t>
        <a:bodyPr/>
        <a:lstStyle/>
        <a:p>
          <a:endParaRPr lang="en-US"/>
        </a:p>
      </dgm:t>
    </dgm:pt>
    <dgm:pt modelId="{C681EB12-2966-4B27-A814-9AA3315077C0}" type="sibTrans" cxnId="{8A537750-D94A-46D4-85E1-7B07AF634BA4}">
      <dgm:prSet/>
      <dgm:spPr/>
      <dgm:t>
        <a:bodyPr/>
        <a:lstStyle/>
        <a:p>
          <a:endParaRPr lang="en-US"/>
        </a:p>
      </dgm:t>
    </dgm:pt>
    <dgm:pt modelId="{C2171463-3BE1-4B76-9339-27FAD3ABC56A}">
      <dgm:prSet custT="1"/>
      <dgm:spPr/>
      <dgm:t>
        <a:bodyPr/>
        <a:lstStyle/>
        <a:p>
          <a:pPr marL="285750" lvl="1" indent="0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3200" dirty="0"/>
            <a:t> </a:t>
          </a:r>
        </a:p>
      </dgm:t>
    </dgm:pt>
    <dgm:pt modelId="{74231CBD-61C7-448A-B6D0-58320269F1DE}" type="parTrans" cxnId="{E980B7E9-D501-4276-9FF5-7C77F55BDEEE}">
      <dgm:prSet/>
      <dgm:spPr/>
      <dgm:t>
        <a:bodyPr/>
        <a:lstStyle/>
        <a:p>
          <a:endParaRPr lang="en-GB"/>
        </a:p>
      </dgm:t>
    </dgm:pt>
    <dgm:pt modelId="{C54CA9AF-87AB-4116-94DA-60A6758884EB}" type="sibTrans" cxnId="{E980B7E9-D501-4276-9FF5-7C77F55BDEEE}">
      <dgm:prSet/>
      <dgm:spPr/>
      <dgm:t>
        <a:bodyPr/>
        <a:lstStyle/>
        <a:p>
          <a:endParaRPr lang="en-GB"/>
        </a:p>
      </dgm:t>
    </dgm:pt>
    <dgm:pt modelId="{A44D1A92-5ADA-410E-8970-C945E9427ACD}">
      <dgm:prSet custT="1"/>
      <dgm:spPr/>
      <dgm:t>
        <a:bodyPr/>
        <a:lstStyle/>
        <a:p>
          <a:pPr marL="285750" lvl="1" indent="0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3200" dirty="0"/>
        </a:p>
      </dgm:t>
    </dgm:pt>
    <dgm:pt modelId="{3A172B24-CBCD-4158-9732-B73A1DD255B1}" type="parTrans" cxnId="{0F29A4DC-E411-4135-84BB-1AB7A240A02D}">
      <dgm:prSet/>
      <dgm:spPr/>
      <dgm:t>
        <a:bodyPr/>
        <a:lstStyle/>
        <a:p>
          <a:endParaRPr lang="en-GB"/>
        </a:p>
      </dgm:t>
    </dgm:pt>
    <dgm:pt modelId="{53515AA4-A766-4B02-90BD-0566E88C24F6}" type="sibTrans" cxnId="{0F29A4DC-E411-4135-84BB-1AB7A240A02D}">
      <dgm:prSet/>
      <dgm:spPr/>
      <dgm:t>
        <a:bodyPr/>
        <a:lstStyle/>
        <a:p>
          <a:endParaRPr lang="en-GB"/>
        </a:p>
      </dgm:t>
    </dgm:pt>
    <dgm:pt modelId="{1CC316EC-9F2E-473C-B3D0-C59B6BD48E1B}">
      <dgm:prSet custT="1"/>
      <dgm:spPr/>
      <dgm:t>
        <a:bodyPr/>
        <a:lstStyle/>
        <a:p>
          <a:pPr marL="285750" lvl="1" indent="0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2200" dirty="0"/>
        </a:p>
      </dgm:t>
    </dgm:pt>
    <dgm:pt modelId="{5D47053C-A635-46F8-8D24-D663E48940A0}" type="parTrans" cxnId="{40051CDE-AC5A-4491-9F68-0970F7A87E57}">
      <dgm:prSet/>
      <dgm:spPr/>
      <dgm:t>
        <a:bodyPr/>
        <a:lstStyle/>
        <a:p>
          <a:endParaRPr lang="en-GB"/>
        </a:p>
      </dgm:t>
    </dgm:pt>
    <dgm:pt modelId="{98F19580-84FC-4F49-A35D-EA5360EB2000}" type="sibTrans" cxnId="{40051CDE-AC5A-4491-9F68-0970F7A87E57}">
      <dgm:prSet/>
      <dgm:spPr/>
      <dgm:t>
        <a:bodyPr/>
        <a:lstStyle/>
        <a:p>
          <a:endParaRPr lang="en-GB"/>
        </a:p>
      </dgm:t>
    </dgm:pt>
    <dgm:pt modelId="{6D1D0D0B-6F72-4FB2-A338-F71664AFCCCA}">
      <dgm:prSet custT="1"/>
      <dgm:spPr/>
      <dgm:t>
        <a:bodyPr/>
        <a:lstStyle/>
        <a:p>
          <a:pPr marL="285750" marR="0" lvl="1" indent="0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200" b="1" dirty="0"/>
            <a:t>Tyres- </a:t>
          </a:r>
          <a:r>
            <a:rPr lang="en-GB" sz="2200" dirty="0"/>
            <a:t>safe heights for stacking/ climbing in tyres ‘up to the waist height’.</a:t>
          </a:r>
          <a:endParaRPr lang="en-US" sz="2200" dirty="0"/>
        </a:p>
      </dgm:t>
    </dgm:pt>
    <dgm:pt modelId="{C4840C4F-E5AB-4D28-8594-04F9CF556E41}" type="parTrans" cxnId="{D0156982-3A0B-47F8-B60C-AB619092F5CE}">
      <dgm:prSet/>
      <dgm:spPr/>
      <dgm:t>
        <a:bodyPr/>
        <a:lstStyle/>
        <a:p>
          <a:endParaRPr lang="en-GB"/>
        </a:p>
      </dgm:t>
    </dgm:pt>
    <dgm:pt modelId="{C5C0200B-813F-4FE1-8CFA-C9A231B6C27B}" type="sibTrans" cxnId="{D0156982-3A0B-47F8-B60C-AB619092F5CE}">
      <dgm:prSet/>
      <dgm:spPr/>
      <dgm:t>
        <a:bodyPr/>
        <a:lstStyle/>
        <a:p>
          <a:endParaRPr lang="en-GB"/>
        </a:p>
      </dgm:t>
    </dgm:pt>
    <dgm:pt modelId="{913F1294-1E11-4E8F-8738-AE601BF1C84C}">
      <dgm:prSet custT="1"/>
      <dgm:spPr/>
      <dgm:t>
        <a:bodyPr/>
        <a:lstStyle/>
        <a:p>
          <a:pPr marL="285750" marR="0" lvl="1" indent="0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endParaRPr lang="en-US" sz="2200" dirty="0"/>
        </a:p>
      </dgm:t>
    </dgm:pt>
    <dgm:pt modelId="{191DD0F9-8F37-44D8-A0BC-848A5B4D4900}" type="parTrans" cxnId="{C84BC719-0A5B-43AF-B9D3-8240C6FAFDFE}">
      <dgm:prSet/>
      <dgm:spPr/>
      <dgm:t>
        <a:bodyPr/>
        <a:lstStyle/>
        <a:p>
          <a:endParaRPr lang="en-GB"/>
        </a:p>
      </dgm:t>
    </dgm:pt>
    <dgm:pt modelId="{078EF6F9-24E8-4888-B3F5-67A1B776358C}" type="sibTrans" cxnId="{C84BC719-0A5B-43AF-B9D3-8240C6FAFDFE}">
      <dgm:prSet/>
      <dgm:spPr/>
      <dgm:t>
        <a:bodyPr/>
        <a:lstStyle/>
        <a:p>
          <a:endParaRPr lang="en-GB"/>
        </a:p>
      </dgm:t>
    </dgm:pt>
    <dgm:pt modelId="{5AB0E2A1-C8E9-4F38-89CB-4B99E0F38EA2}">
      <dgm:prSet custT="1"/>
      <dgm:spPr/>
      <dgm:t>
        <a:bodyPr/>
        <a:lstStyle/>
        <a:p>
          <a:pPr marL="285750" marR="0" lvl="1" indent="0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200" dirty="0"/>
            <a:t>Roll to move tyres</a:t>
          </a:r>
        </a:p>
      </dgm:t>
    </dgm:pt>
    <dgm:pt modelId="{F5348648-ED7F-49AE-B6B1-D546AD04C7D9}" type="parTrans" cxnId="{AD2020DD-2747-4513-BE97-51C1C40E1E5C}">
      <dgm:prSet/>
      <dgm:spPr/>
      <dgm:t>
        <a:bodyPr/>
        <a:lstStyle/>
        <a:p>
          <a:endParaRPr lang="en-GB"/>
        </a:p>
      </dgm:t>
    </dgm:pt>
    <dgm:pt modelId="{2E57D3AE-5D58-457F-9D59-7A548A7AAF44}" type="sibTrans" cxnId="{AD2020DD-2747-4513-BE97-51C1C40E1E5C}">
      <dgm:prSet/>
      <dgm:spPr/>
      <dgm:t>
        <a:bodyPr/>
        <a:lstStyle/>
        <a:p>
          <a:endParaRPr lang="en-GB"/>
        </a:p>
      </dgm:t>
    </dgm:pt>
    <dgm:pt modelId="{B16635E1-E735-4062-B45D-2EF0A160BD30}">
      <dgm:prSet custT="1"/>
      <dgm:spPr/>
      <dgm:t>
        <a:bodyPr/>
        <a:lstStyle/>
        <a:p>
          <a:pPr marL="285750" marR="0" lvl="1" indent="0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200" b="1" dirty="0"/>
            <a:t>Tarpaulin-</a:t>
          </a:r>
          <a:r>
            <a:rPr lang="en-US" sz="2200" dirty="0"/>
            <a:t> </a:t>
          </a:r>
          <a:r>
            <a:rPr lang="en-GB" sz="2200" dirty="0"/>
            <a:t>No wrapping of tarps around a person’s body or wrapping a person within a tarp</a:t>
          </a:r>
          <a:endParaRPr lang="en-US" sz="2200" dirty="0"/>
        </a:p>
      </dgm:t>
    </dgm:pt>
    <dgm:pt modelId="{17C94CF4-0910-4122-BEE0-15AF6C1207B0}" type="parTrans" cxnId="{B0BC94D4-06DC-4E0A-8B27-EC5EA0F89839}">
      <dgm:prSet/>
      <dgm:spPr/>
      <dgm:t>
        <a:bodyPr/>
        <a:lstStyle/>
        <a:p>
          <a:endParaRPr lang="en-GB"/>
        </a:p>
      </dgm:t>
    </dgm:pt>
    <dgm:pt modelId="{4226B539-E8CE-443D-9728-999404A4D70E}" type="sibTrans" cxnId="{B0BC94D4-06DC-4E0A-8B27-EC5EA0F89839}">
      <dgm:prSet/>
      <dgm:spPr/>
      <dgm:t>
        <a:bodyPr/>
        <a:lstStyle/>
        <a:p>
          <a:endParaRPr lang="en-GB"/>
        </a:p>
      </dgm:t>
    </dgm:pt>
    <dgm:pt modelId="{BE631402-8F24-46C7-8DC5-5ADBA317E0AF}">
      <dgm:prSet custT="1"/>
      <dgm:spPr/>
      <dgm:t>
        <a:bodyPr/>
        <a:lstStyle/>
        <a:p>
          <a:pPr marL="285750" marR="0" lvl="1" indent="0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GB" sz="2200" dirty="0"/>
            <a:t> Dens to have visible access/exit points and not to be fully enclosed</a:t>
          </a:r>
          <a:endParaRPr lang="en-US" sz="2200" dirty="0"/>
        </a:p>
      </dgm:t>
    </dgm:pt>
    <dgm:pt modelId="{448A332C-5657-4EB6-B4E6-B987E6D779F5}" type="parTrans" cxnId="{4EE477AB-F548-4FE4-97A0-32DA2D0712E0}">
      <dgm:prSet/>
      <dgm:spPr/>
      <dgm:t>
        <a:bodyPr/>
        <a:lstStyle/>
        <a:p>
          <a:endParaRPr lang="en-GB"/>
        </a:p>
      </dgm:t>
    </dgm:pt>
    <dgm:pt modelId="{3AA6061D-D82E-4237-A601-BA71AF368E38}" type="sibTrans" cxnId="{4EE477AB-F548-4FE4-97A0-32DA2D0712E0}">
      <dgm:prSet/>
      <dgm:spPr/>
      <dgm:t>
        <a:bodyPr/>
        <a:lstStyle/>
        <a:p>
          <a:endParaRPr lang="en-GB"/>
        </a:p>
      </dgm:t>
    </dgm:pt>
    <dgm:pt modelId="{1EA86124-3580-4F9A-9A71-7754C853A03B}">
      <dgm:prSet custT="1"/>
      <dgm:spPr/>
      <dgm:t>
        <a:bodyPr/>
        <a:lstStyle/>
        <a:p>
          <a:pPr marL="285750" marR="0" lvl="1" indent="0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GB" sz="2200" dirty="0"/>
            <a:t>Broken loose parts or other resources- to be placed behind the metal container</a:t>
          </a:r>
          <a:endParaRPr lang="en-US" sz="2200" dirty="0"/>
        </a:p>
      </dgm:t>
    </dgm:pt>
    <dgm:pt modelId="{E4259184-94DE-4FBB-B4F2-B0293A919DD0}" type="parTrans" cxnId="{201E281F-E632-4ACE-8AE4-BCA3750D8AF8}">
      <dgm:prSet/>
      <dgm:spPr/>
      <dgm:t>
        <a:bodyPr/>
        <a:lstStyle/>
        <a:p>
          <a:endParaRPr lang="en-GB"/>
        </a:p>
      </dgm:t>
    </dgm:pt>
    <dgm:pt modelId="{F74103A7-7221-4D89-83F1-9B2CEBEDBDF0}" type="sibTrans" cxnId="{201E281F-E632-4ACE-8AE4-BCA3750D8AF8}">
      <dgm:prSet/>
      <dgm:spPr/>
      <dgm:t>
        <a:bodyPr/>
        <a:lstStyle/>
        <a:p>
          <a:endParaRPr lang="en-GB"/>
        </a:p>
      </dgm:t>
    </dgm:pt>
    <dgm:pt modelId="{1E1A214F-6121-4573-9381-803205410425}">
      <dgm:prSet custT="1"/>
      <dgm:spPr/>
      <dgm:t>
        <a:bodyPr/>
        <a:lstStyle/>
        <a:p>
          <a:pPr marL="285750" marR="0" lvl="1" indent="0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GB" sz="2200" b="1" dirty="0"/>
            <a:t>Loose parts- </a:t>
          </a:r>
          <a:r>
            <a:rPr lang="en-GB" sz="2200" dirty="0"/>
            <a:t>Children encouraged to check loose parts and report damage to Play Team. </a:t>
          </a:r>
          <a:endParaRPr lang="en-US" sz="2200" dirty="0"/>
        </a:p>
      </dgm:t>
    </dgm:pt>
    <dgm:pt modelId="{BF527B0C-5CB5-45CC-B137-D62268ACE409}" type="parTrans" cxnId="{26E6EF69-A596-4E77-8363-CC30E430BB87}">
      <dgm:prSet/>
      <dgm:spPr/>
      <dgm:t>
        <a:bodyPr/>
        <a:lstStyle/>
        <a:p>
          <a:endParaRPr lang="en-GB"/>
        </a:p>
      </dgm:t>
    </dgm:pt>
    <dgm:pt modelId="{797B0DE7-52C1-4D69-B2F8-DB28B12C1199}" type="sibTrans" cxnId="{26E6EF69-A596-4E77-8363-CC30E430BB87}">
      <dgm:prSet/>
      <dgm:spPr/>
      <dgm:t>
        <a:bodyPr/>
        <a:lstStyle/>
        <a:p>
          <a:endParaRPr lang="en-GB"/>
        </a:p>
      </dgm:t>
    </dgm:pt>
    <dgm:pt modelId="{E84DA468-43FD-42B1-A142-BDED98BC9511}">
      <dgm:prSet custT="1"/>
      <dgm:spPr/>
      <dgm:t>
        <a:bodyPr/>
        <a:lstStyle/>
        <a:p>
          <a:pPr marL="285750" marR="0" lvl="1" indent="0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GB" sz="2200" dirty="0"/>
            <a:t>Ready, steady, lift” – bent knees and straight back </a:t>
          </a:r>
          <a:endParaRPr lang="en-US" sz="2200" dirty="0"/>
        </a:p>
      </dgm:t>
    </dgm:pt>
    <dgm:pt modelId="{3227F610-CB20-4F97-A5CC-D0E566631DE3}" type="parTrans" cxnId="{18D7872D-9CA6-4182-9462-BCDCCC51DB91}">
      <dgm:prSet/>
      <dgm:spPr/>
    </dgm:pt>
    <dgm:pt modelId="{3DB25402-D12E-41AA-A72B-4D7E55EC8E76}" type="sibTrans" cxnId="{18D7872D-9CA6-4182-9462-BCDCCC51DB91}">
      <dgm:prSet/>
      <dgm:spPr/>
    </dgm:pt>
    <dgm:pt modelId="{E919DD6A-B00C-4BB8-892B-8A4A9EC379B3}" type="pres">
      <dgm:prSet presAssocID="{1B16AA18-CB2C-4B62-9823-CB0A3C848769}" presName="linear" presStyleCnt="0">
        <dgm:presLayoutVars>
          <dgm:animLvl val="lvl"/>
          <dgm:resizeHandles val="exact"/>
        </dgm:presLayoutVars>
      </dgm:prSet>
      <dgm:spPr/>
    </dgm:pt>
    <dgm:pt modelId="{66208B79-7158-4EE7-8499-44825F48BE41}" type="pres">
      <dgm:prSet presAssocID="{09D6EDA5-A781-4B92-90D9-56F62A17CB46}" presName="parentText" presStyleLbl="node1" presStyleIdx="0" presStyleCnt="1" custLinFactNeighborX="-14690" custLinFactNeighborY="-9147">
        <dgm:presLayoutVars>
          <dgm:chMax val="0"/>
          <dgm:bulletEnabled val="1"/>
        </dgm:presLayoutVars>
      </dgm:prSet>
      <dgm:spPr/>
    </dgm:pt>
    <dgm:pt modelId="{64539474-E16B-4F98-A077-19CA151BB17C}" type="pres">
      <dgm:prSet presAssocID="{09D6EDA5-A781-4B92-90D9-56F62A17CB4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1AA6306-C4D9-4CF0-871C-D7062D8F902F}" type="presOf" srcId="{6D1D0D0B-6F72-4FB2-A338-F71664AFCCCA}" destId="{64539474-E16B-4F98-A077-19CA151BB17C}" srcOrd="0" destOrd="2" presId="urn:microsoft.com/office/officeart/2005/8/layout/vList2"/>
    <dgm:cxn modelId="{40AC7B09-34E7-4EB3-A3D8-41720C2D6514}" type="presOf" srcId="{913F1294-1E11-4E8F-8738-AE601BF1C84C}" destId="{64539474-E16B-4F98-A077-19CA151BB17C}" srcOrd="0" destOrd="8" presId="urn:microsoft.com/office/officeart/2005/8/layout/vList2"/>
    <dgm:cxn modelId="{4BC46A0A-7091-43B5-BCB4-51E1D9A9562C}" type="presOf" srcId="{B16635E1-E735-4062-B45D-2EF0A160BD30}" destId="{64539474-E16B-4F98-A077-19CA151BB17C}" srcOrd="0" destOrd="4" presId="urn:microsoft.com/office/officeart/2005/8/layout/vList2"/>
    <dgm:cxn modelId="{C84BC719-0A5B-43AF-B9D3-8240C6FAFDFE}" srcId="{09D6EDA5-A781-4B92-90D9-56F62A17CB46}" destId="{913F1294-1E11-4E8F-8738-AE601BF1C84C}" srcOrd="8" destOrd="0" parTransId="{191DD0F9-8F37-44D8-A0BC-848A5B4D4900}" sibTransId="{078EF6F9-24E8-4888-B3F5-67A1B776358C}"/>
    <dgm:cxn modelId="{F6CEF21E-1152-4424-92B5-3DFA70AADA2E}" type="presOf" srcId="{BE572BB2-21E8-45DB-B83E-E9F5C9D352E1}" destId="{64539474-E16B-4F98-A077-19CA151BB17C}" srcOrd="0" destOrd="0" presId="urn:microsoft.com/office/officeart/2005/8/layout/vList2"/>
    <dgm:cxn modelId="{201E281F-E632-4ACE-8AE4-BCA3750D8AF8}" srcId="{09D6EDA5-A781-4B92-90D9-56F62A17CB46}" destId="{1EA86124-3580-4F9A-9A71-7754C853A03B}" srcOrd="7" destOrd="0" parTransId="{E4259184-94DE-4FBB-B4F2-B0293A919DD0}" sibTransId="{F74103A7-7221-4D89-83F1-9B2CEBEDBDF0}"/>
    <dgm:cxn modelId="{38363028-60ED-4DF8-AB92-329B3C290F99}" type="presOf" srcId="{09D6EDA5-A781-4B92-90D9-56F62A17CB46}" destId="{66208B79-7158-4EE7-8499-44825F48BE41}" srcOrd="0" destOrd="0" presId="urn:microsoft.com/office/officeart/2005/8/layout/vList2"/>
    <dgm:cxn modelId="{18D7872D-9CA6-4182-9462-BCDCCC51DB91}" srcId="{09D6EDA5-A781-4B92-90D9-56F62A17CB46}" destId="{E84DA468-43FD-42B1-A142-BDED98BC9511}" srcOrd="1" destOrd="0" parTransId="{3227F610-CB20-4F97-A5CC-D0E566631DE3}" sibTransId="{3DB25402-D12E-41AA-A72B-4D7E55EC8E76}"/>
    <dgm:cxn modelId="{26CC4F3C-0F64-4FF0-9477-90AABE0AF1F7}" type="presOf" srcId="{1E1A214F-6121-4573-9381-803205410425}" destId="{64539474-E16B-4F98-A077-19CA151BB17C}" srcOrd="0" destOrd="6" presId="urn:microsoft.com/office/officeart/2005/8/layout/vList2"/>
    <dgm:cxn modelId="{2DEB7C60-4DF7-4A6F-88F8-D624BB80B0E0}" type="presOf" srcId="{1B16AA18-CB2C-4B62-9823-CB0A3C848769}" destId="{E919DD6A-B00C-4BB8-892B-8A4A9EC379B3}" srcOrd="0" destOrd="0" presId="urn:microsoft.com/office/officeart/2005/8/layout/vList2"/>
    <dgm:cxn modelId="{33DE7347-6490-484C-9EFA-1E32560BF121}" type="presOf" srcId="{1EA86124-3580-4F9A-9A71-7754C853A03B}" destId="{64539474-E16B-4F98-A077-19CA151BB17C}" srcOrd="0" destOrd="7" presId="urn:microsoft.com/office/officeart/2005/8/layout/vList2"/>
    <dgm:cxn modelId="{26E6EF69-A596-4E77-8363-CC30E430BB87}" srcId="{09D6EDA5-A781-4B92-90D9-56F62A17CB46}" destId="{1E1A214F-6121-4573-9381-803205410425}" srcOrd="6" destOrd="0" parTransId="{BF527B0C-5CB5-45CC-B137-D62268ACE409}" sibTransId="{797B0DE7-52C1-4D69-B2F8-DB28B12C1199}"/>
    <dgm:cxn modelId="{8A537750-D94A-46D4-85E1-7B07AF634BA4}" srcId="{09D6EDA5-A781-4B92-90D9-56F62A17CB46}" destId="{BE572BB2-21E8-45DB-B83E-E9F5C9D352E1}" srcOrd="0" destOrd="0" parTransId="{42FB34A3-3620-447C-98BE-1C5BDB4FEBF2}" sibTransId="{C681EB12-2966-4B27-A814-9AA3315077C0}"/>
    <dgm:cxn modelId="{AE081278-6033-40FF-8575-902D021EC8C1}" type="presOf" srcId="{A44D1A92-5ADA-410E-8970-C945E9427ACD}" destId="{64539474-E16B-4F98-A077-19CA151BB17C}" srcOrd="0" destOrd="10" presId="urn:microsoft.com/office/officeart/2005/8/layout/vList2"/>
    <dgm:cxn modelId="{D0156982-3A0B-47F8-B60C-AB619092F5CE}" srcId="{09D6EDA5-A781-4B92-90D9-56F62A17CB46}" destId="{6D1D0D0B-6F72-4FB2-A338-F71664AFCCCA}" srcOrd="2" destOrd="0" parTransId="{C4840C4F-E5AB-4D28-8594-04F9CF556E41}" sibTransId="{C5C0200B-813F-4FE1-8CFA-C9A231B6C27B}"/>
    <dgm:cxn modelId="{44763F86-337F-4C05-9896-4EC05AFC8C9D}" type="presOf" srcId="{1CC316EC-9F2E-473C-B3D0-C59B6BD48E1B}" destId="{64539474-E16B-4F98-A077-19CA151BB17C}" srcOrd="0" destOrd="9" presId="urn:microsoft.com/office/officeart/2005/8/layout/vList2"/>
    <dgm:cxn modelId="{4EE477AB-F548-4FE4-97A0-32DA2D0712E0}" srcId="{09D6EDA5-A781-4B92-90D9-56F62A17CB46}" destId="{BE631402-8F24-46C7-8DC5-5ADBA317E0AF}" srcOrd="5" destOrd="0" parTransId="{448A332C-5657-4EB6-B4E6-B987E6D779F5}" sibTransId="{3AA6061D-D82E-4237-A601-BA71AF368E38}"/>
    <dgm:cxn modelId="{11C16BAC-7139-4E2B-88F7-26EDA8B4CE80}" type="presOf" srcId="{E84DA468-43FD-42B1-A142-BDED98BC9511}" destId="{64539474-E16B-4F98-A077-19CA151BB17C}" srcOrd="0" destOrd="1" presId="urn:microsoft.com/office/officeart/2005/8/layout/vList2"/>
    <dgm:cxn modelId="{AFEE28C5-EBC2-4766-A251-01D401FE9A20}" type="presOf" srcId="{C2171463-3BE1-4B76-9339-27FAD3ABC56A}" destId="{64539474-E16B-4F98-A077-19CA151BB17C}" srcOrd="0" destOrd="11" presId="urn:microsoft.com/office/officeart/2005/8/layout/vList2"/>
    <dgm:cxn modelId="{1EBE55C9-8818-4274-B016-5A6385830C91}" type="presOf" srcId="{BE631402-8F24-46C7-8DC5-5ADBA317E0AF}" destId="{64539474-E16B-4F98-A077-19CA151BB17C}" srcOrd="0" destOrd="5" presId="urn:microsoft.com/office/officeart/2005/8/layout/vList2"/>
    <dgm:cxn modelId="{B0BC94D4-06DC-4E0A-8B27-EC5EA0F89839}" srcId="{09D6EDA5-A781-4B92-90D9-56F62A17CB46}" destId="{B16635E1-E735-4062-B45D-2EF0A160BD30}" srcOrd="4" destOrd="0" parTransId="{17C94CF4-0910-4122-BEE0-15AF6C1207B0}" sibTransId="{4226B539-E8CE-443D-9728-999404A4D70E}"/>
    <dgm:cxn modelId="{C876EFDB-CFA0-4084-B499-F143AE885228}" type="presOf" srcId="{5AB0E2A1-C8E9-4F38-89CB-4B99E0F38EA2}" destId="{64539474-E16B-4F98-A077-19CA151BB17C}" srcOrd="0" destOrd="3" presId="urn:microsoft.com/office/officeart/2005/8/layout/vList2"/>
    <dgm:cxn modelId="{0F29A4DC-E411-4135-84BB-1AB7A240A02D}" srcId="{09D6EDA5-A781-4B92-90D9-56F62A17CB46}" destId="{A44D1A92-5ADA-410E-8970-C945E9427ACD}" srcOrd="10" destOrd="0" parTransId="{3A172B24-CBCD-4158-9732-B73A1DD255B1}" sibTransId="{53515AA4-A766-4B02-90BD-0566E88C24F6}"/>
    <dgm:cxn modelId="{AD2020DD-2747-4513-BE97-51C1C40E1E5C}" srcId="{09D6EDA5-A781-4B92-90D9-56F62A17CB46}" destId="{5AB0E2A1-C8E9-4F38-89CB-4B99E0F38EA2}" srcOrd="3" destOrd="0" parTransId="{F5348648-ED7F-49AE-B6B1-D546AD04C7D9}" sibTransId="{2E57D3AE-5D58-457F-9D59-7A548A7AAF44}"/>
    <dgm:cxn modelId="{40051CDE-AC5A-4491-9F68-0970F7A87E57}" srcId="{09D6EDA5-A781-4B92-90D9-56F62A17CB46}" destId="{1CC316EC-9F2E-473C-B3D0-C59B6BD48E1B}" srcOrd="9" destOrd="0" parTransId="{5D47053C-A635-46F8-8D24-D663E48940A0}" sibTransId="{98F19580-84FC-4F49-A35D-EA5360EB2000}"/>
    <dgm:cxn modelId="{E980B7E9-D501-4276-9FF5-7C77F55BDEEE}" srcId="{09D6EDA5-A781-4B92-90D9-56F62A17CB46}" destId="{C2171463-3BE1-4B76-9339-27FAD3ABC56A}" srcOrd="11" destOrd="0" parTransId="{74231CBD-61C7-448A-B6D0-58320269F1DE}" sibTransId="{C54CA9AF-87AB-4116-94DA-60A6758884EB}"/>
    <dgm:cxn modelId="{4D4CCDEC-37C1-415B-8D98-5C8B60DEDEE8}" srcId="{1B16AA18-CB2C-4B62-9823-CB0A3C848769}" destId="{09D6EDA5-A781-4B92-90D9-56F62A17CB46}" srcOrd="0" destOrd="0" parTransId="{11230262-3DFD-488A-8B99-8C74229F7D7B}" sibTransId="{64D23965-39B8-472F-9AA7-788CE67925ED}"/>
    <dgm:cxn modelId="{24F4422F-9251-4572-BE97-07758D9C19E0}" type="presParOf" srcId="{E919DD6A-B00C-4BB8-892B-8A4A9EC379B3}" destId="{66208B79-7158-4EE7-8499-44825F48BE41}" srcOrd="0" destOrd="0" presId="urn:microsoft.com/office/officeart/2005/8/layout/vList2"/>
    <dgm:cxn modelId="{0905D9E4-2176-4F67-8D3B-7CBC823CE6BA}" type="presParOf" srcId="{E919DD6A-B00C-4BB8-892B-8A4A9EC379B3}" destId="{64539474-E16B-4F98-A077-19CA151BB17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7C28C-A0E9-4050-98D0-81DDC7794BDF}">
      <dsp:nvSpPr>
        <dsp:cNvPr id="0" name=""/>
        <dsp:cNvSpPr/>
      </dsp:nvSpPr>
      <dsp:spPr>
        <a:xfrm>
          <a:off x="0" y="0"/>
          <a:ext cx="5187487" cy="91409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Don’t damage equipment </a:t>
          </a:r>
          <a:endParaRPr lang="en-US" sz="2400" kern="1200" dirty="0"/>
        </a:p>
      </dsp:txBody>
      <dsp:txXfrm>
        <a:off x="26773" y="26773"/>
        <a:ext cx="4201105" cy="860550"/>
      </dsp:txXfrm>
    </dsp:sp>
    <dsp:sp modelId="{A40CBB58-B804-4C93-997C-5A1CE9F391BE}">
      <dsp:nvSpPr>
        <dsp:cNvPr id="0" name=""/>
        <dsp:cNvSpPr/>
      </dsp:nvSpPr>
      <dsp:spPr>
        <a:xfrm>
          <a:off x="457719" y="1066445"/>
          <a:ext cx="5187487" cy="91409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Use correctly and do</a:t>
          </a:r>
          <a:r>
            <a:rPr lang="en-US" sz="1800" kern="1200" dirty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n’t dis</a:t>
          </a:r>
          <a:r>
            <a:rPr lang="en-GB" sz="1800" kern="1200" dirty="0"/>
            <a:t>respect equipment- lots of lost balls, Lego left under benches</a:t>
          </a:r>
          <a:endParaRPr lang="en-US" sz="1800" kern="1200" dirty="0"/>
        </a:p>
      </dsp:txBody>
      <dsp:txXfrm>
        <a:off x="484492" y="1093218"/>
        <a:ext cx="4082058" cy="860550"/>
      </dsp:txXfrm>
    </dsp:sp>
    <dsp:sp modelId="{B5E53D6F-F151-48F6-8FC7-7545D4876044}">
      <dsp:nvSpPr>
        <dsp:cNvPr id="0" name=""/>
        <dsp:cNvSpPr/>
      </dsp:nvSpPr>
      <dsp:spPr>
        <a:xfrm>
          <a:off x="915438" y="2132891"/>
          <a:ext cx="5187487" cy="914096"/>
        </a:xfrm>
        <a:prstGeom prst="roundRect">
          <a:avLst>
            <a:gd name="adj" fmla="val 10000"/>
          </a:avLst>
        </a:prstGeom>
        <a:solidFill>
          <a:srgbClr val="2E83C3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When finished leaving equipment on the floor for others to pick up!</a:t>
          </a:r>
        </a:p>
      </dsp:txBody>
      <dsp:txXfrm>
        <a:off x="942211" y="2159664"/>
        <a:ext cx="4082058" cy="860550"/>
      </dsp:txXfrm>
    </dsp:sp>
    <dsp:sp modelId="{B13A22FB-D473-43EC-9C5B-EDAEB3E82012}">
      <dsp:nvSpPr>
        <dsp:cNvPr id="0" name=""/>
        <dsp:cNvSpPr/>
      </dsp:nvSpPr>
      <dsp:spPr>
        <a:xfrm>
          <a:off x="4593324" y="693189"/>
          <a:ext cx="594162" cy="59416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4727010" y="693189"/>
        <a:ext cx="326790" cy="447107"/>
      </dsp:txXfrm>
    </dsp:sp>
    <dsp:sp modelId="{1FA34484-B965-4FA3-9B6B-2A3259BE021D}">
      <dsp:nvSpPr>
        <dsp:cNvPr id="0" name=""/>
        <dsp:cNvSpPr/>
      </dsp:nvSpPr>
      <dsp:spPr>
        <a:xfrm>
          <a:off x="5051043" y="1753541"/>
          <a:ext cx="594162" cy="59416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5184729" y="1753541"/>
        <a:ext cx="326790" cy="4471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FE9707-3B0E-4CDE-949C-D4C473E223FF}">
      <dsp:nvSpPr>
        <dsp:cNvPr id="0" name=""/>
        <dsp:cNvSpPr/>
      </dsp:nvSpPr>
      <dsp:spPr>
        <a:xfrm>
          <a:off x="0" y="0"/>
          <a:ext cx="5187487" cy="914096"/>
        </a:xfrm>
        <a:prstGeom prst="roundRect">
          <a:avLst>
            <a:gd name="adj" fmla="val 10000"/>
          </a:avLst>
        </a:prstGeom>
        <a:solidFill>
          <a:srgbClr val="2E83C3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Choose it</a:t>
          </a:r>
        </a:p>
      </dsp:txBody>
      <dsp:txXfrm>
        <a:off x="26773" y="26773"/>
        <a:ext cx="4201105" cy="860550"/>
      </dsp:txXfrm>
    </dsp:sp>
    <dsp:sp modelId="{97AD47E0-1B83-452D-8D40-0D4A13D22616}">
      <dsp:nvSpPr>
        <dsp:cNvPr id="0" name=""/>
        <dsp:cNvSpPr/>
      </dsp:nvSpPr>
      <dsp:spPr>
        <a:xfrm>
          <a:off x="457719" y="1066445"/>
          <a:ext cx="5187487" cy="914096"/>
        </a:xfrm>
        <a:prstGeom prst="roundRect">
          <a:avLst>
            <a:gd name="adj" fmla="val 10000"/>
          </a:avLst>
        </a:prstGeom>
        <a:solidFill>
          <a:srgbClr val="42D0A2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Use it </a:t>
          </a:r>
        </a:p>
      </dsp:txBody>
      <dsp:txXfrm>
        <a:off x="484492" y="1093218"/>
        <a:ext cx="4082058" cy="860550"/>
      </dsp:txXfrm>
    </dsp:sp>
    <dsp:sp modelId="{1790BBCB-7CF4-4F4C-8E60-97A19F1457E8}">
      <dsp:nvSpPr>
        <dsp:cNvPr id="0" name=""/>
        <dsp:cNvSpPr/>
      </dsp:nvSpPr>
      <dsp:spPr>
        <a:xfrm>
          <a:off x="915438" y="2132891"/>
          <a:ext cx="5187487" cy="914096"/>
        </a:xfrm>
        <a:prstGeom prst="roundRect">
          <a:avLst>
            <a:gd name="adj" fmla="val 10000"/>
          </a:avLst>
        </a:prstGeom>
        <a:solidFill>
          <a:srgbClr val="2E83C3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Put it away!</a:t>
          </a:r>
        </a:p>
      </dsp:txBody>
      <dsp:txXfrm>
        <a:off x="942211" y="2159664"/>
        <a:ext cx="4082058" cy="860550"/>
      </dsp:txXfrm>
    </dsp:sp>
    <dsp:sp modelId="{F41FEACE-133D-4078-ACD6-4E76BE727B6C}">
      <dsp:nvSpPr>
        <dsp:cNvPr id="0" name=""/>
        <dsp:cNvSpPr/>
      </dsp:nvSpPr>
      <dsp:spPr>
        <a:xfrm>
          <a:off x="4593324" y="693189"/>
          <a:ext cx="594162" cy="594162"/>
        </a:xfrm>
        <a:prstGeom prst="downArrow">
          <a:avLst>
            <a:gd name="adj1" fmla="val 55000"/>
            <a:gd name="adj2" fmla="val 45000"/>
          </a:avLst>
        </a:prstGeom>
        <a:solidFill>
          <a:srgbClr val="2E83C3">
            <a:tint val="40000"/>
            <a:alpha val="9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2E83C3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4727010" y="693189"/>
        <a:ext cx="326790" cy="447107"/>
      </dsp:txXfrm>
    </dsp:sp>
    <dsp:sp modelId="{873D3F16-8051-472B-AC53-65D68C4F402C}">
      <dsp:nvSpPr>
        <dsp:cNvPr id="0" name=""/>
        <dsp:cNvSpPr/>
      </dsp:nvSpPr>
      <dsp:spPr>
        <a:xfrm>
          <a:off x="5051043" y="1753541"/>
          <a:ext cx="594162" cy="594162"/>
        </a:xfrm>
        <a:prstGeom prst="downArrow">
          <a:avLst>
            <a:gd name="adj1" fmla="val 55000"/>
            <a:gd name="adj2" fmla="val 45000"/>
          </a:avLst>
        </a:prstGeom>
        <a:solidFill>
          <a:srgbClr val="42D0A2">
            <a:tint val="40000"/>
            <a:alpha val="9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42D0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5184729" y="1753541"/>
        <a:ext cx="326790" cy="4471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08B79-7158-4EE7-8499-44825F48BE41}">
      <dsp:nvSpPr>
        <dsp:cNvPr id="0" name=""/>
        <dsp:cNvSpPr/>
      </dsp:nvSpPr>
      <dsp:spPr>
        <a:xfrm>
          <a:off x="0" y="0"/>
          <a:ext cx="6692813" cy="4394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KS1 playground planters</a:t>
          </a:r>
        </a:p>
      </dsp:txBody>
      <dsp:txXfrm>
        <a:off x="21454" y="21454"/>
        <a:ext cx="6649905" cy="396577"/>
      </dsp:txXfrm>
    </dsp:sp>
    <dsp:sp modelId="{64539474-E16B-4F98-A077-19CA151BB17C}">
      <dsp:nvSpPr>
        <dsp:cNvPr id="0" name=""/>
        <dsp:cNvSpPr/>
      </dsp:nvSpPr>
      <dsp:spPr>
        <a:xfrm>
          <a:off x="0" y="442673"/>
          <a:ext cx="6692813" cy="4377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7" tIns="40640" rIns="227584" bIns="40640" numCol="1" spcCol="1270" anchor="t" anchorCtr="0">
          <a:noAutofit/>
        </a:bodyPr>
        <a:lstStyle/>
        <a:p>
          <a:pPr marL="285750" marR="0" lvl="1" indent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Tx/>
            <a:buNone/>
            <a:tabLst/>
            <a:defRPr/>
          </a:pPr>
          <a:r>
            <a:rPr lang="en-US" sz="3200" kern="1200" dirty="0"/>
            <a:t>•</a:t>
          </a:r>
          <a:r>
            <a:rPr lang="en-US" sz="3200" kern="1200" dirty="0">
              <a:solidFill>
                <a:srgbClr val="FF0000"/>
              </a:solidFill>
            </a:rPr>
            <a:t>Do not take </a:t>
          </a:r>
          <a:r>
            <a:rPr lang="en-US" sz="3200" kern="1200" dirty="0"/>
            <a:t>garden tools, digging toys or fairy garden items out of the planters.</a:t>
          </a:r>
        </a:p>
        <a:p>
          <a:pPr marL="285750" marR="0" lvl="1" indent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3200" kern="1200" dirty="0"/>
            <a:t>Don’t throw sand, wood chippings or mud.</a:t>
          </a:r>
        </a:p>
        <a:p>
          <a:pPr marL="285750" marR="0" lvl="1" indent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3200" kern="1200" dirty="0"/>
            <a:t>Plastic trowels (garden equipment) are used for digging and are </a:t>
          </a:r>
          <a:r>
            <a:rPr lang="en-GB" sz="3200" b="0" i="0" kern="1200" dirty="0"/>
            <a:t>"</a:t>
          </a:r>
          <a:r>
            <a:rPr lang="en-GB" sz="3200" b="0" i="0" kern="1200" dirty="0">
              <a:solidFill>
                <a:srgbClr val="FF0000"/>
              </a:solidFill>
            </a:rPr>
            <a:t>tools, not toys</a:t>
          </a:r>
          <a:r>
            <a:rPr lang="en-GB" sz="3200" b="0" i="0" kern="1200" dirty="0"/>
            <a:t>"</a:t>
          </a:r>
          <a:endParaRPr lang="en-US" sz="3200" kern="1200" dirty="0"/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3200" kern="1200" dirty="0"/>
            <a:t> Share equipment/toys in the planters.</a:t>
          </a:r>
        </a:p>
        <a:p>
          <a:pPr marL="285750" marR="0" lvl="1" indent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3200" kern="1200" dirty="0"/>
            <a:t>Please wash hands </a:t>
          </a:r>
          <a:r>
            <a:rPr lang="en-GB" sz="3200" b="0" i="0" kern="1200" dirty="0"/>
            <a:t>after play.</a:t>
          </a:r>
          <a:endParaRPr lang="en-US" sz="3200" kern="1200" dirty="0"/>
        </a:p>
        <a:p>
          <a:pPr marL="285750" marR="0" lvl="1" indent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Tx/>
            <a:buNone/>
            <a:tabLst/>
            <a:defRPr/>
          </a:pPr>
          <a:endParaRPr lang="en-US" sz="3200" kern="1200" dirty="0"/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3200" kern="1200" dirty="0"/>
            <a:t> </a:t>
          </a:r>
        </a:p>
      </dsp:txBody>
      <dsp:txXfrm>
        <a:off x="0" y="442673"/>
        <a:ext cx="6692813" cy="43773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08B79-7158-4EE7-8499-44825F48BE41}">
      <dsp:nvSpPr>
        <dsp:cNvPr id="0" name=""/>
        <dsp:cNvSpPr/>
      </dsp:nvSpPr>
      <dsp:spPr>
        <a:xfrm>
          <a:off x="0" y="0"/>
          <a:ext cx="6692813" cy="1216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Water Wall </a:t>
          </a:r>
        </a:p>
      </dsp:txBody>
      <dsp:txXfrm>
        <a:off x="59399" y="59399"/>
        <a:ext cx="6574015" cy="1098002"/>
      </dsp:txXfrm>
    </dsp:sp>
    <dsp:sp modelId="{64539474-E16B-4F98-A077-19CA151BB17C}">
      <dsp:nvSpPr>
        <dsp:cNvPr id="0" name=""/>
        <dsp:cNvSpPr/>
      </dsp:nvSpPr>
      <dsp:spPr>
        <a:xfrm>
          <a:off x="0" y="1539945"/>
          <a:ext cx="6692813" cy="2960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7" tIns="29210" rIns="163576" bIns="29210" numCol="1" spcCol="1270" anchor="t" anchorCtr="0">
          <a:noAutofit/>
        </a:bodyPr>
        <a:lstStyle/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2300" kern="1200" dirty="0"/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3200" kern="1200" dirty="0"/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3200" kern="1200" dirty="0"/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3200" kern="1200" dirty="0"/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3200" kern="1200" dirty="0"/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3200" kern="1200" dirty="0"/>
            <a:t> </a:t>
          </a:r>
        </a:p>
      </dsp:txBody>
      <dsp:txXfrm>
        <a:off x="0" y="1539945"/>
        <a:ext cx="6692813" cy="29600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08B79-7158-4EE7-8499-44825F48BE41}">
      <dsp:nvSpPr>
        <dsp:cNvPr id="0" name=""/>
        <dsp:cNvSpPr/>
      </dsp:nvSpPr>
      <dsp:spPr>
        <a:xfrm>
          <a:off x="0" y="0"/>
          <a:ext cx="6692813" cy="36120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Mud kitchen </a:t>
          </a:r>
        </a:p>
      </dsp:txBody>
      <dsp:txXfrm>
        <a:off x="17633" y="17633"/>
        <a:ext cx="6657547" cy="325938"/>
      </dsp:txXfrm>
    </dsp:sp>
    <dsp:sp modelId="{64539474-E16B-4F98-A077-19CA151BB17C}">
      <dsp:nvSpPr>
        <dsp:cNvPr id="0" name=""/>
        <dsp:cNvSpPr/>
      </dsp:nvSpPr>
      <dsp:spPr>
        <a:xfrm>
          <a:off x="0" y="367343"/>
          <a:ext cx="6692813" cy="4449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7" tIns="40640" rIns="227584" bIns="40640" numCol="1" spcCol="1270" anchor="t" anchorCtr="0">
          <a:noAutofit/>
        </a:bodyPr>
        <a:lstStyle/>
        <a:p>
          <a:pPr marL="285750" marR="0" lvl="1" indent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>
              <a:solidFill>
                <a:schemeClr val="tx1"/>
              </a:solidFill>
            </a:rPr>
            <a:t> Don’t pick up heavy pots- ask play team, play rangers for help</a:t>
          </a:r>
        </a:p>
        <a:p>
          <a:pPr marL="285750" marR="0" lvl="1" indent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/>
            <a:t>Mud kitchen equipment (pans, cake tins mixing bowls and kitchen </a:t>
          </a:r>
          <a:r>
            <a:rPr lang="en-US" sz="2400" kern="1200" dirty="0">
              <a:solidFill>
                <a:schemeClr val="tx1"/>
              </a:solidFill>
            </a:rPr>
            <a:t>utensils) are </a:t>
          </a:r>
          <a:r>
            <a:rPr lang="en-US" sz="2400" kern="1200" dirty="0">
              <a:solidFill>
                <a:srgbClr val="FF0000"/>
              </a:solidFill>
            </a:rPr>
            <a:t>to stay </a:t>
          </a:r>
          <a:r>
            <a:rPr lang="en-US" sz="2400" kern="1200" dirty="0">
              <a:solidFill>
                <a:schemeClr val="tx1"/>
              </a:solidFill>
            </a:rPr>
            <a:t>in the mud kitchen area. </a:t>
          </a:r>
          <a:r>
            <a:rPr lang="en-US" sz="2400" kern="1200" dirty="0">
              <a:solidFill>
                <a:srgbClr val="FF0000"/>
              </a:solidFill>
            </a:rPr>
            <a:t>They are not taken to be taken to dens.</a:t>
          </a:r>
        </a:p>
        <a:p>
          <a:pPr marL="285750" marR="0" lvl="1" indent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>
              <a:solidFill>
                <a:schemeClr val="tx1"/>
              </a:solidFill>
            </a:rPr>
            <a:t>Recipe clip boards </a:t>
          </a:r>
          <a:r>
            <a:rPr lang="en-US" sz="2400" kern="1200" dirty="0">
              <a:solidFill>
                <a:srgbClr val="FF0000"/>
              </a:solidFill>
            </a:rPr>
            <a:t>are not</a:t>
          </a:r>
          <a:r>
            <a:rPr lang="en-US" sz="2400" kern="1200" dirty="0">
              <a:solidFill>
                <a:schemeClr val="tx1"/>
              </a:solidFill>
            </a:rPr>
            <a:t> to be removed from the mud kitchen. </a:t>
          </a:r>
          <a:endParaRPr lang="en-US" sz="2400" kern="1200" dirty="0">
            <a:solidFill>
              <a:srgbClr val="FF0000"/>
            </a:solidFill>
          </a:endParaRPr>
        </a:p>
        <a:p>
          <a:pPr marL="285750" marR="0" lvl="1" indent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>
              <a:solidFill>
                <a:schemeClr val="tx1"/>
              </a:solidFill>
            </a:rPr>
            <a:t>Pots with resources (pebbles, acorns pinecones, leaves) are </a:t>
          </a:r>
          <a:r>
            <a:rPr lang="en-US" sz="2400" kern="1200" dirty="0">
              <a:solidFill>
                <a:srgbClr val="FF0000"/>
              </a:solidFill>
            </a:rPr>
            <a:t>not to be taken </a:t>
          </a:r>
          <a:r>
            <a:rPr lang="en-US" sz="2400" kern="1200" dirty="0">
              <a:solidFill>
                <a:schemeClr val="tx1"/>
              </a:solidFill>
            </a:rPr>
            <a:t>off the mud kitchen.</a:t>
          </a:r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400" kern="1200" dirty="0"/>
            <a:t>Please respect items provided for the mud kitchen as many items have been damaged </a:t>
          </a:r>
          <a:r>
            <a:rPr lang="en-US" sz="2400" kern="1200" dirty="0">
              <a:solidFill>
                <a:schemeClr val="tx1"/>
              </a:solidFill>
            </a:rPr>
            <a:t>and broken.</a:t>
          </a:r>
        </a:p>
        <a:p>
          <a:pPr marL="285750" marR="0" lvl="1" indent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>
              <a:solidFill>
                <a:schemeClr val="tx1"/>
              </a:solidFill>
            </a:rPr>
            <a:t>At the end of lunch, the mud kitchen must be tidied up and equipment returned. </a:t>
          </a:r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3200" kern="1200" dirty="0"/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3200" kern="1200" dirty="0"/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3200" kern="1200" dirty="0"/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3200" kern="1200" dirty="0"/>
            <a:t> </a:t>
          </a:r>
        </a:p>
      </dsp:txBody>
      <dsp:txXfrm>
        <a:off x="0" y="367343"/>
        <a:ext cx="6692813" cy="44497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08B79-7158-4EE7-8499-44825F48BE41}">
      <dsp:nvSpPr>
        <dsp:cNvPr id="0" name=""/>
        <dsp:cNvSpPr/>
      </dsp:nvSpPr>
      <dsp:spPr>
        <a:xfrm>
          <a:off x="0" y="0"/>
          <a:ext cx="6692813" cy="4887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Wheeled areas</a:t>
          </a:r>
        </a:p>
      </dsp:txBody>
      <dsp:txXfrm>
        <a:off x="23858" y="23858"/>
        <a:ext cx="6645097" cy="441012"/>
      </dsp:txXfrm>
    </dsp:sp>
    <dsp:sp modelId="{64539474-E16B-4F98-A077-19CA151BB17C}">
      <dsp:nvSpPr>
        <dsp:cNvPr id="0" name=""/>
        <dsp:cNvSpPr/>
      </dsp:nvSpPr>
      <dsp:spPr>
        <a:xfrm>
          <a:off x="0" y="494275"/>
          <a:ext cx="6692813" cy="4323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7" tIns="30480" rIns="170688" bIns="30480" numCol="1" spcCol="1270" anchor="t" anchorCtr="0">
          <a:noAutofit/>
        </a:bodyPr>
        <a:lstStyle/>
        <a:p>
          <a:pPr marL="285750" marR="0" lvl="1" indent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/>
            <a:t> </a:t>
          </a:r>
          <a:r>
            <a:rPr lang="en-US" sz="2400" kern="1200" dirty="0">
              <a:solidFill>
                <a:srgbClr val="FF0000"/>
              </a:solidFill>
            </a:rPr>
            <a:t>Don’t</a:t>
          </a:r>
          <a:r>
            <a:rPr lang="en-US" sz="2400" kern="1200" dirty="0"/>
            <a:t> walk on the wheeled area.</a:t>
          </a:r>
        </a:p>
        <a:p>
          <a:pPr marL="285750" marR="0" lvl="1" indent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/>
            <a:t>Always follow the one-way system.</a:t>
          </a:r>
        </a:p>
        <a:p>
          <a:pPr marL="285750" marR="0" lvl="1" indent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/>
            <a:t>Always wear a helmet.</a:t>
          </a:r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400" kern="1200" dirty="0"/>
            <a:t>Be aware of speed and crashing into others on scooters and wiggle bikes. </a:t>
          </a:r>
        </a:p>
        <a:p>
          <a:pPr marL="285750" marR="0" lvl="1" indent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/>
            <a:t> </a:t>
          </a:r>
          <a:r>
            <a:rPr lang="en-US" sz="2400" kern="1200" dirty="0">
              <a:solidFill>
                <a:srgbClr val="FF0000"/>
              </a:solidFill>
            </a:rPr>
            <a:t>Don’t</a:t>
          </a:r>
          <a:r>
            <a:rPr lang="en-US" sz="2400" kern="1200" dirty="0"/>
            <a:t> drop helmets on the floor please take care of helmets- give to another child or put onto bars of scooter when you take them off. </a:t>
          </a:r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400" kern="1200" dirty="0"/>
            <a:t> You must wear arm and knees pads on the pulleys/ scooter boards.</a:t>
          </a:r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400" kern="1200" dirty="0"/>
            <a:t>If you're pushing a friend in a pushchair- don’t run and be aware of scooters and wiggle boards.</a:t>
          </a:r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3200" kern="1200" dirty="0"/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3200" kern="1200" dirty="0"/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3200" kern="1200" dirty="0"/>
            <a:t> </a:t>
          </a:r>
        </a:p>
      </dsp:txBody>
      <dsp:txXfrm>
        <a:off x="0" y="494275"/>
        <a:ext cx="6692813" cy="43233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08B79-7158-4EE7-8499-44825F48BE41}">
      <dsp:nvSpPr>
        <dsp:cNvPr id="0" name=""/>
        <dsp:cNvSpPr/>
      </dsp:nvSpPr>
      <dsp:spPr>
        <a:xfrm>
          <a:off x="0" y="0"/>
          <a:ext cx="6692813" cy="51719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Loose parts</a:t>
          </a:r>
        </a:p>
      </dsp:txBody>
      <dsp:txXfrm>
        <a:off x="25247" y="25247"/>
        <a:ext cx="6642319" cy="466702"/>
      </dsp:txXfrm>
    </dsp:sp>
    <dsp:sp modelId="{64539474-E16B-4F98-A077-19CA151BB17C}">
      <dsp:nvSpPr>
        <dsp:cNvPr id="0" name=""/>
        <dsp:cNvSpPr/>
      </dsp:nvSpPr>
      <dsp:spPr>
        <a:xfrm>
          <a:off x="0" y="521838"/>
          <a:ext cx="6692813" cy="4296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7" tIns="30480" rIns="170688" bIns="30480" numCol="1" spcCol="1270" anchor="t" anchorCtr="0">
          <a:noAutofit/>
        </a:bodyPr>
        <a:lstStyle/>
        <a:p>
          <a:pPr marL="285750" marR="0" lvl="1" indent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/>
            <a:t> </a:t>
          </a:r>
          <a:r>
            <a:rPr lang="en-US" sz="2200" b="1" kern="1200" dirty="0"/>
            <a:t>Pallets-</a:t>
          </a:r>
          <a:r>
            <a:rPr lang="en-US" sz="2200" kern="1200" dirty="0"/>
            <a:t> to move 4 KS1 Children at either end and 2 KS2 children. </a:t>
          </a:r>
        </a:p>
        <a:p>
          <a:pPr marL="285750" marR="0" lvl="1" indent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GB" sz="2200" kern="1200" dirty="0"/>
            <a:t>Ready, steady, lift” – bent knees and straight back </a:t>
          </a:r>
          <a:endParaRPr lang="en-US" sz="2200" kern="1200" dirty="0"/>
        </a:p>
        <a:p>
          <a:pPr marL="285750" marR="0" lvl="1" indent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200" b="1" kern="1200" dirty="0"/>
            <a:t>Tyres- </a:t>
          </a:r>
          <a:r>
            <a:rPr lang="en-GB" sz="2200" kern="1200" dirty="0"/>
            <a:t>safe heights for stacking/ climbing in tyres ‘up to the waist height’.</a:t>
          </a:r>
          <a:endParaRPr lang="en-US" sz="2200" kern="1200" dirty="0"/>
        </a:p>
        <a:p>
          <a:pPr marL="285750" marR="0" lvl="1" indent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200" kern="1200" dirty="0"/>
            <a:t>Roll to move tyres</a:t>
          </a:r>
        </a:p>
        <a:p>
          <a:pPr marL="285750" marR="0" lvl="1" indent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200" b="1" kern="1200" dirty="0"/>
            <a:t>Tarpaulin-</a:t>
          </a:r>
          <a:r>
            <a:rPr lang="en-US" sz="2200" kern="1200" dirty="0"/>
            <a:t> </a:t>
          </a:r>
          <a:r>
            <a:rPr lang="en-GB" sz="2200" kern="1200" dirty="0"/>
            <a:t>No wrapping of tarps around a person’s body or wrapping a person within a tarp</a:t>
          </a:r>
          <a:endParaRPr lang="en-US" sz="2200" kern="1200" dirty="0"/>
        </a:p>
        <a:p>
          <a:pPr marL="285750" marR="0" lvl="1" indent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GB" sz="2200" kern="1200" dirty="0"/>
            <a:t> Dens to have visible access/exit points and not to be fully enclosed</a:t>
          </a:r>
          <a:endParaRPr lang="en-US" sz="2200" kern="1200" dirty="0"/>
        </a:p>
        <a:p>
          <a:pPr marL="285750" marR="0" lvl="1" indent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GB" sz="2200" b="1" kern="1200" dirty="0"/>
            <a:t>Loose parts- </a:t>
          </a:r>
          <a:r>
            <a:rPr lang="en-GB" sz="2200" kern="1200" dirty="0"/>
            <a:t>Children encouraged to check loose parts and report damage to Play Team. </a:t>
          </a:r>
          <a:endParaRPr lang="en-US" sz="2200" kern="1200" dirty="0"/>
        </a:p>
        <a:p>
          <a:pPr marL="285750" marR="0" lvl="1" indent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GB" sz="2200" kern="1200" dirty="0"/>
            <a:t>Broken loose parts or other resources- to be placed behind the metal container</a:t>
          </a:r>
          <a:endParaRPr lang="en-US" sz="2200" kern="1200" dirty="0"/>
        </a:p>
        <a:p>
          <a:pPr marL="285750" marR="0" lvl="1" indent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endParaRPr lang="en-US" sz="2200" kern="1200" dirty="0"/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2200" kern="1200" dirty="0"/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3200" kern="1200" dirty="0"/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3200" kern="1200" dirty="0"/>
            <a:t> </a:t>
          </a:r>
        </a:p>
      </dsp:txBody>
      <dsp:txXfrm>
        <a:off x="0" y="521838"/>
        <a:ext cx="6692813" cy="4296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D642-DD8C-44B7-9E73-6D5201837B5A}" type="datetimeFigureOut">
              <a:rPr lang="en-GB" smtClean="0"/>
              <a:t>28/02/2026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9983-421C-431C-9094-4F3A119A76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0461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D642-DD8C-44B7-9E73-6D5201837B5A}" type="datetimeFigureOut">
              <a:rPr lang="en-GB" smtClean="0"/>
              <a:t>28/02/2026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9983-421C-431C-9094-4F3A119A76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5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D642-DD8C-44B7-9E73-6D5201837B5A}" type="datetimeFigureOut">
              <a:rPr lang="en-GB" smtClean="0"/>
              <a:t>28/02/2026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9983-421C-431C-9094-4F3A119A769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1789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D642-DD8C-44B7-9E73-6D5201837B5A}" type="datetimeFigureOut">
              <a:rPr lang="en-GB" smtClean="0"/>
              <a:t>28/02/2026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9983-421C-431C-9094-4F3A119A76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838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D642-DD8C-44B7-9E73-6D5201837B5A}" type="datetimeFigureOut">
              <a:rPr lang="en-GB" smtClean="0"/>
              <a:t>28/02/2026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9983-421C-431C-9094-4F3A119A769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7411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D642-DD8C-44B7-9E73-6D5201837B5A}" type="datetimeFigureOut">
              <a:rPr lang="en-GB" smtClean="0"/>
              <a:t>28/02/2026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9983-421C-431C-9094-4F3A119A76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527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D642-DD8C-44B7-9E73-6D5201837B5A}" type="datetimeFigureOut">
              <a:rPr lang="en-GB" smtClean="0"/>
              <a:t>28/02/2026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9983-421C-431C-9094-4F3A119A76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3952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D642-DD8C-44B7-9E73-6D5201837B5A}" type="datetimeFigureOut">
              <a:rPr lang="en-GB" smtClean="0"/>
              <a:t>28/02/2026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9983-421C-431C-9094-4F3A119A76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72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D642-DD8C-44B7-9E73-6D5201837B5A}" type="datetimeFigureOut">
              <a:rPr lang="en-GB" smtClean="0"/>
              <a:t>28/02/2026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9983-421C-431C-9094-4F3A119A76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0117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D642-DD8C-44B7-9E73-6D5201837B5A}" type="datetimeFigureOut">
              <a:rPr lang="en-GB" smtClean="0"/>
              <a:t>28/02/2026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9983-421C-431C-9094-4F3A119A76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871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D642-DD8C-44B7-9E73-6D5201837B5A}" type="datetimeFigureOut">
              <a:rPr lang="en-GB" smtClean="0"/>
              <a:t>28/02/2026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9983-421C-431C-9094-4F3A119A76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4109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D642-DD8C-44B7-9E73-6D5201837B5A}" type="datetimeFigureOut">
              <a:rPr lang="en-GB" smtClean="0"/>
              <a:t>28/02/2026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9983-421C-431C-9094-4F3A119A76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63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D642-DD8C-44B7-9E73-6D5201837B5A}" type="datetimeFigureOut">
              <a:rPr lang="en-GB" smtClean="0"/>
              <a:t>28/02/2026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9983-421C-431C-9094-4F3A119A76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820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D642-DD8C-44B7-9E73-6D5201837B5A}" type="datetimeFigureOut">
              <a:rPr lang="en-GB" smtClean="0"/>
              <a:t>28/02/2026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9983-421C-431C-9094-4F3A119A76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3823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D642-DD8C-44B7-9E73-6D5201837B5A}" type="datetimeFigureOut">
              <a:rPr lang="en-GB" smtClean="0"/>
              <a:t>28/02/2026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9983-421C-431C-9094-4F3A119A76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8285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9983-421C-431C-9094-4F3A119A769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D642-DD8C-44B7-9E73-6D5201837B5A}" type="datetimeFigureOut">
              <a:rPr lang="en-GB" smtClean="0"/>
              <a:t>28/02/2026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5157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9D642-DD8C-44B7-9E73-6D5201837B5A}" type="datetimeFigureOut">
              <a:rPr lang="en-GB" smtClean="0"/>
              <a:t>28/02/2026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5A69983-421C-431C-9094-4F3A119A76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772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31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3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3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4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2EFA74-8DD0-40B9-8E1C-6B0C3F4EE767}"/>
              </a:ext>
            </a:extLst>
          </p:cNvPr>
          <p:cNvSpPr/>
          <p:nvPr/>
        </p:nvSpPr>
        <p:spPr>
          <a:xfrm>
            <a:off x="2802661" y="-407231"/>
            <a:ext cx="5016285" cy="26611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n w="22225">
                  <a:solidFill>
                    <a:schemeClr val="tx1"/>
                  </a:solidFill>
                  <a:prstDash val="solid"/>
                </a:ln>
                <a:latin typeface="+mj-lt"/>
                <a:ea typeface="+mj-ea"/>
                <a:cs typeface="+mj-cs"/>
              </a:rPr>
              <a:t>OPAL Play </a:t>
            </a: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n w="22225">
                  <a:solidFill>
                    <a:schemeClr val="tx1"/>
                  </a:solidFill>
                  <a:prstDash val="solid"/>
                </a:ln>
                <a:latin typeface="+mj-lt"/>
                <a:ea typeface="+mj-ea"/>
                <a:cs typeface="+mj-cs"/>
              </a:rPr>
              <a:t>Assembly</a:t>
            </a:r>
            <a:endParaRPr lang="en-US" sz="5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 descr="https://lh7-rt.googleusercontent.com/slidesz/AGV_vUdtnsogQkHGlJNENDonVSyiVeeLWj2F62bjCTIFEGCQUq9sF7WyiW-EypBK6kqNkvvtApn87kFBU06CMzPRa4j-FBma614_97-1ekCDcVUWOtMLa_thW6MZKtrlbDSgNAlb2po7qFCWEbPAIf0urU3joW8dQD_i=s2048?key=o2IaNClaopeaNg4-RmltTQ">
            <a:extLst>
              <a:ext uri="{FF2B5EF4-FFF2-40B4-BE49-F238E27FC236}">
                <a16:creationId xmlns:a16="http://schemas.microsoft.com/office/drawing/2014/main" id="{2A6610F7-0255-4D76-9F05-144D51512C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9" t="18087" r="28118" b="7478"/>
          <a:stretch/>
        </p:blipFill>
        <p:spPr bwMode="auto">
          <a:xfrm>
            <a:off x="6690334" y="3499950"/>
            <a:ext cx="1606627" cy="159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4A2599D-7A8C-46E1-9EB6-0A448B5F83A4}"/>
              </a:ext>
            </a:extLst>
          </p:cNvPr>
          <p:cNvSpPr txBox="1">
            <a:spLocks/>
          </p:cNvSpPr>
          <p:nvPr/>
        </p:nvSpPr>
        <p:spPr>
          <a:xfrm>
            <a:off x="3949577" y="342172"/>
            <a:ext cx="4127224" cy="1180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GB" sz="60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1B5D24-7E65-8562-7F1A-798E81D3C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31" y="1868384"/>
            <a:ext cx="3029901" cy="4037742"/>
          </a:xfrm>
          <a:prstGeom prst="rect">
            <a:avLst/>
          </a:prstGeom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8B932435-0C9E-9DD9-5DDD-4A2F5FB0A7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A79FCB-C95B-244F-0DC4-CC416123B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9366" y="1868384"/>
            <a:ext cx="3086377" cy="40377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68D081-A96C-A6E8-4229-DA1EF03098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3442" y="3241964"/>
            <a:ext cx="1856510" cy="185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8CD1A7-7B8E-432C-BA18-A83804BABEFD}"/>
              </a:ext>
            </a:extLst>
          </p:cNvPr>
          <p:cNvSpPr/>
          <p:nvPr/>
        </p:nvSpPr>
        <p:spPr>
          <a:xfrm>
            <a:off x="1888932" y="520513"/>
            <a:ext cx="77075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sng" strike="noStrike" kern="1200" cap="none" spc="0" normalizeH="0" baseline="0" noProof="0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 panose="020F0502020204030204" pitchFamily="34" charset="0"/>
              </a:rPr>
              <a:t>Innovate- equipment</a:t>
            </a:r>
            <a:endParaRPr kumimoji="0" lang="en-US" sz="6000" b="1" i="0" u="sng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5E6049-DEA3-1D3C-1437-68CD29D8FF7B}"/>
              </a:ext>
            </a:extLst>
          </p:cNvPr>
          <p:cNvSpPr txBox="1"/>
          <p:nvPr/>
        </p:nvSpPr>
        <p:spPr>
          <a:xfrm>
            <a:off x="-658092" y="1890115"/>
            <a:ext cx="61652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How can we use it?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1441E2-798E-1A60-00CA-8C0A6FA65642}"/>
              </a:ext>
            </a:extLst>
          </p:cNvPr>
          <p:cNvSpPr txBox="1"/>
          <p:nvPr/>
        </p:nvSpPr>
        <p:spPr>
          <a:xfrm>
            <a:off x="5742708" y="1890116"/>
            <a:ext cx="63800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How can we not use it?</a:t>
            </a:r>
          </a:p>
        </p:txBody>
      </p:sp>
      <p:graphicFrame>
        <p:nvGraphicFramePr>
          <p:cNvPr id="13" name="TextBox 8">
            <a:extLst>
              <a:ext uri="{FF2B5EF4-FFF2-40B4-BE49-F238E27FC236}">
                <a16:creationId xmlns:a16="http://schemas.microsoft.com/office/drawing/2014/main" id="{328456ED-F512-B4ED-0724-32A76B71BD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6192491"/>
              </p:ext>
            </p:extLst>
          </p:nvPr>
        </p:nvGraphicFramePr>
        <p:xfrm>
          <a:off x="6096000" y="2659557"/>
          <a:ext cx="6102926" cy="304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TextBox 8">
            <a:extLst>
              <a:ext uri="{FF2B5EF4-FFF2-40B4-BE49-F238E27FC236}">
                <a16:creationId xmlns:a16="http://schemas.microsoft.com/office/drawing/2014/main" id="{DE044F53-0674-6753-28F2-54F9D52EE2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7101380"/>
              </p:ext>
            </p:extLst>
          </p:nvPr>
        </p:nvGraphicFramePr>
        <p:xfrm>
          <a:off x="0" y="2782667"/>
          <a:ext cx="6102926" cy="304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6252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Graphic spid="13" grpId="0">
        <p:bldAsOne/>
      </p:bldGraphic>
      <p:bldGraphic spid="1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850B9E1-45AB-46AE-B923-A571D258DD68}"/>
              </a:ext>
            </a:extLst>
          </p:cNvPr>
          <p:cNvSpPr txBox="1"/>
          <p:nvPr/>
        </p:nvSpPr>
        <p:spPr>
          <a:xfrm>
            <a:off x="2928730" y="451411"/>
            <a:ext cx="63345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Calibri" panose="020F0502020204030204" pitchFamily="34" charset="0"/>
              </a:rPr>
              <a:t>Negotiate</a:t>
            </a:r>
          </a:p>
          <a:p>
            <a:pPr algn="ctr"/>
            <a:endParaRPr lang="en-US" sz="60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CB40E7-8E0C-40E5-A707-E2001EBF2373}"/>
              </a:ext>
            </a:extLst>
          </p:cNvPr>
          <p:cNvSpPr/>
          <p:nvPr/>
        </p:nvSpPr>
        <p:spPr>
          <a:xfrm>
            <a:off x="546243" y="1420907"/>
            <a:ext cx="11364009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>
                <a:solidFill>
                  <a:srgbClr val="000000"/>
                </a:solidFill>
              </a:rPr>
              <a:t>What rules do we need reminders, for </a:t>
            </a:r>
          </a:p>
          <a:p>
            <a:pPr algn="ctr"/>
            <a:r>
              <a:rPr lang="en-GB" sz="4800" b="1" dirty="0">
                <a:solidFill>
                  <a:srgbClr val="000000"/>
                </a:solidFill>
              </a:rPr>
              <a:t> existing or new activities and </a:t>
            </a:r>
          </a:p>
          <a:p>
            <a:pPr algn="ctr"/>
            <a:r>
              <a:rPr lang="en-GB" sz="4800" b="1" dirty="0">
                <a:solidFill>
                  <a:srgbClr val="000000"/>
                </a:solidFill>
              </a:rPr>
              <a:t>equipment?</a:t>
            </a:r>
          </a:p>
        </p:txBody>
      </p:sp>
      <p:pic>
        <p:nvPicPr>
          <p:cNvPr id="2050" name="Picture 2" descr="Question Mark Thought Bubble Stock ...">
            <a:extLst>
              <a:ext uri="{FF2B5EF4-FFF2-40B4-BE49-F238E27FC236}">
                <a16:creationId xmlns:a16="http://schemas.microsoft.com/office/drawing/2014/main" id="{94E8F175-BBA9-49EB-890E-D28AED7B6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741" y="3729231"/>
            <a:ext cx="3603970" cy="25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8358DB-4396-0100-A122-27759B9F01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5" r="3" b="3"/>
          <a:stretch>
            <a:fillRect/>
          </a:stretch>
        </p:blipFill>
        <p:spPr>
          <a:xfrm>
            <a:off x="7990220" y="3360394"/>
            <a:ext cx="3542525" cy="349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722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9E16E-512F-0267-BB46-AD3815B84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082742-7103-4D97-D6B0-2AB05E3178FE}"/>
              </a:ext>
            </a:extLst>
          </p:cNvPr>
          <p:cNvSpPr txBox="1"/>
          <p:nvPr/>
        </p:nvSpPr>
        <p:spPr>
          <a:xfrm>
            <a:off x="834348" y="-1196324"/>
            <a:ext cx="3949483" cy="40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60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Negotiate</a:t>
            </a:r>
          </a:p>
          <a:p>
            <a:pPr marL="0" marR="0" lvl="0" indent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4400" b="1" i="0" u="none" strike="noStrike" cap="none" spc="0" normalizeH="0" baseline="0" noProof="0" dirty="0">
              <a:ln w="222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F1D4C61D-DC84-267E-14BB-FDE4868076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7260199"/>
              </p:ext>
            </p:extLst>
          </p:nvPr>
        </p:nvGraphicFramePr>
        <p:xfrm>
          <a:off x="4968286" y="65232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9D97726-B844-CAA5-EBAE-410AFD85C9E5}"/>
              </a:ext>
            </a:extLst>
          </p:cNvPr>
          <p:cNvSpPr txBox="1"/>
          <p:nvPr/>
        </p:nvSpPr>
        <p:spPr>
          <a:xfrm>
            <a:off x="566164" y="4062413"/>
            <a:ext cx="8921063" cy="40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6000" b="1" i="0" u="none" strike="noStrike" cap="none" spc="0" normalizeH="0" baseline="0" noProof="0" dirty="0">
              <a:ln w="222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75F3BF-A97F-82C8-A536-9FD70CC6F68D}"/>
              </a:ext>
            </a:extLst>
          </p:cNvPr>
          <p:cNvSpPr txBox="1"/>
          <p:nvPr/>
        </p:nvSpPr>
        <p:spPr>
          <a:xfrm>
            <a:off x="-273304" y="4854051"/>
            <a:ext cx="6106884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4400" b="1" dirty="0">
              <a:ln w="222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4400" b="1" dirty="0">
              <a:ln w="222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36F672C0-24E3-D8A3-DD26-580FE080B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71E0E6D3-455F-2892-2090-792FA39B15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18BF1-BBD6-CBCF-89E5-7B10486F7E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5639" y="1095933"/>
            <a:ext cx="2166899" cy="13969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E0D319-8B54-1C35-F293-3AF836EE5A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728" y="4612142"/>
            <a:ext cx="1876425" cy="1695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6BDC64-9D6E-FB93-AFAD-D1630F5863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22452">
            <a:off x="3370588" y="4891897"/>
            <a:ext cx="1476375" cy="1447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DBE1A1-6838-9FCF-55D2-755B6A45DF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4214" y="2889777"/>
            <a:ext cx="2463514" cy="139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98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45BC6-CF87-7EC4-DA4D-2E89E6F73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6EE875-DFE4-47B6-3B1A-637AA3EA0BC0}"/>
              </a:ext>
            </a:extLst>
          </p:cNvPr>
          <p:cNvSpPr txBox="1"/>
          <p:nvPr/>
        </p:nvSpPr>
        <p:spPr>
          <a:xfrm>
            <a:off x="805397" y="190501"/>
            <a:ext cx="3949483" cy="40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60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Negotiate</a:t>
            </a:r>
          </a:p>
          <a:p>
            <a:pPr marL="0" marR="0" lvl="0" indent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4400" b="1" i="0" u="none" strike="noStrike" cap="none" spc="0" normalizeH="0" baseline="0" noProof="0" dirty="0">
              <a:ln w="222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A80F2104-580A-2E26-EA14-E6BA0D30A3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4451064"/>
              </p:ext>
            </p:extLst>
          </p:nvPr>
        </p:nvGraphicFramePr>
        <p:xfrm>
          <a:off x="4968286" y="65232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E2ABBF6-5C04-4679-4B30-BF1FA9B52F91}"/>
              </a:ext>
            </a:extLst>
          </p:cNvPr>
          <p:cNvSpPr txBox="1"/>
          <p:nvPr/>
        </p:nvSpPr>
        <p:spPr>
          <a:xfrm>
            <a:off x="566164" y="4062413"/>
            <a:ext cx="8921063" cy="40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6000" b="1" i="0" u="none" strike="noStrike" cap="none" spc="0" normalizeH="0" baseline="0" noProof="0" dirty="0">
              <a:ln w="222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220154-9DDE-A63D-C8E5-E9709FC6B2C0}"/>
              </a:ext>
            </a:extLst>
          </p:cNvPr>
          <p:cNvSpPr txBox="1"/>
          <p:nvPr/>
        </p:nvSpPr>
        <p:spPr>
          <a:xfrm>
            <a:off x="-273304" y="4854051"/>
            <a:ext cx="6106884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4400" b="1" dirty="0">
              <a:ln w="222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4400" b="1" dirty="0">
              <a:ln w="222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D9E98E-CB89-1287-6C0F-F3FF36355659}"/>
              </a:ext>
            </a:extLst>
          </p:cNvPr>
          <p:cNvSpPr txBox="1"/>
          <p:nvPr/>
        </p:nvSpPr>
        <p:spPr>
          <a:xfrm>
            <a:off x="5318422" y="1945562"/>
            <a:ext cx="599254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Important: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0000"/>
                </a:solidFill>
              </a:rPr>
              <a:t>Wellies</a:t>
            </a:r>
            <a:r>
              <a:rPr lang="en-GB" sz="2400" b="1" dirty="0"/>
              <a:t> </a:t>
            </a:r>
            <a:r>
              <a:rPr lang="en-GB" sz="2400" dirty="0"/>
              <a:t>are to be worn to stop socks and shoes getting wet.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0000"/>
                </a:solidFill>
              </a:rPr>
              <a:t>Aprons</a:t>
            </a:r>
            <a:r>
              <a:rPr lang="en-GB" sz="2400" dirty="0"/>
              <a:t> are to be worn- to stop clothes from getting wet.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0000"/>
                </a:solidFill>
              </a:rPr>
              <a:t>Slip Hazards:</a:t>
            </a:r>
            <a:r>
              <a:rPr lang="en-GB" sz="2400" dirty="0">
                <a:solidFill>
                  <a:srgbClr val="FF0000"/>
                </a:solidFill>
              </a:rPr>
              <a:t> </a:t>
            </a:r>
            <a:r>
              <a:rPr lang="en-GB" sz="2400" dirty="0"/>
              <a:t>Be careful of water spillages on playground-maybe slippery.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Do not intentionally wet yourself.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Please don’t throw water at others.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Please don’t drink the water.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4C9D95-3FEF-4602-F42A-1A48ED5D80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252" y="5318849"/>
            <a:ext cx="1364756" cy="990760"/>
          </a:xfrm>
          <a:prstGeom prst="rect">
            <a:avLst/>
          </a:prstGeom>
        </p:spPr>
      </p:pic>
      <p:sp>
        <p:nvSpPr>
          <p:cNvPr id="7" name="AutoShape 2">
            <a:extLst>
              <a:ext uri="{FF2B5EF4-FFF2-40B4-BE49-F238E27FC236}">
                <a16:creationId xmlns:a16="http://schemas.microsoft.com/office/drawing/2014/main" id="{0A01BC34-269C-520B-16C4-DA98EF6BE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ED1492-99A8-3579-3BC5-AD00CD9EF1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6276" y="5017488"/>
            <a:ext cx="1338604" cy="15234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4C4138-1E44-03EC-F5A1-863BE0FDDC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18260" y="2630658"/>
            <a:ext cx="2371849" cy="197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44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5554AB6-C70A-CC48-E1C8-936571711DA1}"/>
              </a:ext>
            </a:extLst>
          </p:cNvPr>
          <p:cNvSpPr txBox="1"/>
          <p:nvPr/>
        </p:nvSpPr>
        <p:spPr>
          <a:xfrm>
            <a:off x="5648656" y="1212737"/>
            <a:ext cx="6102926" cy="5645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900"/>
              </a:spcAft>
            </a:pPr>
            <a:r>
              <a:rPr lang="en-GB" sz="2400" b="1" dirty="0">
                <a:solidFill>
                  <a:srgbClr val="0A0A0A"/>
                </a:solidFill>
              </a:rPr>
              <a:t>How to safely get in and out of a hammock </a:t>
            </a:r>
          </a:p>
          <a:p>
            <a:pPr>
              <a:lnSpc>
                <a:spcPts val="1800"/>
              </a:lnSpc>
              <a:spcAft>
                <a:spcPts val="900"/>
              </a:spcAft>
            </a:pPr>
            <a:endParaRPr lang="en-GB" sz="2400" dirty="0">
              <a:solidFill>
                <a:srgbClr val="0A0A0A"/>
              </a:solidFill>
            </a:endParaRPr>
          </a:p>
          <a:p>
            <a:pPr marL="342900" indent="-342900">
              <a:lnSpc>
                <a:spcPts val="18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A0A0A"/>
                </a:solidFill>
              </a:rPr>
              <a:t>S</a:t>
            </a:r>
            <a:r>
              <a:rPr lang="en-GB" sz="2400" b="0" i="0" dirty="0">
                <a:solidFill>
                  <a:srgbClr val="0A0A0A"/>
                </a:solidFill>
                <a:effectLst/>
              </a:rPr>
              <a:t>tand in the middle of the hammock facing away from the hammock.</a:t>
            </a:r>
          </a:p>
          <a:p>
            <a:pPr marL="342900" indent="-342900">
              <a:lnSpc>
                <a:spcPts val="18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0A0A0A"/>
                </a:solidFill>
                <a:effectLst/>
              </a:rPr>
              <a:t> </a:t>
            </a:r>
            <a:endParaRPr lang="en-GB" sz="2400" dirty="0">
              <a:solidFill>
                <a:srgbClr val="0A0A0A"/>
              </a:solidFill>
            </a:endParaRPr>
          </a:p>
          <a:p>
            <a:pPr marL="342900" indent="-342900">
              <a:lnSpc>
                <a:spcPts val="18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A0A0A"/>
                </a:solidFill>
              </a:rPr>
              <a:t>G</a:t>
            </a:r>
            <a:r>
              <a:rPr lang="en-GB" sz="2400" b="0" i="0" dirty="0">
                <a:solidFill>
                  <a:srgbClr val="0A0A0A"/>
                </a:solidFill>
                <a:effectLst/>
              </a:rPr>
              <a:t>rasp the far edges for stability, and slowly sit down, shifting their weight to the centre.</a:t>
            </a:r>
          </a:p>
          <a:p>
            <a:pPr marL="342900" indent="-342900">
              <a:lnSpc>
                <a:spcPts val="18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A0A0A"/>
              </a:solidFill>
            </a:endParaRPr>
          </a:p>
          <a:p>
            <a:pPr marL="342900" indent="-342900">
              <a:lnSpc>
                <a:spcPts val="18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0A0A0A"/>
                </a:solidFill>
                <a:effectLst/>
              </a:rPr>
              <a:t>Leg Swing:</a:t>
            </a:r>
            <a:r>
              <a:rPr lang="en-GB" sz="2400" b="0" i="0" dirty="0">
                <a:solidFill>
                  <a:srgbClr val="0A0A0A"/>
                </a:solidFill>
                <a:effectLst/>
              </a:rPr>
              <a:t> </a:t>
            </a:r>
          </a:p>
          <a:p>
            <a:pPr marL="342900" indent="-342900">
              <a:lnSpc>
                <a:spcPts val="18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0A0A0A"/>
                </a:solidFill>
                <a:effectLst/>
              </a:rPr>
              <a:t>Once seated hold onto the sides and swing </a:t>
            </a:r>
            <a:r>
              <a:rPr lang="en-GB" sz="2400" dirty="0">
                <a:solidFill>
                  <a:srgbClr val="0A0A0A"/>
                </a:solidFill>
              </a:rPr>
              <a:t>your</a:t>
            </a:r>
            <a:r>
              <a:rPr lang="en-GB" sz="2400" b="0" i="0" dirty="0">
                <a:solidFill>
                  <a:srgbClr val="0A0A0A"/>
                </a:solidFill>
                <a:effectLst/>
              </a:rPr>
              <a:t> legs up, one by one, into the hammock.</a:t>
            </a:r>
          </a:p>
          <a:p>
            <a:pPr marL="342900" indent="-342900">
              <a:lnSpc>
                <a:spcPts val="18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GB" sz="2400" b="0" i="0" dirty="0">
              <a:solidFill>
                <a:srgbClr val="0A0A0A"/>
              </a:solidFill>
              <a:effectLst/>
            </a:endParaRPr>
          </a:p>
          <a:p>
            <a:pPr marL="342900" indent="-342900">
              <a:lnSpc>
                <a:spcPts val="18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2400" b="1" dirty="0"/>
              <a:t>Safe Exit:</a:t>
            </a:r>
            <a:r>
              <a:rPr lang="en-GB" sz="2400" dirty="0"/>
              <a:t> To get out, sit up, place one hand on each side, swing your legs to the ground, and stand up. </a:t>
            </a:r>
            <a:endParaRPr lang="en-GB" sz="2400" dirty="0">
              <a:solidFill>
                <a:srgbClr val="0A0A0A"/>
              </a:solidFill>
            </a:endParaRPr>
          </a:p>
          <a:p>
            <a:pPr algn="l">
              <a:lnSpc>
                <a:spcPts val="18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GB" sz="2400" b="0" i="0" dirty="0">
              <a:solidFill>
                <a:srgbClr val="0A0A0A"/>
              </a:solidFill>
              <a:effectLst/>
              <a:latin typeface="Trebuchet MS" panose="020B0603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39B46DA-260C-173E-C4BB-90C2E6388F98}"/>
              </a:ext>
            </a:extLst>
          </p:cNvPr>
          <p:cNvGrpSpPr/>
          <p:nvPr/>
        </p:nvGrpSpPr>
        <p:grpSpPr>
          <a:xfrm>
            <a:off x="5353713" y="488445"/>
            <a:ext cx="6692813" cy="458046"/>
            <a:chOff x="0" y="0"/>
            <a:chExt cx="6692813" cy="45804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ABA2285-2DEC-7EA3-F465-ABCF93F520A3}"/>
                </a:ext>
              </a:extLst>
            </p:cNvPr>
            <p:cNvSpPr/>
            <p:nvPr/>
          </p:nvSpPr>
          <p:spPr>
            <a:xfrm>
              <a:off x="0" y="0"/>
              <a:ext cx="6692813" cy="45804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BA89F53D-372A-582D-86E6-39F1E29CEF2A}"/>
                </a:ext>
              </a:extLst>
            </p:cNvPr>
            <p:cNvSpPr txBox="1"/>
            <p:nvPr/>
          </p:nvSpPr>
          <p:spPr>
            <a:xfrm>
              <a:off x="22360" y="22360"/>
              <a:ext cx="6648093" cy="4133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dirty="0"/>
                <a:t>Hammocks</a:t>
              </a:r>
              <a:endParaRPr lang="en-US" sz="3200" kern="1200" dirty="0"/>
            </a:p>
          </p:txBody>
        </p:sp>
      </p:grpSp>
      <p:sp>
        <p:nvSpPr>
          <p:cNvPr id="10" name="AutoShape 2">
            <a:extLst>
              <a:ext uri="{FF2B5EF4-FFF2-40B4-BE49-F238E27FC236}">
                <a16:creationId xmlns:a16="http://schemas.microsoft.com/office/drawing/2014/main" id="{7E7DA928-5DB6-AB5F-E9F3-4ADA87DA4F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DAE862-9C15-B305-C748-D99ACFD52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000" y="3581400"/>
            <a:ext cx="1876425" cy="18764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912BA0-F18A-A629-7040-8CD02DB74FC5}"/>
              </a:ext>
            </a:extLst>
          </p:cNvPr>
          <p:cNvSpPr txBox="1"/>
          <p:nvPr/>
        </p:nvSpPr>
        <p:spPr>
          <a:xfrm>
            <a:off x="655472" y="717468"/>
            <a:ext cx="3949483" cy="40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60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Negotiate</a:t>
            </a:r>
          </a:p>
          <a:p>
            <a:pPr marL="0" marR="0" lvl="0" indent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4400" b="1" i="0" u="none" strike="noStrike" cap="none" spc="0" normalizeH="0" baseline="0" noProof="0" dirty="0">
              <a:ln w="222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47926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880343-B40F-BAAA-BA90-F8883EE227C4}"/>
              </a:ext>
            </a:extLst>
          </p:cNvPr>
          <p:cNvSpPr txBox="1"/>
          <p:nvPr/>
        </p:nvSpPr>
        <p:spPr>
          <a:xfrm>
            <a:off x="5302827" y="1200834"/>
            <a:ext cx="610292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Be aware when </a:t>
            </a:r>
            <a:r>
              <a:rPr lang="en-GB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swinging in hammock and be aware of risks</a:t>
            </a:r>
            <a:r>
              <a:rPr lang="en-GB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- falling out if you swing too high.</a:t>
            </a:r>
          </a:p>
          <a:p>
            <a:endParaRPr lang="en-GB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/>
              <a:t>Reminder- children to check the ground underneath the hammock for rocks, tree roots</a:t>
            </a:r>
            <a:endParaRPr lang="en-GB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>
              <a:cs typeface="Times New Roman" panose="02020603050405020304" pitchFamily="18" charset="0"/>
            </a:endParaRPr>
          </a:p>
          <a:p>
            <a:r>
              <a:rPr lang="en-GB" sz="2400" dirty="0"/>
              <a:t>Never stand, jump, or swing too high in the hammock</a:t>
            </a:r>
          </a:p>
          <a:p>
            <a:endParaRPr lang="en-GB" sz="2400" dirty="0"/>
          </a:p>
          <a:p>
            <a:r>
              <a:rPr lang="en-GB" sz="2400" dirty="0"/>
              <a:t>Use by one person at a time to prevent tipping or overloading.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C64B2CD-0729-C229-D6C3-DCCCE409DCC7}"/>
              </a:ext>
            </a:extLst>
          </p:cNvPr>
          <p:cNvGrpSpPr/>
          <p:nvPr/>
        </p:nvGrpSpPr>
        <p:grpSpPr>
          <a:xfrm>
            <a:off x="5007884" y="415213"/>
            <a:ext cx="6692813" cy="458046"/>
            <a:chOff x="0" y="0"/>
            <a:chExt cx="6692813" cy="45804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89D325A-FEF4-EF5C-8A09-6E2CB725BFE8}"/>
                </a:ext>
              </a:extLst>
            </p:cNvPr>
            <p:cNvSpPr/>
            <p:nvPr/>
          </p:nvSpPr>
          <p:spPr>
            <a:xfrm>
              <a:off x="0" y="0"/>
              <a:ext cx="6692813" cy="45804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ED1F01F5-D467-07F6-7351-6D906572DEBE}"/>
                </a:ext>
              </a:extLst>
            </p:cNvPr>
            <p:cNvSpPr txBox="1"/>
            <p:nvPr/>
          </p:nvSpPr>
          <p:spPr>
            <a:xfrm>
              <a:off x="22360" y="22360"/>
              <a:ext cx="6648093" cy="4133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dirty="0"/>
                <a:t>Hammocks</a:t>
              </a:r>
              <a:endParaRPr lang="en-US" sz="3200" kern="120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8833E41-B5F5-B081-8A77-0FF46AC32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000" y="3647657"/>
            <a:ext cx="1876425" cy="18764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C085A1-A754-1593-1EF2-5B829B62F2CE}"/>
              </a:ext>
            </a:extLst>
          </p:cNvPr>
          <p:cNvSpPr txBox="1"/>
          <p:nvPr/>
        </p:nvSpPr>
        <p:spPr>
          <a:xfrm>
            <a:off x="655472" y="717468"/>
            <a:ext cx="3949483" cy="40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60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Negotiate</a:t>
            </a:r>
          </a:p>
          <a:p>
            <a:pPr marL="0" marR="0" lvl="0" indent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4400" b="1" i="0" u="none" strike="noStrike" cap="none" spc="0" normalizeH="0" baseline="0" noProof="0" dirty="0">
              <a:ln w="222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72619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77C88-5636-D066-3093-9C293AF95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1AE5FF-D200-337E-5E2F-85D8C0E28C9D}"/>
              </a:ext>
            </a:extLst>
          </p:cNvPr>
          <p:cNvSpPr txBox="1"/>
          <p:nvPr/>
        </p:nvSpPr>
        <p:spPr>
          <a:xfrm>
            <a:off x="805397" y="190501"/>
            <a:ext cx="3949483" cy="40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60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Negotiate</a:t>
            </a:r>
          </a:p>
          <a:p>
            <a:pPr marL="0" marR="0" lvl="0" indent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4400" b="1" i="0" u="none" strike="noStrike" cap="none" spc="0" normalizeH="0" baseline="0" noProof="0" dirty="0">
              <a:ln w="222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E0C1FE81-2B28-B5B0-C5E5-506EBBBA20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7913911"/>
              </p:ext>
            </p:extLst>
          </p:nvPr>
        </p:nvGraphicFramePr>
        <p:xfrm>
          <a:off x="4968286" y="65232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B20FD70-7DCD-BDD2-F9C2-EC9FF37721EA}"/>
              </a:ext>
            </a:extLst>
          </p:cNvPr>
          <p:cNvSpPr txBox="1"/>
          <p:nvPr/>
        </p:nvSpPr>
        <p:spPr>
          <a:xfrm>
            <a:off x="566164" y="4062413"/>
            <a:ext cx="8921063" cy="40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6000" b="1" i="0" u="none" strike="noStrike" cap="none" spc="0" normalizeH="0" baseline="0" noProof="0" dirty="0">
              <a:ln w="222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3C6AF4-45AF-B010-0451-151FC9090F59}"/>
              </a:ext>
            </a:extLst>
          </p:cNvPr>
          <p:cNvSpPr txBox="1"/>
          <p:nvPr/>
        </p:nvSpPr>
        <p:spPr>
          <a:xfrm>
            <a:off x="-273304" y="4854051"/>
            <a:ext cx="6106884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4400" b="1" dirty="0">
              <a:ln w="222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44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Reminders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EB9F24-E6B4-D26D-E2B7-DDADF56ACC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3450" y="2908719"/>
            <a:ext cx="1624836" cy="21664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48DA0A-9FFD-BD65-A677-0983CF6764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164" y="3076155"/>
            <a:ext cx="2386948" cy="179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21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420FA-E286-CA5B-B208-62698923D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67155A-6E37-02E1-EDD5-232AC37090CE}"/>
              </a:ext>
            </a:extLst>
          </p:cNvPr>
          <p:cNvSpPr txBox="1"/>
          <p:nvPr/>
        </p:nvSpPr>
        <p:spPr>
          <a:xfrm>
            <a:off x="805397" y="190501"/>
            <a:ext cx="3949483" cy="40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60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Negotiate</a:t>
            </a:r>
          </a:p>
          <a:p>
            <a:pPr marL="0" marR="0" lvl="0" indent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4400" b="1" i="0" u="none" strike="noStrike" cap="none" spc="0" normalizeH="0" baseline="0" noProof="0" dirty="0">
              <a:ln w="222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E8AC4DE9-8849-4F2E-7572-77F938AF42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5582040"/>
              </p:ext>
            </p:extLst>
          </p:nvPr>
        </p:nvGraphicFramePr>
        <p:xfrm>
          <a:off x="4968286" y="65232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2CCA27D-A361-C7CD-3121-6620D6C62349}"/>
              </a:ext>
            </a:extLst>
          </p:cNvPr>
          <p:cNvSpPr txBox="1"/>
          <p:nvPr/>
        </p:nvSpPr>
        <p:spPr>
          <a:xfrm>
            <a:off x="566164" y="4062413"/>
            <a:ext cx="8921063" cy="40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6000" b="1" i="0" u="none" strike="noStrike" cap="none" spc="0" normalizeH="0" baseline="0" noProof="0" dirty="0">
              <a:ln w="222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A6A358-D563-F524-3416-DC8F27DB2819}"/>
              </a:ext>
            </a:extLst>
          </p:cNvPr>
          <p:cNvSpPr txBox="1"/>
          <p:nvPr/>
        </p:nvSpPr>
        <p:spPr>
          <a:xfrm>
            <a:off x="-273304" y="4854051"/>
            <a:ext cx="6106884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4400" b="1" dirty="0">
              <a:ln w="222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44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Reminders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0D4CF4-9768-D01E-91AA-B7D2BB6379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690" y="2475522"/>
            <a:ext cx="1783897" cy="23785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8643E1-3117-F87F-CEB6-058BA16183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4228" y="2933205"/>
            <a:ext cx="1906732" cy="254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53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3C243-0E30-6B4C-BA7B-FCECA6FB4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B48EFA-650B-CF2A-33DE-8E1CD96F14F6}"/>
              </a:ext>
            </a:extLst>
          </p:cNvPr>
          <p:cNvSpPr txBox="1"/>
          <p:nvPr/>
        </p:nvSpPr>
        <p:spPr>
          <a:xfrm>
            <a:off x="805397" y="190501"/>
            <a:ext cx="3949483" cy="40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60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Negotiate</a:t>
            </a:r>
          </a:p>
          <a:p>
            <a:pPr marL="0" marR="0" lvl="0" indent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4400" b="1" i="0" u="none" strike="noStrike" cap="none" spc="0" normalizeH="0" baseline="0" noProof="0" dirty="0">
              <a:ln w="222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C6578B90-D11D-8D41-A9FD-5EE4AF5F2D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6897669"/>
              </p:ext>
            </p:extLst>
          </p:nvPr>
        </p:nvGraphicFramePr>
        <p:xfrm>
          <a:off x="4968286" y="65232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B0A483C-CFC6-4612-3032-A9891C84F90F}"/>
              </a:ext>
            </a:extLst>
          </p:cNvPr>
          <p:cNvSpPr txBox="1"/>
          <p:nvPr/>
        </p:nvSpPr>
        <p:spPr>
          <a:xfrm>
            <a:off x="566164" y="4062413"/>
            <a:ext cx="8921063" cy="40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6000" b="1" i="0" u="none" strike="noStrike" cap="none" spc="0" normalizeH="0" baseline="0" noProof="0" dirty="0">
              <a:ln w="222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86A428-C2EA-E58D-670D-57C21BDA4810}"/>
              </a:ext>
            </a:extLst>
          </p:cNvPr>
          <p:cNvSpPr txBox="1"/>
          <p:nvPr/>
        </p:nvSpPr>
        <p:spPr>
          <a:xfrm>
            <a:off x="322442" y="4861745"/>
            <a:ext cx="6106884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4400" b="1" dirty="0">
              <a:ln w="222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44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Reminders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9E72F3AA-E543-41D5-2542-B510636F96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6E3778-9F5D-546D-F9F7-429C297DA8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3225" y="2820805"/>
            <a:ext cx="1524000" cy="952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896EF2-4018-C9D9-B793-A5CD5479DB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8395" y="3429000"/>
            <a:ext cx="1256485" cy="1672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5C8FA7-DCA5-AECA-292E-ABA852F4F1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224" y="4283529"/>
            <a:ext cx="172402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51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5AF7D6-F537-7C64-EF81-01E752B28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09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D4D221-4FE8-B501-6E08-89C5FA607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498" y="0"/>
            <a:ext cx="4830392" cy="673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79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1901B40-1A78-4F94-A7D3-C23D6D25F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986" y="5152511"/>
            <a:ext cx="2392177" cy="148214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65AF213-8FC7-48FC-B329-AEA38EAE4194}"/>
              </a:ext>
            </a:extLst>
          </p:cNvPr>
          <p:cNvSpPr/>
          <p:nvPr/>
        </p:nvSpPr>
        <p:spPr>
          <a:xfrm>
            <a:off x="3294182" y="365138"/>
            <a:ext cx="509333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u="sng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Calibri" panose="020F0502020204030204" pitchFamily="34" charset="0"/>
              </a:rPr>
              <a:t>Celebrate</a:t>
            </a:r>
          </a:p>
          <a:p>
            <a:pPr algn="ctr"/>
            <a:r>
              <a:rPr lang="en-US" sz="4400" b="1" dirty="0">
                <a:solidFill>
                  <a:srgbClr val="000000"/>
                </a:solidFill>
              </a:rPr>
              <a:t>A</a:t>
            </a:r>
            <a:r>
              <a:rPr lang="en-GB" sz="4400" b="1" dirty="0">
                <a:solidFill>
                  <a:srgbClr val="000000"/>
                </a:solidFill>
              </a:rPr>
              <a:t>mazing examples </a:t>
            </a:r>
          </a:p>
          <a:p>
            <a:pPr algn="ctr"/>
            <a:r>
              <a:rPr lang="en-GB" sz="4400" b="1" dirty="0">
                <a:solidFill>
                  <a:srgbClr val="000000"/>
                </a:solidFill>
              </a:rPr>
              <a:t>of play during OPAL loose parts bingo reward extra playtimes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49476D-C9CA-4716-0A56-0820D7C64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56" y="230644"/>
            <a:ext cx="2244182" cy="29922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68B912-7C83-FA99-4B27-EC99217CE4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265" y="690111"/>
            <a:ext cx="2103479" cy="28031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737205-3FE8-1A6F-3420-8BD5211183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667" y="4543000"/>
            <a:ext cx="2788876" cy="20916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05324CC-07A9-ADE7-DFF0-F5822E91B7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3" y="3454387"/>
            <a:ext cx="2352675" cy="3038475"/>
          </a:xfrm>
          <a:prstGeom prst="rect">
            <a:avLst/>
          </a:prstGeom>
        </p:spPr>
      </p:pic>
      <p:pic>
        <p:nvPicPr>
          <p:cNvPr id="2" name="Picture 2" descr="Perpetual Succour Hospital Logo">
            <a:extLst>
              <a:ext uri="{FF2B5EF4-FFF2-40B4-BE49-F238E27FC236}">
                <a16:creationId xmlns:a16="http://schemas.microsoft.com/office/drawing/2014/main" id="{C36D51C2-B14B-5BD5-1F03-3012F1418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14" y="5279776"/>
            <a:ext cx="1611793" cy="121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21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FE55B3F-4634-4A41-B146-E6251581E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01648"/>
          </a:xfrm>
          <a:prstGeom prst="rect">
            <a:avLst/>
          </a:prstGeom>
          <a:solidFill>
            <a:srgbClr val="64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18B7D8-5554-F518-D530-0E63A723F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3" b="2"/>
          <a:stretch>
            <a:fillRect/>
          </a:stretch>
        </p:blipFill>
        <p:spPr>
          <a:xfrm>
            <a:off x="20" y="638177"/>
            <a:ext cx="3017500" cy="55816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317FEB-7F0C-CF1D-8AEC-FCCD889BF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" r="26012" b="-1"/>
          <a:stretch>
            <a:fillRect/>
          </a:stretch>
        </p:blipFill>
        <p:spPr>
          <a:xfrm rot="5400000">
            <a:off x="3305178" y="504273"/>
            <a:ext cx="5581644" cy="58494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E22E4B-B639-4F48-FCA6-53FC14FC9A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1" r="19004" b="2"/>
          <a:stretch>
            <a:fillRect/>
          </a:stretch>
        </p:blipFill>
        <p:spPr>
          <a:xfrm>
            <a:off x="9174480" y="638178"/>
            <a:ext cx="3017520" cy="558164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CD271E5-55BF-4266-A3A7-CFCC3051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56352"/>
            <a:ext cx="12192000" cy="501648"/>
          </a:xfrm>
          <a:prstGeom prst="rect">
            <a:avLst/>
          </a:prstGeom>
          <a:solidFill>
            <a:srgbClr val="64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86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FE55B3F-4634-4A41-B146-E6251581E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01648"/>
          </a:xfrm>
          <a:prstGeom prst="rect">
            <a:avLst/>
          </a:prstGeom>
          <a:solidFill>
            <a:srgbClr val="64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B92DB5-D6E2-1C4B-C291-41D7A42935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34" r="24386" b="2"/>
          <a:stretch>
            <a:fillRect/>
          </a:stretch>
        </p:blipFill>
        <p:spPr>
          <a:xfrm>
            <a:off x="20" y="638177"/>
            <a:ext cx="3017500" cy="55816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90FC89-EF02-29BD-7C2A-422E7F79DC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1" r="-1" b="1751"/>
          <a:stretch>
            <a:fillRect/>
          </a:stretch>
        </p:blipFill>
        <p:spPr>
          <a:xfrm>
            <a:off x="3171272" y="638179"/>
            <a:ext cx="5849456" cy="55816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5E07A9-7ED0-38E4-81AD-7FC03FCC9C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" r="29030" b="2"/>
          <a:stretch>
            <a:fillRect/>
          </a:stretch>
        </p:blipFill>
        <p:spPr>
          <a:xfrm>
            <a:off x="9174480" y="638178"/>
            <a:ext cx="3017520" cy="558164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CD271E5-55BF-4266-A3A7-CFCC3051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56352"/>
            <a:ext cx="12192000" cy="501648"/>
          </a:xfrm>
          <a:prstGeom prst="rect">
            <a:avLst/>
          </a:prstGeom>
          <a:solidFill>
            <a:srgbClr val="64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78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4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3EA2513-C925-387C-238B-A7110EBA78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4528"/>
          <a:stretch>
            <a:fillRect/>
          </a:stretch>
        </p:blipFill>
        <p:spPr>
          <a:xfrm>
            <a:off x="303614" y="559073"/>
            <a:ext cx="4768431" cy="6061588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269CB9-9F60-5C10-EFCC-3EBBE9A2F948}"/>
              </a:ext>
            </a:extLst>
          </p:cNvPr>
          <p:cNvSpPr txBox="1"/>
          <p:nvPr/>
        </p:nvSpPr>
        <p:spPr>
          <a:xfrm>
            <a:off x="5639091" y="-1009574"/>
            <a:ext cx="3887839" cy="2372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5400" b="1" i="0" u="sng" strike="noStrike" cap="none" spc="0" normalizeH="0" baseline="0" noProof="0" dirty="0">
                <a:ln w="22225">
                  <a:solidFill>
                    <a:prstClr val="black"/>
                  </a:solidFill>
                  <a:prstDash val="solid"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Inform</a:t>
            </a:r>
            <a:endParaRPr kumimoji="0" lang="en-US" sz="5400" b="1" i="0" u="sng" strike="noStrike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FA6688-3DA4-D410-F352-4CA3F3628FF1}"/>
              </a:ext>
            </a:extLst>
          </p:cNvPr>
          <p:cNvSpPr txBox="1"/>
          <p:nvPr/>
        </p:nvSpPr>
        <p:spPr>
          <a:xfrm>
            <a:off x="5321188" y="1602792"/>
            <a:ext cx="6064185" cy="11285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kumimoji="0" lang="en-US" sz="3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A huge thankyou to our families who donated items </a:t>
            </a:r>
            <a:r>
              <a:rPr lang="en-US" sz="3200" dirty="0"/>
              <a:t>for</a:t>
            </a:r>
            <a:r>
              <a:rPr kumimoji="0" lang="en-US" sz="3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our loose parts bingo. </a:t>
            </a:r>
            <a:endParaRPr lang="en-US" sz="3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071FA5-2877-4BBC-23A1-31626D7EC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474" y="3482870"/>
            <a:ext cx="4849912" cy="294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77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3B9A24-76F8-7B97-B71A-B5C780DCF091}"/>
              </a:ext>
            </a:extLst>
          </p:cNvPr>
          <p:cNvSpPr txBox="1"/>
          <p:nvPr/>
        </p:nvSpPr>
        <p:spPr>
          <a:xfrm>
            <a:off x="4121258" y="-1165949"/>
            <a:ext cx="3949483" cy="40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60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Inform</a:t>
            </a:r>
          </a:p>
          <a:p>
            <a:pPr marL="0" marR="0" lvl="0" indent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4400" b="1" i="0" u="none" strike="noStrike" cap="none" spc="0" normalizeH="0" baseline="0" noProof="0" dirty="0">
              <a:ln w="222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49119D-978C-9C45-8289-9ACB67973058}"/>
              </a:ext>
            </a:extLst>
          </p:cNvPr>
          <p:cNvSpPr txBox="1"/>
          <p:nvPr/>
        </p:nvSpPr>
        <p:spPr>
          <a:xfrm>
            <a:off x="3044536" y="2220573"/>
            <a:ext cx="599254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Important: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3200" dirty="0"/>
              <a:t>If wellies are needed for the field area a welly will be put on the welly post located  next to the trim trail.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3200" dirty="0"/>
              <a:t>If there's no welly, no wellies are needed.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4456A1-2EA0-0EC9-C7B1-EABA1BB61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235" y="2220573"/>
            <a:ext cx="2121426" cy="35684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C14C879-1667-3044-0125-E066E13DB19B}"/>
              </a:ext>
            </a:extLst>
          </p:cNvPr>
          <p:cNvSpPr txBox="1"/>
          <p:nvPr/>
        </p:nvSpPr>
        <p:spPr>
          <a:xfrm>
            <a:off x="3044536" y="1027449"/>
            <a:ext cx="61029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5FCBEF">
                    <a:lumMod val="75000"/>
                  </a:srgbClr>
                </a:solidFill>
                <a:latin typeface="Trebuchet MS" panose="020B0603020202020204"/>
              </a:rPr>
              <a:t>Welly post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prstClr val="black"/>
                </a:solidFill>
                <a:prstDash val="solid"/>
              </a:ln>
              <a:solidFill>
                <a:srgbClr val="5FCBEF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442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CF2780-90BA-6D1C-AB18-D3CC2505F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C6E59ED-4003-D983-22D8-09345AAEE703}"/>
              </a:ext>
            </a:extLst>
          </p:cNvPr>
          <p:cNvSpPr txBox="1"/>
          <p:nvPr/>
        </p:nvSpPr>
        <p:spPr>
          <a:xfrm>
            <a:off x="5176862" y="146074"/>
            <a:ext cx="5114776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6000" b="1" u="sng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Inform</a:t>
            </a:r>
            <a:endParaRPr lang="en-US" sz="6000" b="1" u="sng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9576AA-B9B8-E716-072E-A4F6FD1E6A6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18464" r="-1" b="32866"/>
          <a:stretch>
            <a:fillRect/>
          </a:stretch>
        </p:blipFill>
        <p:spPr>
          <a:xfrm>
            <a:off x="509136" y="10"/>
            <a:ext cx="3517876" cy="2282808"/>
          </a:xfrm>
          <a:custGeom>
            <a:avLst/>
            <a:gdLst/>
            <a:ahLst/>
            <a:cxnLst/>
            <a:rect l="l" t="t" r="r" b="b"/>
            <a:pathLst>
              <a:path w="3517876" h="2282818">
                <a:moveTo>
                  <a:pt x="339471" y="0"/>
                </a:moveTo>
                <a:lnTo>
                  <a:pt x="3517876" y="0"/>
                </a:lnTo>
                <a:lnTo>
                  <a:pt x="3471247" y="312174"/>
                </a:lnTo>
                <a:lnTo>
                  <a:pt x="3471133" y="312174"/>
                </a:lnTo>
                <a:lnTo>
                  <a:pt x="3176778" y="2282818"/>
                </a:lnTo>
                <a:lnTo>
                  <a:pt x="0" y="2282818"/>
                </a:lnTo>
                <a:close/>
              </a:path>
            </a:pathLst>
          </a:cu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CC8E83-CD1C-79AB-847B-B6826928A23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t="22778" r="-2" b="28713"/>
          <a:stretch>
            <a:fillRect/>
          </a:stretch>
        </p:blipFill>
        <p:spPr>
          <a:xfrm>
            <a:off x="169666" y="2289183"/>
            <a:ext cx="3514822" cy="2273270"/>
          </a:xfrm>
          <a:custGeom>
            <a:avLst/>
            <a:gdLst/>
            <a:ahLst/>
            <a:cxnLst/>
            <a:rect l="l" t="t" r="r" b="b"/>
            <a:pathLst>
              <a:path w="3514822" h="2273270">
                <a:moveTo>
                  <a:pt x="338051" y="0"/>
                </a:moveTo>
                <a:lnTo>
                  <a:pt x="3514822" y="0"/>
                </a:lnTo>
                <a:lnTo>
                  <a:pt x="3175264" y="2273270"/>
                </a:lnTo>
                <a:lnTo>
                  <a:pt x="0" y="2273270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310792-0779-7651-76DC-CB7B8147996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 t="15704" r="2" b="33127"/>
          <a:stretch>
            <a:fillRect/>
          </a:stretch>
        </p:blipFill>
        <p:spPr>
          <a:xfrm>
            <a:off x="-10633" y="4565636"/>
            <a:ext cx="3355563" cy="2292364"/>
          </a:xfrm>
          <a:custGeom>
            <a:avLst/>
            <a:gdLst/>
            <a:ahLst/>
            <a:cxnLst/>
            <a:rect l="l" t="t" r="r" b="b"/>
            <a:pathLst>
              <a:path w="3355563" h="2292364">
                <a:moveTo>
                  <a:pt x="180299" y="0"/>
                </a:moveTo>
                <a:lnTo>
                  <a:pt x="3355563" y="0"/>
                </a:lnTo>
                <a:lnTo>
                  <a:pt x="3013153" y="2292364"/>
                </a:lnTo>
                <a:lnTo>
                  <a:pt x="0" y="2292364"/>
                </a:lnTo>
                <a:lnTo>
                  <a:pt x="0" y="1212444"/>
                </a:lnTo>
                <a:close/>
              </a:path>
            </a:pathLst>
          </a:custGeom>
        </p:spPr>
      </p:pic>
      <p:sp>
        <p:nvSpPr>
          <p:cNvPr id="1036" name="Isosceles Triangle 30">
            <a:extLst>
              <a:ext uri="{FF2B5EF4-FFF2-40B4-BE49-F238E27FC236}">
                <a16:creationId xmlns:a16="http://schemas.microsoft.com/office/drawing/2014/main" id="{601DBFE7-59F3-41F8-BC4E-83FB08639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0634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cxnSp>
        <p:nvCxnSpPr>
          <p:cNvPr id="1038" name="Straight Connector 1037">
            <a:extLst>
              <a:ext uri="{FF2B5EF4-FFF2-40B4-BE49-F238E27FC236}">
                <a16:creationId xmlns:a16="http://schemas.microsoft.com/office/drawing/2014/main" id="{95AC3254-FB46-4BDF-B7F2-2D039653A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232" y="2282818"/>
            <a:ext cx="3206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Straight Connector 1039">
            <a:extLst>
              <a:ext uri="{FF2B5EF4-FFF2-40B4-BE49-F238E27FC236}">
                <a16:creationId xmlns:a16="http://schemas.microsoft.com/office/drawing/2014/main" id="{DD6280CF-E187-4C89-97A6-CE354B277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2696" y="4565636"/>
            <a:ext cx="3206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2" name="Isosceles Triangle 30">
            <a:extLst>
              <a:ext uri="{FF2B5EF4-FFF2-40B4-BE49-F238E27FC236}">
                <a16:creationId xmlns:a16="http://schemas.microsoft.com/office/drawing/2014/main" id="{AB636136-2572-47F5-B45E-4AE6AD867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7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22C4BD-98EB-384D-03E7-9C7E9CA0C8B9}"/>
              </a:ext>
            </a:extLst>
          </p:cNvPr>
          <p:cNvSpPr txBox="1"/>
          <p:nvPr/>
        </p:nvSpPr>
        <p:spPr>
          <a:xfrm>
            <a:off x="5176862" y="1336213"/>
            <a:ext cx="5114776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week children, staff and Mr. Daniels will be preparing the digging area. I'm sure we will have lots of messy fun! 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AutoShape 4" descr="Unibos Braided Rope Waterproof Flexible Polypropylene Strong 9mm x 30m 9mm Braided Rope x 30 mtrs (Colours May Vary)">
            <a:extLst>
              <a:ext uri="{FF2B5EF4-FFF2-40B4-BE49-F238E27FC236}">
                <a16:creationId xmlns:a16="http://schemas.microsoft.com/office/drawing/2014/main" id="{1193A6FD-10B6-CEFA-6928-9548F60202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" name="AutoShape 6" descr="Large Crafting Clips X 4 Large Clamps Pegs Heavy Laundry Clothes Holiday Outdoor Waterproof">
            <a:extLst>
              <a:ext uri="{FF2B5EF4-FFF2-40B4-BE49-F238E27FC236}">
                <a16:creationId xmlns:a16="http://schemas.microsoft.com/office/drawing/2014/main" id="{72B01950-9F00-7B29-7D70-267E464676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63636" y="541887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F49A96-5A57-BF2F-5463-DF5046635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305" y="4343414"/>
            <a:ext cx="2867891" cy="215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1625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808</TotalTime>
  <Words>785</Words>
  <Application>Microsoft Office PowerPoint</Application>
  <PresentationFormat>Widescreen</PresentationFormat>
  <Paragraphs>103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pupil</dc:creator>
  <cp:lastModifiedBy>Clare Poulson</cp:lastModifiedBy>
  <cp:revision>16</cp:revision>
  <dcterms:created xsi:type="dcterms:W3CDTF">2025-02-27T17:47:48Z</dcterms:created>
  <dcterms:modified xsi:type="dcterms:W3CDTF">2026-02-28T07:33:10Z</dcterms:modified>
</cp:coreProperties>
</file>