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3" r:id="rId2"/>
    <p:sldId id="264" r:id="rId3"/>
    <p:sldId id="265" r:id="rId4"/>
    <p:sldId id="267" r:id="rId5"/>
    <p:sldId id="275" r:id="rId6"/>
    <p:sldId id="266" r:id="rId7"/>
    <p:sldId id="269" r:id="rId8"/>
    <p:sldId id="259" r:id="rId9"/>
    <p:sldId id="256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4660"/>
  </p:normalViewPr>
  <p:slideViewPr>
    <p:cSldViewPr snapToGrid="0">
      <p:cViewPr varScale="1">
        <p:scale>
          <a:sx n="64" d="100"/>
          <a:sy n="64" d="100"/>
        </p:scale>
        <p:origin x="8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FBC8-A29E-4294-BDE7-5D3B9B76ED6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AFE7D-B2D6-483C-9397-9507844D00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31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FBC8-A29E-4294-BDE7-5D3B9B76ED6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AFE7D-B2D6-483C-9397-9507844D00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123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FBC8-A29E-4294-BDE7-5D3B9B76ED6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AFE7D-B2D6-483C-9397-9507844D00D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7489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FBC8-A29E-4294-BDE7-5D3B9B76ED6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AFE7D-B2D6-483C-9397-9507844D00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7649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FBC8-A29E-4294-BDE7-5D3B9B76ED6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AFE7D-B2D6-483C-9397-9507844D00D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9729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FBC8-A29E-4294-BDE7-5D3B9B76ED6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AFE7D-B2D6-483C-9397-9507844D00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226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FBC8-A29E-4294-BDE7-5D3B9B76ED6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AFE7D-B2D6-483C-9397-9507844D00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8504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FBC8-A29E-4294-BDE7-5D3B9B76ED6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AFE7D-B2D6-483C-9397-9507844D00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79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FBC8-A29E-4294-BDE7-5D3B9B76ED6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AFE7D-B2D6-483C-9397-9507844D00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7445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FBC8-A29E-4294-BDE7-5D3B9B76ED6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AFE7D-B2D6-483C-9397-9507844D00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87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FBC8-A29E-4294-BDE7-5D3B9B76ED6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AFE7D-B2D6-483C-9397-9507844D00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24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FBC8-A29E-4294-BDE7-5D3B9B76ED6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AFE7D-B2D6-483C-9397-9507844D00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280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FBC8-A29E-4294-BDE7-5D3B9B76ED6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AFE7D-B2D6-483C-9397-9507844D00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3275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FBC8-A29E-4294-BDE7-5D3B9B76ED6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AFE7D-B2D6-483C-9397-9507844D00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67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FBC8-A29E-4294-BDE7-5D3B9B76ED6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AFE7D-B2D6-483C-9397-9507844D00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58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AFE7D-B2D6-483C-9397-9507844D00D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CFBC8-A29E-4294-BDE7-5D3B9B76ED65}" type="datetimeFigureOut">
              <a:rPr lang="en-GB" smtClean="0"/>
              <a:t>13/06/2025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01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CFBC8-A29E-4294-BDE7-5D3B9B76ED65}" type="datetimeFigureOut">
              <a:rPr lang="en-GB" smtClean="0"/>
              <a:t>13/06/2025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3CAFE7D-B2D6-483C-9397-9507844D00D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280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7-rt.googleusercontent.com/slidesz/AGV_vUdtnsogQkHGlJNENDonVSyiVeeLWj2F62bjCTIFEGCQUq9sF7WyiW-EypBK6kqNkvvtApn87kFBU06CMzPRa4j-FBma614_97-1ekCDcVUWOtMLa_thW6MZKtrlbDSgNAlb2po7qFCWEbPAIf0urU3joW8dQD_i=s2048?key=o2IaNClaopeaNg4-RmltTQ">
            <a:extLst>
              <a:ext uri="{FF2B5EF4-FFF2-40B4-BE49-F238E27FC236}">
                <a16:creationId xmlns:a16="http://schemas.microsoft.com/office/drawing/2014/main" id="{2A6610F7-0255-4D76-9F05-144D51512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18087" r="28118" b="7478"/>
          <a:stretch/>
        </p:blipFill>
        <p:spPr bwMode="auto">
          <a:xfrm>
            <a:off x="8480860" y="4472588"/>
            <a:ext cx="2054086" cy="20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A2599D-7A8C-46E1-9EB6-0A448B5F83A4}"/>
              </a:ext>
            </a:extLst>
          </p:cNvPr>
          <p:cNvSpPr txBox="1">
            <a:spLocks/>
          </p:cNvSpPr>
          <p:nvPr/>
        </p:nvSpPr>
        <p:spPr>
          <a:xfrm>
            <a:off x="3949577" y="342172"/>
            <a:ext cx="4127224" cy="11805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GB" sz="6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2EFA74-8DD0-40B9-8E1C-6B0C3F4EE767}"/>
              </a:ext>
            </a:extLst>
          </p:cNvPr>
          <p:cNvSpPr/>
          <p:nvPr/>
        </p:nvSpPr>
        <p:spPr>
          <a:xfrm>
            <a:off x="3517859" y="448714"/>
            <a:ext cx="49906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OPAL Play </a:t>
            </a:r>
          </a:p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Assembly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2B734C-772B-DA67-9BC2-34F8A2B8A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53" y="4472588"/>
            <a:ext cx="1973239" cy="1763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F10A7A-61F5-E4FE-9390-382718A12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251" y="932457"/>
            <a:ext cx="3048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FD6E84-E006-003C-DBA0-2E521262A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967" y="717506"/>
            <a:ext cx="2501859" cy="33358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FEDF0C-A72F-5B9C-D0B3-346737014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6226" y="3187908"/>
            <a:ext cx="27146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085380-43A7-AE87-C853-563A47E2335B}"/>
              </a:ext>
            </a:extLst>
          </p:cNvPr>
          <p:cNvSpPr txBox="1"/>
          <p:nvPr/>
        </p:nvSpPr>
        <p:spPr>
          <a:xfrm>
            <a:off x="2539139" y="135426"/>
            <a:ext cx="7113722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u="sng" dirty="0"/>
              <a:t>Quiet area</a:t>
            </a:r>
          </a:p>
          <a:p>
            <a:pPr algn="ctr"/>
            <a:endParaRPr lang="en-GB" sz="2800" dirty="0"/>
          </a:p>
          <a:p>
            <a:pPr algn="ctr"/>
            <a:r>
              <a:rPr lang="en-GB" sz="2800" b="1" dirty="0"/>
              <a:t>For those wanting a quieter playtime –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/>
              <a:t>Choose a book.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/>
              <a:t>Pick a cushion or mat and sit down in the quiet corner (located between Year 3 and Year 4)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/>
              <a:t>This area is for sitting, reading and quiet time ONLY.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/>
              <a:t>When the whistle blows roll away mat neatly and take cushions to KS1 door at the end of playtime.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/>
              <a:t>Please do not get the cushions wet.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53EB3-74AD-4F7D-5D44-F66C071F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54" y="2601940"/>
            <a:ext cx="2016556" cy="2016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A71467-C2F3-95B7-BE7A-6BB341DF4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790" y="4618496"/>
            <a:ext cx="2465469" cy="190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5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4980B7-0611-AF17-54F8-2814CACD4BA9}"/>
              </a:ext>
            </a:extLst>
          </p:cNvPr>
          <p:cNvSpPr txBox="1"/>
          <p:nvPr/>
        </p:nvSpPr>
        <p:spPr>
          <a:xfrm>
            <a:off x="3156517" y="2449853"/>
            <a:ext cx="6093500" cy="3244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  <a:tabLst>
                <a:tab pos="4552950" algn="l"/>
              </a:tabLst>
            </a:pPr>
            <a:r>
              <a:rPr lang="en-GB" sz="2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Tuesday 20</a:t>
            </a:r>
            <a:r>
              <a:rPr lang="en-GB" sz="2000" baseline="30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2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May, we invited families to our first Parents Stay and Play morning and afternoon sessions.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52950" algn="l"/>
              </a:tabLst>
            </a:pPr>
            <a:r>
              <a:rPr lang="en-GB" sz="2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to all the children</a:t>
            </a:r>
            <a:r>
              <a:rPr lang="en-GB" sz="2000" dirty="0">
                <a:solidFill>
                  <a:srgbClr val="0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parents, carers, grandparents and other family members who attended.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52950" algn="l"/>
              </a:tabLst>
            </a:pPr>
            <a:r>
              <a:rPr lang="en-GB" sz="2000" dirty="0">
                <a:solidFill>
                  <a:srgbClr val="00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was lovely to see you engaging in the activities freely and I’m delighted to say it was a huge success!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4FF5E4-8EB8-40D1-E887-128A7BB356B7}"/>
              </a:ext>
            </a:extLst>
          </p:cNvPr>
          <p:cNvSpPr/>
          <p:nvPr/>
        </p:nvSpPr>
        <p:spPr>
          <a:xfrm>
            <a:off x="2998734" y="365138"/>
            <a:ext cx="625128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Celebrate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</a:rPr>
              <a:t>Parents Stay and Play</a:t>
            </a:r>
            <a:endParaRPr lang="en-GB" sz="4400" b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E6E3E9-CFD7-B18C-8646-6CBDDE0C0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47" y="527327"/>
            <a:ext cx="2059082" cy="2748874"/>
          </a:xfrm>
          <a:prstGeom prst="rect">
            <a:avLst/>
          </a:prstGeom>
        </p:spPr>
      </p:pic>
      <p:pic>
        <p:nvPicPr>
          <p:cNvPr id="12" name="Picture 11" descr="A person and a child painting&#10;&#10;AI-generated content may be incorrect.">
            <a:extLst>
              <a:ext uri="{FF2B5EF4-FFF2-40B4-BE49-F238E27FC236}">
                <a16:creationId xmlns:a16="http://schemas.microsoft.com/office/drawing/2014/main" id="{99A1FC0F-DC43-F137-72ED-357D7787D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31384" y="3992762"/>
            <a:ext cx="3013757" cy="2260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0C0AE-29AE-0EB3-B5FF-9E82D3457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89" y="4474763"/>
            <a:ext cx="2623994" cy="1967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B30EB1-2D7A-CC5D-014B-BF9673B12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2422" y="228201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9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813F7ED-AF3B-FC3D-37B6-286C84ADE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" r="22938" b="-2"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30" name="Picture 29" descr="A group of children painting on paper&#10;&#10;AI-generated content may be incorrect.">
            <a:extLst>
              <a:ext uri="{FF2B5EF4-FFF2-40B4-BE49-F238E27FC236}">
                <a16:creationId xmlns:a16="http://schemas.microsoft.com/office/drawing/2014/main" id="{58439590-AD0C-0A5C-9BC5-40CB19646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r="16162" b="-2"/>
          <a:stretch>
            <a:fillRect/>
          </a:stretch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14" name="Picture 13" descr="A person and child playing with a ball&#10;&#10;AI-generated content may be incorrect.">
            <a:extLst>
              <a:ext uri="{FF2B5EF4-FFF2-40B4-BE49-F238E27FC236}">
                <a16:creationId xmlns:a16="http://schemas.microsoft.com/office/drawing/2014/main" id="{A5621337-5D6D-5E7A-06E4-03F8CCC49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3106"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AD415D-FCC9-2B6B-8639-A2D119C186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349" b="31247"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  <p:sp>
        <p:nvSpPr>
          <p:cNvPr id="36" name="AutoShape 4">
            <a:extLst>
              <a:ext uri="{FF2B5EF4-FFF2-40B4-BE49-F238E27FC236}">
                <a16:creationId xmlns:a16="http://schemas.microsoft.com/office/drawing/2014/main" id="{62E073DE-537C-2ED5-CB1C-BDF2992BEC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42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26787-9182-9CD7-B693-95EEEA6667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99" r="19817" b="-2"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20615D-5862-D127-42B0-A2E8CEC9D7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81" r="-2" b="-2"/>
          <a:stretch>
            <a:fillRect/>
          </a:stretch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542F7-DA2B-35C5-5B62-B85DA7C670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88" r="-3" b="-3"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3FBBCE-FAAA-C3CB-0C0E-1312F97125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2" b="37517"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7F15A391-CAA7-E960-9D75-3CCA9A48E0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228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2613292-7CA2-4B73-A7E2-D7160B298325}"/>
              </a:ext>
            </a:extLst>
          </p:cNvPr>
          <p:cNvSpPr txBox="1"/>
          <p:nvPr/>
        </p:nvSpPr>
        <p:spPr>
          <a:xfrm>
            <a:off x="7459579" y="15413"/>
            <a:ext cx="37372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+mj-lt"/>
                <a:ea typeface="+mj-ea"/>
                <a:cs typeface="+mj-cs"/>
              </a:rPr>
              <a:t>Inform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60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DF52E0-356C-8256-810C-3257ED40602E}"/>
              </a:ext>
            </a:extLst>
          </p:cNvPr>
          <p:cNvSpPr txBox="1"/>
          <p:nvPr/>
        </p:nvSpPr>
        <p:spPr>
          <a:xfrm>
            <a:off x="5219373" y="1336213"/>
            <a:ext cx="6709721" cy="5016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en-US" sz="48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What will be new over the next few weeks?</a:t>
            </a:r>
          </a:p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Mr Daniels will begin construction of</a:t>
            </a:r>
            <a:r>
              <a:rPr kumimoji="0" lang="en-US" sz="4800" b="1" i="0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 our pallet hut village.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8436FB-42A9-8044-7132-25317C4F43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58" r="2" b="23839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9" name="AutoShape 4" descr="Unibos Braided Rope Waterproof Flexible Polypropylene Strong 9mm x 30m 9mm Braided Rope x 30 mtrs (Colours May Vary)">
            <a:extLst>
              <a:ext uri="{FF2B5EF4-FFF2-40B4-BE49-F238E27FC236}">
                <a16:creationId xmlns:a16="http://schemas.microsoft.com/office/drawing/2014/main" id="{49166191-0639-45E8-B823-9ED5A0D781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" name="AutoShape 6" descr="Large Crafting Clips X 4 Large Clamps Pegs Heavy Laundry Clothes Holiday Outdoor Waterproof">
            <a:extLst>
              <a:ext uri="{FF2B5EF4-FFF2-40B4-BE49-F238E27FC236}">
                <a16:creationId xmlns:a16="http://schemas.microsoft.com/office/drawing/2014/main" id="{56E2DA77-1F63-4313-AEB3-472F93EED8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7954A9-15CE-4558-B769-CCF7B7729DEE}"/>
              </a:ext>
            </a:extLst>
          </p:cNvPr>
          <p:cNvSpPr/>
          <p:nvPr/>
        </p:nvSpPr>
        <p:spPr>
          <a:xfrm>
            <a:off x="2305878" y="2148750"/>
            <a:ext cx="758024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endParaRPr lang="en-US" sz="2800" b="1" dirty="0">
              <a:solidFill>
                <a:srgbClr val="FF000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endParaRPr lang="en-US" sz="2800" b="1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+mj-lt"/>
              </a:rPr>
              <a:t> </a:t>
            </a:r>
          </a:p>
        </p:txBody>
      </p:sp>
      <p:sp>
        <p:nvSpPr>
          <p:cNvPr id="7" name="AutoShape 8" descr="Autumn Mud Kitchen Play Ideas | Cosy Direct Blog">
            <a:extLst>
              <a:ext uri="{FF2B5EF4-FFF2-40B4-BE49-F238E27FC236}">
                <a16:creationId xmlns:a16="http://schemas.microsoft.com/office/drawing/2014/main" id="{7885C99F-7240-4912-8952-31A197780C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AutoShape 2" descr="Plum Junior Natural Wooden Square Sand Pit (H) 140mm X (W) 900mm, Pack Of 1">
            <a:extLst>
              <a:ext uri="{FF2B5EF4-FFF2-40B4-BE49-F238E27FC236}">
                <a16:creationId xmlns:a16="http://schemas.microsoft.com/office/drawing/2014/main" id="{F7D7337F-0414-4AD5-B655-80747FAA1D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9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93D9DC-E948-59B2-EBC1-4666CAFA0F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75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E50765-4BFF-8025-A86C-5EEF5099DFA9}"/>
              </a:ext>
            </a:extLst>
          </p:cNvPr>
          <p:cNvSpPr txBox="1"/>
          <p:nvPr/>
        </p:nvSpPr>
        <p:spPr>
          <a:xfrm>
            <a:off x="2144624" y="1337596"/>
            <a:ext cx="8575900" cy="3420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6000" b="1" kern="100" dirty="0">
                <a:ln w="6731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00B0F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Berlin Sans FB Demi" panose="020E0802020502020306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Grand opening of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6000" b="1" kern="100" dirty="0">
                <a:ln w="6731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00B0F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Berlin Sans FB Demi" panose="020E0802020502020306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new Sand Pit</a:t>
            </a:r>
            <a:endParaRPr lang="en-GB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6000" b="1" kern="100" dirty="0">
                <a:ln w="6731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00B0F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Berlin Sans FB Demi" panose="020E0802020502020306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Today Friday 13</a:t>
            </a:r>
            <a:r>
              <a:rPr lang="en-GB" sz="6000" b="1" kern="100" baseline="30000" dirty="0">
                <a:ln w="6731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00B0F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Berlin Sans FB Demi" panose="020E0802020502020306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</a:t>
            </a:r>
            <a:r>
              <a:rPr lang="en-GB" sz="6000" b="1" kern="100" dirty="0">
                <a:ln w="6731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rgbClr val="00B0F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Berlin Sans FB Demi" panose="020E0802020502020306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June</a:t>
            </a:r>
            <a:endParaRPr lang="en-GB" sz="6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2DDD7B-92A9-3FAF-ED63-D9CD994BD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741" y="4758404"/>
            <a:ext cx="1548518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7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9AFC7F-09C3-1FFC-29BB-B3DF55BA3593}"/>
              </a:ext>
            </a:extLst>
          </p:cNvPr>
          <p:cNvSpPr txBox="1"/>
          <p:nvPr/>
        </p:nvSpPr>
        <p:spPr>
          <a:xfrm>
            <a:off x="2539139" y="151470"/>
            <a:ext cx="7113722" cy="7355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u="sng" dirty="0"/>
              <a:t>Golden Welly Award</a:t>
            </a:r>
          </a:p>
          <a:p>
            <a:pPr algn="ctr"/>
            <a:r>
              <a:rPr lang="en-GB" sz="3600" dirty="0"/>
              <a:t>A</a:t>
            </a:r>
            <a:r>
              <a:rPr lang="en-GB" sz="3600" dirty="0">
                <a:solidFill>
                  <a:srgbClr val="FF9933"/>
                </a:solidFill>
              </a:rPr>
              <a:t> </a:t>
            </a:r>
            <a:r>
              <a:rPr lang="en-GB" sz="3600" dirty="0">
                <a:solidFill>
                  <a:srgbClr val="FFCC00"/>
                </a:solidFill>
              </a:rPr>
              <a:t>Golden </a:t>
            </a:r>
            <a:r>
              <a:rPr lang="en-GB" sz="3600" dirty="0"/>
              <a:t>Welly Award will be introduced next week. </a:t>
            </a:r>
          </a:p>
          <a:p>
            <a:endParaRPr lang="en-GB" sz="3600" dirty="0"/>
          </a:p>
          <a:p>
            <a:r>
              <a:rPr lang="en-GB" sz="3600" dirty="0"/>
              <a:t>The Play Rangers will choose 1 person to receive the award for: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Good sportsman ship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Outstanding behaviour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Showing initiative during play</a:t>
            </a:r>
          </a:p>
          <a:p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B80C5C-7A80-1FE9-FA15-9EBC85AED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3" y="2895349"/>
            <a:ext cx="1847850" cy="2466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D4829-44B9-D123-5296-995E3DFF9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860" y="4219324"/>
            <a:ext cx="40005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5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850B9E1-45AB-46AE-B923-A571D258DD68}"/>
              </a:ext>
            </a:extLst>
          </p:cNvPr>
          <p:cNvSpPr txBox="1"/>
          <p:nvPr/>
        </p:nvSpPr>
        <p:spPr>
          <a:xfrm>
            <a:off x="2928730" y="271578"/>
            <a:ext cx="6334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Negotiate</a:t>
            </a:r>
          </a:p>
          <a:p>
            <a:pPr algn="ctr"/>
            <a:endParaRPr lang="en-US" sz="6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CB40E7-8E0C-40E5-A707-E2001EBF2373}"/>
              </a:ext>
            </a:extLst>
          </p:cNvPr>
          <p:cNvSpPr/>
          <p:nvPr/>
        </p:nvSpPr>
        <p:spPr>
          <a:xfrm>
            <a:off x="2106852" y="1374862"/>
            <a:ext cx="8349978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00000"/>
                </a:solidFill>
              </a:rPr>
              <a:t>What new rules do we need for </a:t>
            </a:r>
          </a:p>
          <a:p>
            <a:r>
              <a:rPr lang="en-GB" sz="4800" b="1" dirty="0">
                <a:solidFill>
                  <a:srgbClr val="000000"/>
                </a:solidFill>
              </a:rPr>
              <a:t>our existing and new activities </a:t>
            </a:r>
          </a:p>
          <a:p>
            <a:r>
              <a:rPr lang="en-GB" sz="4800" b="1" dirty="0">
                <a:solidFill>
                  <a:srgbClr val="000000"/>
                </a:solidFill>
              </a:rPr>
              <a:t>and equipment?</a:t>
            </a:r>
          </a:p>
        </p:txBody>
      </p:sp>
      <p:pic>
        <p:nvPicPr>
          <p:cNvPr id="2050" name="Picture 2" descr="Question Mark Thought Bubble Stock ...">
            <a:extLst>
              <a:ext uri="{FF2B5EF4-FFF2-40B4-BE49-F238E27FC236}">
                <a16:creationId xmlns:a16="http://schemas.microsoft.com/office/drawing/2014/main" id="{94E8F175-BBA9-49EB-890E-D28AED7B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56" y="4035297"/>
            <a:ext cx="3603970" cy="25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270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A2F0C1-CDC9-12DA-6FF6-FB45E31C736D}"/>
              </a:ext>
            </a:extLst>
          </p:cNvPr>
          <p:cNvSpPr txBox="1"/>
          <p:nvPr/>
        </p:nvSpPr>
        <p:spPr>
          <a:xfrm>
            <a:off x="2417789" y="243512"/>
            <a:ext cx="7356422" cy="7232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i="0" u="sng" dirty="0">
                <a:effectLst/>
                <a:latin typeface="Trebuchet MS" panose="020B0603020202020204" pitchFamily="34" charset="0"/>
              </a:rPr>
              <a:t>Sand Pit</a:t>
            </a:r>
          </a:p>
          <a:p>
            <a:pPr algn="ctr"/>
            <a:r>
              <a:rPr lang="en-GB" sz="3600" b="1" i="0" dirty="0">
                <a:effectLst/>
                <a:latin typeface="Trebuchet MS" panose="020B0603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b="1" dirty="0"/>
              <a:t>Sand saying </a:t>
            </a:r>
            <a:r>
              <a:rPr lang="en-GB" sz="2800" b="1" dirty="0">
                <a:solidFill>
                  <a:srgbClr val="00B0F0"/>
                </a:solidFill>
              </a:rPr>
              <a:t>“the sand stays low, or out you go!”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b="1" dirty="0"/>
              <a:t>“No doggy digging” to avoid sand in eyes.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b="1" u="sng" dirty="0">
                <a:solidFill>
                  <a:srgbClr val="FF0000"/>
                </a:solidFill>
                <a:latin typeface="Trebuchet MS" panose="020B0603020202020204" pitchFamily="34" charset="0"/>
              </a:rPr>
              <a:t>DO NOT THROW SAND!</a:t>
            </a:r>
            <a:endParaRPr lang="en-GB" sz="2800" b="1" u="sng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b="1" i="0" dirty="0">
                <a:effectLst/>
                <a:latin typeface="Trebuchet MS" panose="020B0603020202020204" pitchFamily="34" charset="0"/>
              </a:rPr>
              <a:t>Children are expected to treat the sand pit and its equipment with respect.</a:t>
            </a:r>
            <a:endParaRPr lang="en-GB" sz="2800" b="1" dirty="0">
              <a:latin typeface="Trebuchet MS" panose="020B0603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atin typeface="Trebuchet MS" panose="020B0603020202020204" pitchFamily="34" charset="0"/>
              </a:rPr>
              <a:t>Resources, including the sand pit, are to be shared. 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atin typeface="Trebuchet MS" panose="020B0603020202020204" pitchFamily="34" charset="0"/>
              </a:rPr>
              <a:t>Wash hands after sand pit use.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b="1" dirty="0">
                <a:latin typeface="Trebuchet MS" panose="020B0603020202020204" pitchFamily="34" charset="0"/>
              </a:rPr>
              <a:t>No other equipment is to be taken into the  sand pit</a:t>
            </a:r>
          </a:p>
          <a:p>
            <a:endParaRPr lang="en-GB" sz="2800" b="1" dirty="0">
              <a:latin typeface="Trebuchet MS" panose="020B0603020202020204" pitchFamily="34" charset="0"/>
            </a:endParaRPr>
          </a:p>
          <a:p>
            <a:endParaRPr lang="en-GB" sz="2800" b="1" dirty="0">
              <a:latin typeface="Trebuchet MS" panose="020B06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937E5C-7C34-0F2B-96F5-0B2A0EC9C2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456"/>
          <a:stretch>
            <a:fillRect/>
          </a:stretch>
        </p:blipFill>
        <p:spPr>
          <a:xfrm>
            <a:off x="9774211" y="5279867"/>
            <a:ext cx="2150855" cy="1334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670A5C-B9AB-4B89-A435-423960E97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41" y="5162745"/>
            <a:ext cx="2186152" cy="145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9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Words>305</Words>
  <Application>Microsoft Office PowerPoint</Application>
  <PresentationFormat>Widescreen</PresentationFormat>
  <Paragraphs>48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Arial</vt:lpstr>
      <vt:lpstr>Berlin Sans FB Demi</vt:lpstr>
      <vt:lpstr>Calibri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Clare Poulson</dc:creator>
  <cp:lastModifiedBy>Clare Poulson</cp:lastModifiedBy>
  <cp:revision>3</cp:revision>
  <dcterms:created xsi:type="dcterms:W3CDTF">2025-06-12T16:51:02Z</dcterms:created>
  <dcterms:modified xsi:type="dcterms:W3CDTF">2025-06-13T06:10:42Z</dcterms:modified>
</cp:coreProperties>
</file>