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63" r:id="rId2"/>
    <p:sldId id="264" r:id="rId3"/>
    <p:sldId id="298" r:id="rId4"/>
    <p:sldId id="299" r:id="rId5"/>
    <p:sldId id="297" r:id="rId6"/>
    <p:sldId id="281" r:id="rId7"/>
    <p:sldId id="260" r:id="rId8"/>
    <p:sldId id="274" r:id="rId9"/>
    <p:sldId id="262" r:id="rId10"/>
    <p:sldId id="302" r:id="rId11"/>
    <p:sldId id="296" r:id="rId12"/>
    <p:sldId id="301" r:id="rId13"/>
    <p:sldId id="29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4F89EC-8116-4DFB-AD11-2D44B8C930B2}" v="146" dt="2026-01-08T19:39:38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255266-2CE8-447B-94CC-D3F34C241D6C}">
      <dgm:prSet custT="1"/>
      <dgm:spPr/>
      <dgm:t>
        <a:bodyPr/>
        <a:lstStyle/>
        <a:p>
          <a:r>
            <a:rPr lang="en-GB" sz="2400" dirty="0"/>
            <a:t>Don’t damage equipment </a:t>
          </a:r>
          <a:endParaRPr lang="en-US" sz="2400" dirty="0"/>
        </a:p>
      </dgm:t>
    </dgm:pt>
    <dgm:pt modelId="{B303BEA3-069F-460C-82C1-BD48A8DC82AA}" type="parTrans" cxnId="{8D6454B7-30D1-4B8F-B1DA-499A8DA1AFC6}">
      <dgm:prSet/>
      <dgm:spPr/>
      <dgm:t>
        <a:bodyPr/>
        <a:lstStyle/>
        <a:p>
          <a:endParaRPr lang="en-US"/>
        </a:p>
      </dgm:t>
    </dgm:pt>
    <dgm:pt modelId="{E5A478AC-F796-4851-B50F-37D8D8B1E4D0}" type="sibTrans" cxnId="{8D6454B7-30D1-4B8F-B1DA-499A8DA1AFC6}">
      <dgm:prSet/>
      <dgm:spPr/>
      <dgm:t>
        <a:bodyPr/>
        <a:lstStyle/>
        <a:p>
          <a:endParaRPr lang="en-US" dirty="0"/>
        </a:p>
      </dgm:t>
    </dgm:pt>
    <dgm:pt modelId="{F5653F41-2D7C-4FDA-B0D2-21F4A2900497}">
      <dgm:prSet/>
      <dgm:spPr/>
      <dgm:t>
        <a:bodyPr/>
        <a:lstStyle/>
        <a:p>
          <a:r>
            <a:rPr lang="en-US" dirty="0"/>
            <a:t>Use correctly and do</a:t>
          </a: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n’t dis</a:t>
          </a:r>
          <a:r>
            <a:rPr lang="en-GB" dirty="0"/>
            <a:t>respect equipment- lots of lost balls, Lego left under benches</a:t>
          </a:r>
          <a:endParaRPr lang="en-US" dirty="0"/>
        </a:p>
      </dgm:t>
    </dgm:pt>
    <dgm:pt modelId="{EE2823BC-C07D-4351-B582-7B18610E5948}" type="parTrans" cxnId="{368C358E-5EE0-4CBD-B694-E35DD2FCF449}">
      <dgm:prSet/>
      <dgm:spPr/>
      <dgm:t>
        <a:bodyPr/>
        <a:lstStyle/>
        <a:p>
          <a:endParaRPr lang="en-US"/>
        </a:p>
      </dgm:t>
    </dgm:pt>
    <dgm:pt modelId="{D183329D-BFF0-455F-833B-6BDBACA174DA}" type="sibTrans" cxnId="{368C358E-5EE0-4CBD-B694-E35DD2FCF449}">
      <dgm:prSet/>
      <dgm:spPr/>
      <dgm:t>
        <a:bodyPr/>
        <a:lstStyle/>
        <a:p>
          <a:endParaRPr lang="en-US" dirty="0"/>
        </a:p>
      </dgm:t>
    </dgm:pt>
    <dgm:pt modelId="{1EC2DE6A-419E-45F0-A0C6-99F7D080C544}">
      <dgm:prSet/>
      <dgm:spPr>
        <a:xfrm>
          <a:off x="0" y="0"/>
          <a:ext cx="5187487" cy="914096"/>
        </a:xfr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When finished leaving equipment on the floor for others to pick up!</a:t>
          </a:r>
        </a:p>
      </dgm:t>
    </dgm:pt>
    <dgm:pt modelId="{0F18F207-1211-452D-A46F-44C785468B7B}" type="parTrans" cxnId="{F854ADBB-1EF5-4823-8D7D-84872A394C6F}">
      <dgm:prSet/>
      <dgm:spPr/>
      <dgm:t>
        <a:bodyPr/>
        <a:lstStyle/>
        <a:p>
          <a:endParaRPr lang="en-GB"/>
        </a:p>
      </dgm:t>
    </dgm:pt>
    <dgm:pt modelId="{1CF48C51-5E27-4C43-A2EA-1D3ABC199B63}" type="sibTrans" cxnId="{F854ADBB-1EF5-4823-8D7D-84872A394C6F}">
      <dgm:prSet/>
      <dgm:spPr/>
      <dgm:t>
        <a:bodyPr/>
        <a:lstStyle/>
        <a:p>
          <a:endParaRPr lang="en-GB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D597C28C-A0E9-4050-98D0-81DDC7794BDF}" type="pres">
      <dgm:prSet presAssocID="{44C8546D-08FD-42F1-AE37-B8DC55411597}" presName="ThreeNodes_1" presStyleLbl="node1" presStyleIdx="0" presStyleCnt="3">
        <dgm:presLayoutVars>
          <dgm:bulletEnabled val="1"/>
        </dgm:presLayoutVars>
      </dgm:prSet>
      <dgm:spPr/>
    </dgm:pt>
    <dgm:pt modelId="{A40CBB58-B804-4C93-997C-5A1CE9F391BE}" type="pres">
      <dgm:prSet presAssocID="{44C8546D-08FD-42F1-AE37-B8DC55411597}" presName="ThreeNodes_2" presStyleLbl="node1" presStyleIdx="1" presStyleCnt="3">
        <dgm:presLayoutVars>
          <dgm:bulletEnabled val="1"/>
        </dgm:presLayoutVars>
      </dgm:prSet>
      <dgm:spPr/>
    </dgm:pt>
    <dgm:pt modelId="{B5E53D6F-F151-48F6-8FC7-7545D4876044}" type="pres">
      <dgm:prSet presAssocID="{44C8546D-08FD-42F1-AE37-B8DC55411597}" presName="ThreeNodes_3" presStyleLbl="node1" presStyleIdx="2" presStyleCnt="3">
        <dgm:presLayoutVars>
          <dgm:bulletEnabled val="1"/>
        </dgm:presLayoutVars>
      </dgm:prSet>
      <dgm:spPr/>
    </dgm:pt>
    <dgm:pt modelId="{B13A22FB-D473-43EC-9C5B-EDAEB3E82012}" type="pres">
      <dgm:prSet presAssocID="{44C8546D-08FD-42F1-AE37-B8DC55411597}" presName="ThreeConn_1-2" presStyleLbl="fgAccFollowNode1" presStyleIdx="0" presStyleCnt="2">
        <dgm:presLayoutVars>
          <dgm:bulletEnabled val="1"/>
        </dgm:presLayoutVars>
      </dgm:prSet>
      <dgm:spPr/>
    </dgm:pt>
    <dgm:pt modelId="{1FA34484-B965-4FA3-9B6B-2A3259BE021D}" type="pres">
      <dgm:prSet presAssocID="{44C8546D-08FD-42F1-AE37-B8DC55411597}" presName="ThreeConn_2-3" presStyleLbl="fgAccFollowNode1" presStyleIdx="1" presStyleCnt="2">
        <dgm:presLayoutVars>
          <dgm:bulletEnabled val="1"/>
        </dgm:presLayoutVars>
      </dgm:prSet>
      <dgm:spPr/>
    </dgm:pt>
    <dgm:pt modelId="{E0436CDE-816F-4CDA-B8DE-B48847094D6D}" type="pres">
      <dgm:prSet presAssocID="{44C8546D-08FD-42F1-AE37-B8DC55411597}" presName="ThreeNodes_1_text" presStyleLbl="node1" presStyleIdx="2" presStyleCnt="3">
        <dgm:presLayoutVars>
          <dgm:bulletEnabled val="1"/>
        </dgm:presLayoutVars>
      </dgm:prSet>
      <dgm:spPr/>
    </dgm:pt>
    <dgm:pt modelId="{48B3A1A5-A0CD-4C20-8D5C-2DC6FBD46B2B}" type="pres">
      <dgm:prSet presAssocID="{44C8546D-08FD-42F1-AE37-B8DC55411597}" presName="ThreeNodes_2_text" presStyleLbl="node1" presStyleIdx="2" presStyleCnt="3">
        <dgm:presLayoutVars>
          <dgm:bulletEnabled val="1"/>
        </dgm:presLayoutVars>
      </dgm:prSet>
      <dgm:spPr/>
    </dgm:pt>
    <dgm:pt modelId="{175D2F85-B197-4852-A58D-9F4DD6A16A38}" type="pres">
      <dgm:prSet presAssocID="{44C8546D-08FD-42F1-AE37-B8DC554115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572390E-FBF4-47A5-8FA7-B13BC17B92A1}" type="presOf" srcId="{F5653F41-2D7C-4FDA-B0D2-21F4A2900497}" destId="{A40CBB58-B804-4C93-997C-5A1CE9F391BE}" srcOrd="0" destOrd="0" presId="urn:microsoft.com/office/officeart/2005/8/layout/vProcess5"/>
    <dgm:cxn modelId="{83D18C6B-FDF6-4380-A90D-14C2C91AA8A9}" type="presOf" srcId="{1EC2DE6A-419E-45F0-A0C6-99F7D080C544}" destId="{B5E53D6F-F151-48F6-8FC7-7545D4876044}" srcOrd="0" destOrd="0" presId="urn:microsoft.com/office/officeart/2005/8/layout/vProcess5"/>
    <dgm:cxn modelId="{52D5CB52-D97C-4E61-9254-66DDD233138F}" type="presOf" srcId="{E5A478AC-F796-4851-B50F-37D8D8B1E4D0}" destId="{B13A22FB-D473-43EC-9C5B-EDAEB3E82012}" srcOrd="0" destOrd="0" presId="urn:microsoft.com/office/officeart/2005/8/layout/vProcess5"/>
    <dgm:cxn modelId="{368C358E-5EE0-4CBD-B694-E35DD2FCF449}" srcId="{44C8546D-08FD-42F1-AE37-B8DC55411597}" destId="{F5653F41-2D7C-4FDA-B0D2-21F4A2900497}" srcOrd="1" destOrd="0" parTransId="{EE2823BC-C07D-4351-B582-7B18610E5948}" sibTransId="{D183329D-BFF0-455F-833B-6BDBACA174DA}"/>
    <dgm:cxn modelId="{B7121F98-E354-4FB9-92FA-5FB8943EB1ED}" type="presOf" srcId="{F5653F41-2D7C-4FDA-B0D2-21F4A2900497}" destId="{48B3A1A5-A0CD-4C20-8D5C-2DC6FBD46B2B}" srcOrd="1" destOrd="0" presId="urn:microsoft.com/office/officeart/2005/8/layout/vProcess5"/>
    <dgm:cxn modelId="{D1068E9C-4471-4941-8DC2-A14BC4FC69EE}" type="presOf" srcId="{D183329D-BFF0-455F-833B-6BDBACA174DA}" destId="{1FA34484-B965-4FA3-9B6B-2A3259BE021D}" srcOrd="0" destOrd="0" presId="urn:microsoft.com/office/officeart/2005/8/layout/vProcess5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8D6454B7-30D1-4B8F-B1DA-499A8DA1AFC6}" srcId="{44C8546D-08FD-42F1-AE37-B8DC55411597}" destId="{30255266-2CE8-447B-94CC-D3F34C241D6C}" srcOrd="0" destOrd="0" parTransId="{B303BEA3-069F-460C-82C1-BD48A8DC82AA}" sibTransId="{E5A478AC-F796-4851-B50F-37D8D8B1E4D0}"/>
    <dgm:cxn modelId="{F854ADBB-1EF5-4823-8D7D-84872A394C6F}" srcId="{44C8546D-08FD-42F1-AE37-B8DC55411597}" destId="{1EC2DE6A-419E-45F0-A0C6-99F7D080C544}" srcOrd="2" destOrd="0" parTransId="{0F18F207-1211-452D-A46F-44C785468B7B}" sibTransId="{1CF48C51-5E27-4C43-A2EA-1D3ABC199B63}"/>
    <dgm:cxn modelId="{082F8EDD-035E-497E-884D-380750C7D594}" type="presOf" srcId="{30255266-2CE8-447B-94CC-D3F34C241D6C}" destId="{D597C28C-A0E9-4050-98D0-81DDC7794BDF}" srcOrd="0" destOrd="0" presId="urn:microsoft.com/office/officeart/2005/8/layout/vProcess5"/>
    <dgm:cxn modelId="{E68314E4-0FDE-4CF4-B9B5-F25D8375B995}" type="presOf" srcId="{30255266-2CE8-447B-94CC-D3F34C241D6C}" destId="{E0436CDE-816F-4CDA-B8DE-B48847094D6D}" srcOrd="1" destOrd="0" presId="urn:microsoft.com/office/officeart/2005/8/layout/vProcess5"/>
    <dgm:cxn modelId="{5FA3CCF5-8A85-437D-B8EA-2668533C27A1}" type="presOf" srcId="{1EC2DE6A-419E-45F0-A0C6-99F7D080C544}" destId="{175D2F85-B197-4852-A58D-9F4DD6A16A38}" srcOrd="1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53D684E2-C368-4B84-BDB7-91442C74C6AC}" type="presParOf" srcId="{D1833619-A96C-419C-B554-E2B783586848}" destId="{D597C28C-A0E9-4050-98D0-81DDC7794BDF}" srcOrd="1" destOrd="0" presId="urn:microsoft.com/office/officeart/2005/8/layout/vProcess5"/>
    <dgm:cxn modelId="{39D7F108-8958-4136-8177-991811A03D0A}" type="presParOf" srcId="{D1833619-A96C-419C-B554-E2B783586848}" destId="{A40CBB58-B804-4C93-997C-5A1CE9F391BE}" srcOrd="2" destOrd="0" presId="urn:microsoft.com/office/officeart/2005/8/layout/vProcess5"/>
    <dgm:cxn modelId="{A5463C57-98CE-4014-ABA8-8609DDC1AF2E}" type="presParOf" srcId="{D1833619-A96C-419C-B554-E2B783586848}" destId="{B5E53D6F-F151-48F6-8FC7-7545D4876044}" srcOrd="3" destOrd="0" presId="urn:microsoft.com/office/officeart/2005/8/layout/vProcess5"/>
    <dgm:cxn modelId="{278F89B1-27B0-4B27-A2BB-27628F9422A2}" type="presParOf" srcId="{D1833619-A96C-419C-B554-E2B783586848}" destId="{B13A22FB-D473-43EC-9C5B-EDAEB3E82012}" srcOrd="4" destOrd="0" presId="urn:microsoft.com/office/officeart/2005/8/layout/vProcess5"/>
    <dgm:cxn modelId="{BD89EEA2-4C92-400E-AE1D-7C3C5F059747}" type="presParOf" srcId="{D1833619-A96C-419C-B554-E2B783586848}" destId="{1FA34484-B965-4FA3-9B6B-2A3259BE021D}" srcOrd="5" destOrd="0" presId="urn:microsoft.com/office/officeart/2005/8/layout/vProcess5"/>
    <dgm:cxn modelId="{8AC82142-39E2-4818-886A-D5D2D13354D1}" type="presParOf" srcId="{D1833619-A96C-419C-B554-E2B783586848}" destId="{E0436CDE-816F-4CDA-B8DE-B48847094D6D}" srcOrd="6" destOrd="0" presId="urn:microsoft.com/office/officeart/2005/8/layout/vProcess5"/>
    <dgm:cxn modelId="{27FFB673-574D-4F00-AFE5-DE02651B0407}" type="presParOf" srcId="{D1833619-A96C-419C-B554-E2B783586848}" destId="{48B3A1A5-A0CD-4C20-8D5C-2DC6FBD46B2B}" srcOrd="7" destOrd="0" presId="urn:microsoft.com/office/officeart/2005/8/layout/vProcess5"/>
    <dgm:cxn modelId="{D0A2DBED-73CE-4D08-BA37-3CDCCF3C4D31}" type="presParOf" srcId="{D1833619-A96C-419C-B554-E2B783586848}" destId="{175D2F85-B197-4852-A58D-9F4DD6A16A3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255266-2CE8-447B-94CC-D3F34C241D6C}">
      <dgm:prSet/>
      <dgm:spPr>
        <a:xfrm>
          <a:off x="0" y="0"/>
          <a:ext cx="5187487" cy="914096"/>
        </a:xfr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Choose it</a:t>
          </a:r>
        </a:p>
      </dgm:t>
    </dgm:pt>
    <dgm:pt modelId="{B303BEA3-069F-460C-82C1-BD48A8DC82AA}" type="parTrans" cxnId="{8D6454B7-30D1-4B8F-B1DA-499A8DA1AFC6}">
      <dgm:prSet/>
      <dgm:spPr/>
      <dgm:t>
        <a:bodyPr/>
        <a:lstStyle/>
        <a:p>
          <a:endParaRPr lang="en-US"/>
        </a:p>
      </dgm:t>
    </dgm:pt>
    <dgm:pt modelId="{E5A478AC-F796-4851-B50F-37D8D8B1E4D0}" type="sibTrans" cxnId="{8D6454B7-30D1-4B8F-B1DA-499A8DA1AFC6}">
      <dgm:prSet/>
      <dgm:spPr>
        <a:xfrm>
          <a:off x="4593324" y="693189"/>
          <a:ext cx="594162" cy="594162"/>
        </a:xfr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17AA8DB5-4AC5-4C04-B12A-A7F2E2A8C632}">
      <dgm:prSet/>
      <dgm:spPr>
        <a:xfrm>
          <a:off x="457719" y="1066445"/>
          <a:ext cx="5187487" cy="914096"/>
        </a:xfr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Use it </a:t>
          </a:r>
        </a:p>
      </dgm:t>
    </dgm:pt>
    <dgm:pt modelId="{B059FAC2-82A8-4858-88B7-4CA4B9EF558F}" type="parTrans" cxnId="{67456C84-A663-4ABB-A56F-0C16957101F4}">
      <dgm:prSet/>
      <dgm:spPr/>
      <dgm:t>
        <a:bodyPr/>
        <a:lstStyle/>
        <a:p>
          <a:endParaRPr lang="en-US"/>
        </a:p>
      </dgm:t>
    </dgm:pt>
    <dgm:pt modelId="{4C14CC45-BC20-4B3A-B54B-1953B09C0E02}" type="sibTrans" cxnId="{67456C84-A663-4ABB-A56F-0C16957101F4}">
      <dgm:prSet/>
      <dgm:spPr>
        <a:xfrm>
          <a:off x="5051043" y="1753541"/>
          <a:ext cx="594162" cy="594162"/>
        </a:xfr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FACB38F8-2B0A-427E-8A24-2458BAF7A857}">
      <dgm:prSet/>
      <dgm:spPr>
        <a:xfrm>
          <a:off x="0" y="0"/>
          <a:ext cx="5187487" cy="914096"/>
        </a:xfr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Put it away!</a:t>
          </a:r>
        </a:p>
      </dgm:t>
    </dgm:pt>
    <dgm:pt modelId="{DBBC32F7-0878-4F9D-AC16-9E9D44F958E3}" type="parTrans" cxnId="{FC50FB8A-8D2D-49DC-AE30-D17A5AD62948}">
      <dgm:prSet/>
      <dgm:spPr/>
      <dgm:t>
        <a:bodyPr/>
        <a:lstStyle/>
        <a:p>
          <a:endParaRPr lang="en-GB"/>
        </a:p>
      </dgm:t>
    </dgm:pt>
    <dgm:pt modelId="{8333BA87-665F-4AB7-99B0-53175429C61E}" type="sibTrans" cxnId="{FC50FB8A-8D2D-49DC-AE30-D17A5AD62948}">
      <dgm:prSet/>
      <dgm:spPr/>
      <dgm:t>
        <a:bodyPr/>
        <a:lstStyle/>
        <a:p>
          <a:endParaRPr lang="en-GB" dirty="0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A1FE9707-3B0E-4CDE-949C-D4C473E223FF}" type="pres">
      <dgm:prSet presAssocID="{44C8546D-08FD-42F1-AE37-B8DC55411597}" presName="ThreeNodes_1" presStyleLbl="node1" presStyleIdx="0" presStyleCnt="3">
        <dgm:presLayoutVars>
          <dgm:bulletEnabled val="1"/>
        </dgm:presLayoutVars>
      </dgm:prSet>
      <dgm:spPr/>
    </dgm:pt>
    <dgm:pt modelId="{97AD47E0-1B83-452D-8D40-0D4A13D22616}" type="pres">
      <dgm:prSet presAssocID="{44C8546D-08FD-42F1-AE37-B8DC55411597}" presName="ThreeNodes_2" presStyleLbl="node1" presStyleIdx="1" presStyleCnt="3">
        <dgm:presLayoutVars>
          <dgm:bulletEnabled val="1"/>
        </dgm:presLayoutVars>
      </dgm:prSet>
      <dgm:spPr/>
    </dgm:pt>
    <dgm:pt modelId="{1790BBCB-7CF4-4F4C-8E60-97A19F1457E8}" type="pres">
      <dgm:prSet presAssocID="{44C8546D-08FD-42F1-AE37-B8DC55411597}" presName="ThreeNodes_3" presStyleLbl="node1" presStyleIdx="2" presStyleCnt="3">
        <dgm:presLayoutVars>
          <dgm:bulletEnabled val="1"/>
        </dgm:presLayoutVars>
      </dgm:prSet>
      <dgm:spPr/>
    </dgm:pt>
    <dgm:pt modelId="{F41FEACE-133D-4078-ACD6-4E76BE727B6C}" type="pres">
      <dgm:prSet presAssocID="{44C8546D-08FD-42F1-AE37-B8DC55411597}" presName="ThreeConn_1-2" presStyleLbl="fgAccFollowNode1" presStyleIdx="0" presStyleCnt="2">
        <dgm:presLayoutVars>
          <dgm:bulletEnabled val="1"/>
        </dgm:presLayoutVars>
      </dgm:prSet>
      <dgm:spPr/>
    </dgm:pt>
    <dgm:pt modelId="{873D3F16-8051-472B-AC53-65D68C4F402C}" type="pres">
      <dgm:prSet presAssocID="{44C8546D-08FD-42F1-AE37-B8DC55411597}" presName="ThreeConn_2-3" presStyleLbl="fgAccFollowNode1" presStyleIdx="1" presStyleCnt="2">
        <dgm:presLayoutVars>
          <dgm:bulletEnabled val="1"/>
        </dgm:presLayoutVars>
      </dgm:prSet>
      <dgm:spPr/>
    </dgm:pt>
    <dgm:pt modelId="{1B039ED7-8E44-439B-95A0-17AF053D16E2}" type="pres">
      <dgm:prSet presAssocID="{44C8546D-08FD-42F1-AE37-B8DC55411597}" presName="ThreeNodes_1_text" presStyleLbl="node1" presStyleIdx="2" presStyleCnt="3">
        <dgm:presLayoutVars>
          <dgm:bulletEnabled val="1"/>
        </dgm:presLayoutVars>
      </dgm:prSet>
      <dgm:spPr/>
    </dgm:pt>
    <dgm:pt modelId="{F790BB65-60D4-409C-921E-B9BDFDAAFFFB}" type="pres">
      <dgm:prSet presAssocID="{44C8546D-08FD-42F1-AE37-B8DC55411597}" presName="ThreeNodes_2_text" presStyleLbl="node1" presStyleIdx="2" presStyleCnt="3">
        <dgm:presLayoutVars>
          <dgm:bulletEnabled val="1"/>
        </dgm:presLayoutVars>
      </dgm:prSet>
      <dgm:spPr/>
    </dgm:pt>
    <dgm:pt modelId="{1CBD7DD6-2E0E-4264-A552-A92F3D99F95E}" type="pres">
      <dgm:prSet presAssocID="{44C8546D-08FD-42F1-AE37-B8DC554115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DED7127-91C2-46CF-A854-0C9ECA2A2F1F}" type="presOf" srcId="{17AA8DB5-4AC5-4C04-B12A-A7F2E2A8C632}" destId="{F790BB65-60D4-409C-921E-B9BDFDAAFFFB}" srcOrd="1" destOrd="0" presId="urn:microsoft.com/office/officeart/2005/8/layout/vProcess5"/>
    <dgm:cxn modelId="{5C357F43-6B93-4B44-AA08-7993C684AD1D}" type="presOf" srcId="{E5A478AC-F796-4851-B50F-37D8D8B1E4D0}" destId="{F41FEACE-133D-4078-ACD6-4E76BE727B6C}" srcOrd="0" destOrd="0" presId="urn:microsoft.com/office/officeart/2005/8/layout/vProcess5"/>
    <dgm:cxn modelId="{9AB6486A-05B8-41D3-837D-49B7C23F8542}" type="presOf" srcId="{30255266-2CE8-447B-94CC-D3F34C241D6C}" destId="{1B039ED7-8E44-439B-95A0-17AF053D16E2}" srcOrd="1" destOrd="0" presId="urn:microsoft.com/office/officeart/2005/8/layout/vProcess5"/>
    <dgm:cxn modelId="{CF850A53-6DBC-4950-A47A-5846AD2D13C3}" type="presOf" srcId="{FACB38F8-2B0A-427E-8A24-2458BAF7A857}" destId="{1CBD7DD6-2E0E-4264-A552-A92F3D99F95E}" srcOrd="1" destOrd="0" presId="urn:microsoft.com/office/officeart/2005/8/layout/vProcess5"/>
    <dgm:cxn modelId="{6CA20359-492A-4A90-A47A-007DD69248AD}" type="presOf" srcId="{30255266-2CE8-447B-94CC-D3F34C241D6C}" destId="{A1FE9707-3B0E-4CDE-949C-D4C473E223FF}" srcOrd="0" destOrd="0" presId="urn:microsoft.com/office/officeart/2005/8/layout/vProcess5"/>
    <dgm:cxn modelId="{67456C84-A663-4ABB-A56F-0C16957101F4}" srcId="{44C8546D-08FD-42F1-AE37-B8DC55411597}" destId="{17AA8DB5-4AC5-4C04-B12A-A7F2E2A8C632}" srcOrd="1" destOrd="0" parTransId="{B059FAC2-82A8-4858-88B7-4CA4B9EF558F}" sibTransId="{4C14CC45-BC20-4B3A-B54B-1953B09C0E02}"/>
    <dgm:cxn modelId="{FC50FB8A-8D2D-49DC-AE30-D17A5AD62948}" srcId="{44C8546D-08FD-42F1-AE37-B8DC55411597}" destId="{FACB38F8-2B0A-427E-8A24-2458BAF7A857}" srcOrd="2" destOrd="0" parTransId="{DBBC32F7-0878-4F9D-AC16-9E9D44F958E3}" sibTransId="{8333BA87-665F-4AB7-99B0-53175429C61E}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F96474B4-A405-49B8-8FA0-B34DBB06549A}" type="presOf" srcId="{17AA8DB5-4AC5-4C04-B12A-A7F2E2A8C632}" destId="{97AD47E0-1B83-452D-8D40-0D4A13D22616}" srcOrd="0" destOrd="0" presId="urn:microsoft.com/office/officeart/2005/8/layout/vProcess5"/>
    <dgm:cxn modelId="{8D6454B7-30D1-4B8F-B1DA-499A8DA1AFC6}" srcId="{44C8546D-08FD-42F1-AE37-B8DC55411597}" destId="{30255266-2CE8-447B-94CC-D3F34C241D6C}" srcOrd="0" destOrd="0" parTransId="{B303BEA3-069F-460C-82C1-BD48A8DC82AA}" sibTransId="{E5A478AC-F796-4851-B50F-37D8D8B1E4D0}"/>
    <dgm:cxn modelId="{B09BFDDD-D569-4E60-8422-217E35052E9C}" type="presOf" srcId="{4C14CC45-BC20-4B3A-B54B-1953B09C0E02}" destId="{873D3F16-8051-472B-AC53-65D68C4F402C}" srcOrd="0" destOrd="0" presId="urn:microsoft.com/office/officeart/2005/8/layout/vProcess5"/>
    <dgm:cxn modelId="{F0263FE9-7128-4A37-A754-8393E4A2595A}" type="presOf" srcId="{FACB38F8-2B0A-427E-8A24-2458BAF7A857}" destId="{1790BBCB-7CF4-4F4C-8E60-97A19F1457E8}" srcOrd="0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F4A4797B-11F4-417C-A8C2-C34D07DE5A21}" type="presParOf" srcId="{D1833619-A96C-419C-B554-E2B783586848}" destId="{A1FE9707-3B0E-4CDE-949C-D4C473E223FF}" srcOrd="1" destOrd="0" presId="urn:microsoft.com/office/officeart/2005/8/layout/vProcess5"/>
    <dgm:cxn modelId="{77035DB0-2FD3-425F-8A15-BAC83EEF9CAF}" type="presParOf" srcId="{D1833619-A96C-419C-B554-E2B783586848}" destId="{97AD47E0-1B83-452D-8D40-0D4A13D22616}" srcOrd="2" destOrd="0" presId="urn:microsoft.com/office/officeart/2005/8/layout/vProcess5"/>
    <dgm:cxn modelId="{A14CF6C7-97A1-4116-A75B-D08C36307654}" type="presParOf" srcId="{D1833619-A96C-419C-B554-E2B783586848}" destId="{1790BBCB-7CF4-4F4C-8E60-97A19F1457E8}" srcOrd="3" destOrd="0" presId="urn:microsoft.com/office/officeart/2005/8/layout/vProcess5"/>
    <dgm:cxn modelId="{34B191FC-C2E0-4009-9394-1507FE8FA3E8}" type="presParOf" srcId="{D1833619-A96C-419C-B554-E2B783586848}" destId="{F41FEACE-133D-4078-ACD6-4E76BE727B6C}" srcOrd="4" destOrd="0" presId="urn:microsoft.com/office/officeart/2005/8/layout/vProcess5"/>
    <dgm:cxn modelId="{5A9FF3E6-1138-426C-9CF4-CFD421CC1C85}" type="presParOf" srcId="{D1833619-A96C-419C-B554-E2B783586848}" destId="{873D3F16-8051-472B-AC53-65D68C4F402C}" srcOrd="5" destOrd="0" presId="urn:microsoft.com/office/officeart/2005/8/layout/vProcess5"/>
    <dgm:cxn modelId="{917BCB9A-CE59-40AC-80CB-588F4C66FDE5}" type="presParOf" srcId="{D1833619-A96C-419C-B554-E2B783586848}" destId="{1B039ED7-8E44-439B-95A0-17AF053D16E2}" srcOrd="6" destOrd="0" presId="urn:microsoft.com/office/officeart/2005/8/layout/vProcess5"/>
    <dgm:cxn modelId="{F900965F-D36F-4DA2-989B-53A375581CC5}" type="presParOf" srcId="{D1833619-A96C-419C-B554-E2B783586848}" destId="{F790BB65-60D4-409C-921E-B9BDFDAAFFFB}" srcOrd="7" destOrd="0" presId="urn:microsoft.com/office/officeart/2005/8/layout/vProcess5"/>
    <dgm:cxn modelId="{3D5E24A9-E82B-4877-B369-197B7E64D829}" type="presParOf" srcId="{D1833619-A96C-419C-B554-E2B783586848}" destId="{1CBD7DD6-2E0E-4264-A552-A92F3D99F95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2700" dirty="0"/>
            <a:t>Welly Storage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pPr marL="285750" marR="0" lvl="1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None/>
            <a:tabLst/>
            <a:defRPr/>
          </a:pPr>
          <a:r>
            <a:rPr lang="en-US" sz="3200" dirty="0"/>
            <a:t>• Welly boots in pairs upside down.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200" dirty="0"/>
            <a:t>Toes in a row.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C2171463-3BE1-4B76-9339-27FAD3ABC56A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dirty="0"/>
            <a:t> </a:t>
          </a:r>
        </a:p>
      </dgm:t>
    </dgm:pt>
    <dgm:pt modelId="{74231CBD-61C7-448A-B6D0-58320269F1DE}" type="parTrans" cxnId="{E980B7E9-D501-4276-9FF5-7C77F55BDEEE}">
      <dgm:prSet/>
      <dgm:spPr/>
      <dgm:t>
        <a:bodyPr/>
        <a:lstStyle/>
        <a:p>
          <a:endParaRPr lang="en-GB"/>
        </a:p>
      </dgm:t>
    </dgm:pt>
    <dgm:pt modelId="{C54CA9AF-87AB-4116-94DA-60A6758884EB}" type="sibTrans" cxnId="{E980B7E9-D501-4276-9FF5-7C77F55BDEEE}">
      <dgm:prSet/>
      <dgm:spPr/>
      <dgm:t>
        <a:bodyPr/>
        <a:lstStyle/>
        <a:p>
          <a:endParaRPr lang="en-GB"/>
        </a:p>
      </dgm:t>
    </dgm:pt>
    <dgm:pt modelId="{A44D1A92-5ADA-410E-8970-C945E9427ACD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3A172B24-CBCD-4158-9732-B73A1DD255B1}" type="parTrans" cxnId="{0F29A4DC-E411-4135-84BB-1AB7A240A02D}">
      <dgm:prSet/>
      <dgm:spPr/>
      <dgm:t>
        <a:bodyPr/>
        <a:lstStyle/>
        <a:p>
          <a:endParaRPr lang="en-GB"/>
        </a:p>
      </dgm:t>
    </dgm:pt>
    <dgm:pt modelId="{53515AA4-A766-4B02-90BD-0566E88C24F6}" type="sibTrans" cxnId="{0F29A4DC-E411-4135-84BB-1AB7A240A02D}">
      <dgm:prSet/>
      <dgm:spPr/>
      <dgm:t>
        <a:bodyPr/>
        <a:lstStyle/>
        <a:p>
          <a:endParaRPr lang="en-GB"/>
        </a:p>
      </dgm:t>
    </dgm:pt>
    <dgm:pt modelId="{D150CA7F-4055-43CE-B9D0-5371FBD5665C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200" dirty="0"/>
            <a:t>If the two rules above aren’t followed- welly’s left on the floor can't be used the next day (maybe wet)</a:t>
          </a:r>
        </a:p>
      </dgm:t>
    </dgm:pt>
    <dgm:pt modelId="{3D5AEA2A-3EE1-4A85-89B6-E16B67F91901}" type="parTrans" cxnId="{8ABB777D-0130-48C4-B52C-67180D5955D7}">
      <dgm:prSet/>
      <dgm:spPr/>
      <dgm:t>
        <a:bodyPr/>
        <a:lstStyle/>
        <a:p>
          <a:endParaRPr lang="en-GB"/>
        </a:p>
      </dgm:t>
    </dgm:pt>
    <dgm:pt modelId="{5D17A6AA-8C32-49E4-A8B1-4B72253BED50}" type="sibTrans" cxnId="{8ABB777D-0130-48C4-B52C-67180D5955D7}">
      <dgm:prSet/>
      <dgm:spPr/>
      <dgm:t>
        <a:bodyPr/>
        <a:lstStyle/>
        <a:p>
          <a:endParaRPr lang="en-GB"/>
        </a:p>
      </dgm:t>
    </dgm:pt>
    <dgm:pt modelId="{4A98593C-6F64-41D8-A3C7-62EE874EF3E3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200" dirty="0"/>
            <a:t> If you've used the field or the sand zone wellies are to be scrapped on the welly scrubber before putting back on the welly storage.</a:t>
          </a:r>
        </a:p>
      </dgm:t>
    </dgm:pt>
    <dgm:pt modelId="{BF140A44-C2CE-4279-B11E-DC4B7A3A66A3}" type="parTrans" cxnId="{B961FDF5-3805-4A34-AB33-FBBFBB3DAF33}">
      <dgm:prSet/>
      <dgm:spPr/>
      <dgm:t>
        <a:bodyPr/>
        <a:lstStyle/>
        <a:p>
          <a:endParaRPr lang="en-GB"/>
        </a:p>
      </dgm:t>
    </dgm:pt>
    <dgm:pt modelId="{5BCFAC8D-E2BE-4F45-9418-5A0C2732ED8C}" type="sibTrans" cxnId="{B961FDF5-3805-4A34-AB33-FBBFBB3DAF33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AE081278-6033-40FF-8575-902D021EC8C1}" type="presOf" srcId="{A44D1A92-5ADA-410E-8970-C945E9427ACD}" destId="{64539474-E16B-4F98-A077-19CA151BB17C}" srcOrd="0" destOrd="3" presId="urn:microsoft.com/office/officeart/2005/8/layout/vList2"/>
    <dgm:cxn modelId="{8ABB777D-0130-48C4-B52C-67180D5955D7}" srcId="{09D6EDA5-A781-4B92-90D9-56F62A17CB46}" destId="{D150CA7F-4055-43CE-B9D0-5371FBD5665C}" srcOrd="1" destOrd="0" parTransId="{3D5AEA2A-3EE1-4A85-89B6-E16B67F91901}" sibTransId="{5D17A6AA-8C32-49E4-A8B1-4B72253BED50}"/>
    <dgm:cxn modelId="{62C00691-F4D5-41B3-805A-3F2D4803471A}" type="presOf" srcId="{4A98593C-6F64-41D8-A3C7-62EE874EF3E3}" destId="{64539474-E16B-4F98-A077-19CA151BB17C}" srcOrd="0" destOrd="2" presId="urn:microsoft.com/office/officeart/2005/8/layout/vList2"/>
    <dgm:cxn modelId="{D0236996-3904-47F9-A79E-FF05D8B65DB2}" type="presOf" srcId="{D150CA7F-4055-43CE-B9D0-5371FBD5665C}" destId="{64539474-E16B-4F98-A077-19CA151BB17C}" srcOrd="0" destOrd="1" presId="urn:microsoft.com/office/officeart/2005/8/layout/vList2"/>
    <dgm:cxn modelId="{AFEE28C5-EBC2-4766-A251-01D401FE9A20}" type="presOf" srcId="{C2171463-3BE1-4B76-9339-27FAD3ABC56A}" destId="{64539474-E16B-4F98-A077-19CA151BB17C}" srcOrd="0" destOrd="4" presId="urn:microsoft.com/office/officeart/2005/8/layout/vList2"/>
    <dgm:cxn modelId="{0F29A4DC-E411-4135-84BB-1AB7A240A02D}" srcId="{09D6EDA5-A781-4B92-90D9-56F62A17CB46}" destId="{A44D1A92-5ADA-410E-8970-C945E9427ACD}" srcOrd="3" destOrd="0" parTransId="{3A172B24-CBCD-4158-9732-B73A1DD255B1}" sibTransId="{53515AA4-A766-4B02-90BD-0566E88C24F6}"/>
    <dgm:cxn modelId="{E980B7E9-D501-4276-9FF5-7C77F55BDEEE}" srcId="{09D6EDA5-A781-4B92-90D9-56F62A17CB46}" destId="{C2171463-3BE1-4B76-9339-27FAD3ABC56A}" srcOrd="4" destOrd="0" parTransId="{74231CBD-61C7-448A-B6D0-58320269F1DE}" sibTransId="{C54CA9AF-87AB-4116-94DA-60A6758884EB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B961FDF5-3805-4A34-AB33-FBBFBB3DAF33}" srcId="{09D6EDA5-A781-4B92-90D9-56F62A17CB46}" destId="{4A98593C-6F64-41D8-A3C7-62EE874EF3E3}" srcOrd="2" destOrd="0" parTransId="{BF140A44-C2CE-4279-B11E-DC4B7A3A66A3}" sibTransId="{5BCFAC8D-E2BE-4F45-9418-5A0C2732ED8C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2700" dirty="0"/>
            <a:t>Den building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300" dirty="0"/>
            <a:t>• </a:t>
          </a:r>
          <a:r>
            <a:rPr lang="en-US" sz="2300" dirty="0">
              <a:solidFill>
                <a:schemeClr val="tx1"/>
              </a:solidFill>
            </a:rPr>
            <a:t>A box of utensils and equipment for den use will be provided in a box which must </a:t>
          </a:r>
          <a:r>
            <a:rPr lang="en-US" sz="2300" dirty="0">
              <a:solidFill>
                <a:srgbClr val="FF0000"/>
              </a:solidFill>
            </a:rPr>
            <a:t>be returned </a:t>
          </a:r>
          <a:r>
            <a:rPr lang="en-US" sz="2300" dirty="0">
              <a:solidFill>
                <a:schemeClr val="tx1"/>
              </a:solidFill>
            </a:rPr>
            <a:t>at the end of lunchtime. </a:t>
          </a:r>
          <a:r>
            <a:rPr lang="en-US" sz="2300" dirty="0"/>
            <a:t>Use equipment correctly. 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C2171463-3BE1-4B76-9339-27FAD3ABC56A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dirty="0"/>
            <a:t> </a:t>
          </a:r>
        </a:p>
      </dgm:t>
    </dgm:pt>
    <dgm:pt modelId="{74231CBD-61C7-448A-B6D0-58320269F1DE}" type="parTrans" cxnId="{E980B7E9-D501-4276-9FF5-7C77F55BDEEE}">
      <dgm:prSet/>
      <dgm:spPr/>
      <dgm:t>
        <a:bodyPr/>
        <a:lstStyle/>
        <a:p>
          <a:endParaRPr lang="en-GB"/>
        </a:p>
      </dgm:t>
    </dgm:pt>
    <dgm:pt modelId="{C54CA9AF-87AB-4116-94DA-60A6758884EB}" type="sibTrans" cxnId="{E980B7E9-D501-4276-9FF5-7C77F55BDEEE}">
      <dgm:prSet/>
      <dgm:spPr/>
      <dgm:t>
        <a:bodyPr/>
        <a:lstStyle/>
        <a:p>
          <a:endParaRPr lang="en-GB"/>
        </a:p>
      </dgm:t>
    </dgm:pt>
    <dgm:pt modelId="{A44D1A92-5ADA-410E-8970-C945E9427ACD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3A172B24-CBCD-4158-9732-B73A1DD255B1}" type="parTrans" cxnId="{0F29A4DC-E411-4135-84BB-1AB7A240A02D}">
      <dgm:prSet/>
      <dgm:spPr/>
      <dgm:t>
        <a:bodyPr/>
        <a:lstStyle/>
        <a:p>
          <a:endParaRPr lang="en-GB"/>
        </a:p>
      </dgm:t>
    </dgm:pt>
    <dgm:pt modelId="{53515AA4-A766-4B02-90BD-0566E88C24F6}" type="sibTrans" cxnId="{0F29A4DC-E411-4135-84BB-1AB7A240A02D}">
      <dgm:prSet/>
      <dgm:spPr/>
      <dgm:t>
        <a:bodyPr/>
        <a:lstStyle/>
        <a:p>
          <a:endParaRPr lang="en-GB"/>
        </a:p>
      </dgm:t>
    </dgm:pt>
    <dgm:pt modelId="{1CC316EC-9F2E-473C-B3D0-C59B6BD48E1B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5D47053C-A635-46F8-8D24-D663E48940A0}" type="parTrans" cxnId="{40051CDE-AC5A-4491-9F68-0970F7A87E57}">
      <dgm:prSet/>
      <dgm:spPr/>
      <dgm:t>
        <a:bodyPr/>
        <a:lstStyle/>
        <a:p>
          <a:endParaRPr lang="en-GB"/>
        </a:p>
      </dgm:t>
    </dgm:pt>
    <dgm:pt modelId="{98F19580-84FC-4F49-A35D-EA5360EB2000}" type="sibTrans" cxnId="{40051CDE-AC5A-4491-9F68-0970F7A87E57}">
      <dgm:prSet/>
      <dgm:spPr/>
      <dgm:t>
        <a:bodyPr/>
        <a:lstStyle/>
        <a:p>
          <a:endParaRPr lang="en-GB"/>
        </a:p>
      </dgm:t>
    </dgm:pt>
    <dgm:pt modelId="{7DF3E7BD-C76B-44E9-87DE-B0D721F47A59}">
      <dgm:prSet custT="1"/>
      <dgm:spPr/>
      <dgm:t>
        <a:bodyPr/>
        <a:lstStyle/>
        <a:p>
          <a:pPr marL="285750" marR="0" lvl="1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300" dirty="0"/>
            <a:t> Be considerate of other people’s space and don’t destroy other dens unless they are finished.</a:t>
          </a:r>
        </a:p>
      </dgm:t>
    </dgm:pt>
    <dgm:pt modelId="{5AC2CEAA-AFA7-4324-8C01-106943C42236}" type="parTrans" cxnId="{BDFF4867-DAED-4D70-94B7-20A5CB22E391}">
      <dgm:prSet/>
      <dgm:spPr/>
      <dgm:t>
        <a:bodyPr/>
        <a:lstStyle/>
        <a:p>
          <a:endParaRPr lang="en-GB"/>
        </a:p>
      </dgm:t>
    </dgm:pt>
    <dgm:pt modelId="{45BD34F1-4F2A-4CE3-A459-F8D9095AFF05}" type="sibTrans" cxnId="{BDFF4867-DAED-4D70-94B7-20A5CB22E391}">
      <dgm:prSet/>
      <dgm:spPr/>
      <dgm:t>
        <a:bodyPr/>
        <a:lstStyle/>
        <a:p>
          <a:endParaRPr lang="en-GB"/>
        </a:p>
      </dgm:t>
    </dgm:pt>
    <dgm:pt modelId="{3F6909DF-5D81-4CB0-B8E8-AB05658D3A8C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300" dirty="0"/>
            <a:t>Allow others to join </a:t>
          </a:r>
          <a:r>
            <a:rPr lang="en-US" sz="2300" b="1" dirty="0"/>
            <a:t>in.</a:t>
          </a:r>
        </a:p>
      </dgm:t>
    </dgm:pt>
    <dgm:pt modelId="{52075758-6358-480A-9B4A-D6B84B0F9AD4}" type="parTrans" cxnId="{BEF13E93-6F1B-420E-A3BD-AB670BA8D890}">
      <dgm:prSet/>
      <dgm:spPr/>
      <dgm:t>
        <a:bodyPr/>
        <a:lstStyle/>
        <a:p>
          <a:endParaRPr lang="en-GB"/>
        </a:p>
      </dgm:t>
    </dgm:pt>
    <dgm:pt modelId="{50B7D5D8-E168-41D4-B703-B9F12C26E26A}" type="sibTrans" cxnId="{BEF13E93-6F1B-420E-A3BD-AB670BA8D890}">
      <dgm:prSet/>
      <dgm:spPr/>
      <dgm:t>
        <a:bodyPr/>
        <a:lstStyle/>
        <a:p>
          <a:endParaRPr lang="en-GB"/>
        </a:p>
      </dgm:t>
    </dgm:pt>
    <dgm:pt modelId="{5AA54C8E-26E8-4308-BB64-4EAE23BC5D45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796BB269-9C1D-49E6-B1D3-7592472C2DD2}" type="parTrans" cxnId="{B44EFE86-7C3D-4ECB-ACA4-A178E7048706}">
      <dgm:prSet/>
      <dgm:spPr/>
      <dgm:t>
        <a:bodyPr/>
        <a:lstStyle/>
        <a:p>
          <a:endParaRPr lang="en-GB"/>
        </a:p>
      </dgm:t>
    </dgm:pt>
    <dgm:pt modelId="{1854F948-69B8-4032-BECD-5AB5006141A7}" type="sibTrans" cxnId="{B44EFE86-7C3D-4ECB-ACA4-A178E7048706}">
      <dgm:prSet/>
      <dgm:spPr/>
      <dgm:t>
        <a:bodyPr/>
        <a:lstStyle/>
        <a:p>
          <a:endParaRPr lang="en-GB"/>
        </a:p>
      </dgm:t>
    </dgm:pt>
    <dgm:pt modelId="{C7FC2C38-3BD8-4BB8-B7F6-1B385D7EBF74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5FBDCF7F-10D0-4A7E-AD40-6798988954CB}" type="parTrans" cxnId="{56CE3C38-2E8B-4DF4-9AF9-A3430CA7DB53}">
      <dgm:prSet/>
      <dgm:spPr/>
      <dgm:t>
        <a:bodyPr/>
        <a:lstStyle/>
        <a:p>
          <a:endParaRPr lang="en-GB"/>
        </a:p>
      </dgm:t>
    </dgm:pt>
    <dgm:pt modelId="{D1ACB112-B70E-4F3C-821F-E7CBCB9CA624}" type="sibTrans" cxnId="{56CE3C38-2E8B-4DF4-9AF9-A3430CA7DB53}">
      <dgm:prSet/>
      <dgm:spPr/>
      <dgm:t>
        <a:bodyPr/>
        <a:lstStyle/>
        <a:p>
          <a:endParaRPr lang="en-GB"/>
        </a:p>
      </dgm:t>
    </dgm:pt>
    <dgm:pt modelId="{9BAE0DEC-2DE4-4443-AB93-2DE1D3EE3E0E}">
      <dgm:prSet custT="1"/>
      <dgm:spPr/>
      <dgm:t>
        <a:bodyPr/>
        <a:lstStyle/>
        <a:p>
          <a:pPr marL="285750" lvl="1" indent="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600" u="none" dirty="0">
              <a:solidFill>
                <a:srgbClr val="FF0000"/>
              </a:solidFill>
            </a:rPr>
            <a:t> </a:t>
          </a:r>
          <a:r>
            <a:rPr lang="en-US" sz="2600" u="none" dirty="0">
              <a:solidFill>
                <a:schemeClr val="tx1"/>
              </a:solidFill>
            </a:rPr>
            <a:t>If you don’t make the right choices or any unkind behaviour or actions are used, entry into the woods zone will be stopped for a day each time an incident is reported!  </a:t>
          </a:r>
        </a:p>
      </dgm:t>
    </dgm:pt>
    <dgm:pt modelId="{EED6FE81-58FB-4654-8A5D-561078DFFAD7}" type="parTrans" cxnId="{195A26DA-6382-4E2B-A920-989C86DDAE68}">
      <dgm:prSet/>
      <dgm:spPr/>
      <dgm:t>
        <a:bodyPr/>
        <a:lstStyle/>
        <a:p>
          <a:endParaRPr lang="en-GB"/>
        </a:p>
      </dgm:t>
    </dgm:pt>
    <dgm:pt modelId="{C45CD190-AC75-4C7F-B21A-A9E0CA2057D5}" type="sibTrans" cxnId="{195A26DA-6382-4E2B-A920-989C86DDAE68}">
      <dgm:prSet/>
      <dgm:spPr/>
      <dgm:t>
        <a:bodyPr/>
        <a:lstStyle/>
        <a:p>
          <a:endParaRPr lang="en-GB"/>
        </a:p>
      </dgm:t>
    </dgm:pt>
    <dgm:pt modelId="{31808083-F8AB-4033-94C6-C95CCD949744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300" dirty="0">
              <a:solidFill>
                <a:srgbClr val="FF0000"/>
              </a:solidFill>
            </a:rPr>
            <a:t> Don’t </a:t>
          </a:r>
          <a:r>
            <a:rPr lang="en-US" sz="2300" dirty="0"/>
            <a:t>take equipment from the mud kitchen for dens.</a:t>
          </a:r>
        </a:p>
      </dgm:t>
    </dgm:pt>
    <dgm:pt modelId="{55B0CD7E-E1B6-4604-8B4A-FE12A5837906}" type="parTrans" cxnId="{11173269-D6D9-45B8-BB87-42C8C2D584C3}">
      <dgm:prSet/>
      <dgm:spPr/>
      <dgm:t>
        <a:bodyPr/>
        <a:lstStyle/>
        <a:p>
          <a:endParaRPr lang="en-GB"/>
        </a:p>
      </dgm:t>
    </dgm:pt>
    <dgm:pt modelId="{9A0C9081-D62B-42D8-A180-0F3C42CE0A68}" type="sibTrans" cxnId="{11173269-D6D9-45B8-BB87-42C8C2D584C3}">
      <dgm:prSet/>
      <dgm:spPr/>
      <dgm:t>
        <a:bodyPr/>
        <a:lstStyle/>
        <a:p>
          <a:endParaRPr lang="en-GB"/>
        </a:p>
      </dgm:t>
    </dgm:pt>
    <dgm:pt modelId="{AEE5E1CE-D59C-4B84-AD4A-56580BD7D928}">
      <dgm:prSet custT="1"/>
      <dgm:spPr/>
      <dgm:t>
        <a:bodyPr/>
        <a:lstStyle/>
        <a:p>
          <a:pPr marL="285750" lvl="1" indent="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2600" b="1" u="sng" dirty="0"/>
            <a:t>Behaviour</a:t>
          </a:r>
        </a:p>
      </dgm:t>
    </dgm:pt>
    <dgm:pt modelId="{1C6C28BF-3DB1-4DE5-BEEC-9AF4BC0B3A6C}" type="parTrans" cxnId="{BD5BAC75-9505-4543-872E-14D87ECAA5F4}">
      <dgm:prSet/>
      <dgm:spPr/>
      <dgm:t>
        <a:bodyPr/>
        <a:lstStyle/>
        <a:p>
          <a:endParaRPr lang="en-GB"/>
        </a:p>
      </dgm:t>
    </dgm:pt>
    <dgm:pt modelId="{256EE082-BC73-411E-A48D-418DFD449C35}" type="sibTrans" cxnId="{BD5BAC75-9505-4543-872E-14D87ECAA5F4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E9BE61E-1F26-45C3-BF6E-B7A6C5CCF462}" type="presOf" srcId="{5AA54C8E-26E8-4308-BB64-4EAE23BC5D45}" destId="{64539474-E16B-4F98-A077-19CA151BB17C}" srcOrd="0" destOrd="7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56CE3C38-2E8B-4DF4-9AF9-A3430CA7DB53}" srcId="{09D6EDA5-A781-4B92-90D9-56F62A17CB46}" destId="{C7FC2C38-3BD8-4BB8-B7F6-1B385D7EBF74}" srcOrd="6" destOrd="0" parTransId="{5FBDCF7F-10D0-4A7E-AD40-6798988954CB}" sibTransId="{D1ACB112-B70E-4F3C-821F-E7CBCB9CA624}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AAFC2561-C431-44B7-9EC1-F62B2F57989B}" type="presOf" srcId="{AEE5E1CE-D59C-4B84-AD4A-56580BD7D928}" destId="{64539474-E16B-4F98-A077-19CA151BB17C}" srcOrd="0" destOrd="4" presId="urn:microsoft.com/office/officeart/2005/8/layout/vList2"/>
    <dgm:cxn modelId="{F8187B66-827C-4132-AAD6-CD45B4B93D54}" type="presOf" srcId="{C7FC2C38-3BD8-4BB8-B7F6-1B385D7EBF74}" destId="{64539474-E16B-4F98-A077-19CA151BB17C}" srcOrd="0" destOrd="6" presId="urn:microsoft.com/office/officeart/2005/8/layout/vList2"/>
    <dgm:cxn modelId="{BDFF4867-DAED-4D70-94B7-20A5CB22E391}" srcId="{09D6EDA5-A781-4B92-90D9-56F62A17CB46}" destId="{7DF3E7BD-C76B-44E9-87DE-B0D721F47A59}" srcOrd="2" destOrd="0" parTransId="{5AC2CEAA-AFA7-4324-8C01-106943C42236}" sibTransId="{45BD34F1-4F2A-4CE3-A459-F8D9095AFF05}"/>
    <dgm:cxn modelId="{11173269-D6D9-45B8-BB87-42C8C2D584C3}" srcId="{09D6EDA5-A781-4B92-90D9-56F62A17CB46}" destId="{31808083-F8AB-4033-94C6-C95CCD949744}" srcOrd="1" destOrd="0" parTransId="{55B0CD7E-E1B6-4604-8B4A-FE12A5837906}" sibTransId="{9A0C9081-D62B-42D8-A180-0F3C42CE0A68}"/>
    <dgm:cxn modelId="{75FF276C-1119-433C-AE51-F540B90A3715}" type="presOf" srcId="{7DF3E7BD-C76B-44E9-87DE-B0D721F47A59}" destId="{64539474-E16B-4F98-A077-19CA151BB17C}" srcOrd="0" destOrd="2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BD5BAC75-9505-4543-872E-14D87ECAA5F4}" srcId="{09D6EDA5-A781-4B92-90D9-56F62A17CB46}" destId="{AEE5E1CE-D59C-4B84-AD4A-56580BD7D928}" srcOrd="4" destOrd="0" parTransId="{1C6C28BF-3DB1-4DE5-BEEC-9AF4BC0B3A6C}" sibTransId="{256EE082-BC73-411E-A48D-418DFD449C35}"/>
    <dgm:cxn modelId="{AE081278-6033-40FF-8575-902D021EC8C1}" type="presOf" srcId="{A44D1A92-5ADA-410E-8970-C945E9427ACD}" destId="{64539474-E16B-4F98-A077-19CA151BB17C}" srcOrd="0" destOrd="9" presId="urn:microsoft.com/office/officeart/2005/8/layout/vList2"/>
    <dgm:cxn modelId="{F99F8B83-E6F9-4651-A003-5A7C8074207E}" type="presOf" srcId="{31808083-F8AB-4033-94C6-C95CCD949744}" destId="{64539474-E16B-4F98-A077-19CA151BB17C}" srcOrd="0" destOrd="1" presId="urn:microsoft.com/office/officeart/2005/8/layout/vList2"/>
    <dgm:cxn modelId="{44763F86-337F-4C05-9896-4EC05AFC8C9D}" type="presOf" srcId="{1CC316EC-9F2E-473C-B3D0-C59B6BD48E1B}" destId="{64539474-E16B-4F98-A077-19CA151BB17C}" srcOrd="0" destOrd="8" presId="urn:microsoft.com/office/officeart/2005/8/layout/vList2"/>
    <dgm:cxn modelId="{B44EFE86-7C3D-4ECB-ACA4-A178E7048706}" srcId="{09D6EDA5-A781-4B92-90D9-56F62A17CB46}" destId="{5AA54C8E-26E8-4308-BB64-4EAE23BC5D45}" srcOrd="7" destOrd="0" parTransId="{796BB269-9C1D-49E6-B1D3-7592472C2DD2}" sibTransId="{1854F948-69B8-4032-BECD-5AB5006141A7}"/>
    <dgm:cxn modelId="{BEF13E93-6F1B-420E-A3BD-AB670BA8D890}" srcId="{09D6EDA5-A781-4B92-90D9-56F62A17CB46}" destId="{3F6909DF-5D81-4CB0-B8E8-AB05658D3A8C}" srcOrd="3" destOrd="0" parTransId="{52075758-6358-480A-9B4A-D6B84B0F9AD4}" sibTransId="{50B7D5D8-E168-41D4-B703-B9F12C26E26A}"/>
    <dgm:cxn modelId="{9F212B98-3417-40B0-8B89-9C99623FDCB6}" type="presOf" srcId="{3F6909DF-5D81-4CB0-B8E8-AB05658D3A8C}" destId="{64539474-E16B-4F98-A077-19CA151BB17C}" srcOrd="0" destOrd="3" presId="urn:microsoft.com/office/officeart/2005/8/layout/vList2"/>
    <dgm:cxn modelId="{AFEE28C5-EBC2-4766-A251-01D401FE9A20}" type="presOf" srcId="{C2171463-3BE1-4B76-9339-27FAD3ABC56A}" destId="{64539474-E16B-4F98-A077-19CA151BB17C}" srcOrd="0" destOrd="10" presId="urn:microsoft.com/office/officeart/2005/8/layout/vList2"/>
    <dgm:cxn modelId="{1BDB41CC-2927-4D3C-B9AC-2371927127F3}" type="presOf" srcId="{9BAE0DEC-2DE4-4443-AB93-2DE1D3EE3E0E}" destId="{64539474-E16B-4F98-A077-19CA151BB17C}" srcOrd="0" destOrd="5" presId="urn:microsoft.com/office/officeart/2005/8/layout/vList2"/>
    <dgm:cxn modelId="{195A26DA-6382-4E2B-A920-989C86DDAE68}" srcId="{09D6EDA5-A781-4B92-90D9-56F62A17CB46}" destId="{9BAE0DEC-2DE4-4443-AB93-2DE1D3EE3E0E}" srcOrd="5" destOrd="0" parTransId="{EED6FE81-58FB-4654-8A5D-561078DFFAD7}" sibTransId="{C45CD190-AC75-4C7F-B21A-A9E0CA2057D5}"/>
    <dgm:cxn modelId="{0F29A4DC-E411-4135-84BB-1AB7A240A02D}" srcId="{09D6EDA5-A781-4B92-90D9-56F62A17CB46}" destId="{A44D1A92-5ADA-410E-8970-C945E9427ACD}" srcOrd="9" destOrd="0" parTransId="{3A172B24-CBCD-4158-9732-B73A1DD255B1}" sibTransId="{53515AA4-A766-4B02-90BD-0566E88C24F6}"/>
    <dgm:cxn modelId="{40051CDE-AC5A-4491-9F68-0970F7A87E57}" srcId="{09D6EDA5-A781-4B92-90D9-56F62A17CB46}" destId="{1CC316EC-9F2E-473C-B3D0-C59B6BD48E1B}" srcOrd="8" destOrd="0" parTransId="{5D47053C-A635-46F8-8D24-D663E48940A0}" sibTransId="{98F19580-84FC-4F49-A35D-EA5360EB2000}"/>
    <dgm:cxn modelId="{E980B7E9-D501-4276-9FF5-7C77F55BDEEE}" srcId="{09D6EDA5-A781-4B92-90D9-56F62A17CB46}" destId="{C2171463-3BE1-4B76-9339-27FAD3ABC56A}" srcOrd="10" destOrd="0" parTransId="{74231CBD-61C7-448A-B6D0-58320269F1DE}" sibTransId="{C54CA9AF-87AB-4116-94DA-60A6758884EB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2700" dirty="0"/>
            <a:t>Mud kitchen 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dirty="0"/>
            <a:t>• </a:t>
          </a:r>
          <a:r>
            <a:rPr lang="en-US" sz="2400" dirty="0"/>
            <a:t>Please respect items provided for the mud kitchen as many items have been damaged and broken.</a:t>
          </a:r>
          <a:endParaRPr lang="en-US" sz="2400" dirty="0">
            <a:solidFill>
              <a:srgbClr val="FF0000"/>
            </a:solidFill>
          </a:endParaRP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C2171463-3BE1-4B76-9339-27FAD3ABC56A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dirty="0"/>
            <a:t> </a:t>
          </a:r>
        </a:p>
      </dgm:t>
    </dgm:pt>
    <dgm:pt modelId="{74231CBD-61C7-448A-B6D0-58320269F1DE}" type="parTrans" cxnId="{E980B7E9-D501-4276-9FF5-7C77F55BDEEE}">
      <dgm:prSet/>
      <dgm:spPr/>
      <dgm:t>
        <a:bodyPr/>
        <a:lstStyle/>
        <a:p>
          <a:endParaRPr lang="en-GB"/>
        </a:p>
      </dgm:t>
    </dgm:pt>
    <dgm:pt modelId="{C54CA9AF-87AB-4116-94DA-60A6758884EB}" type="sibTrans" cxnId="{E980B7E9-D501-4276-9FF5-7C77F55BDEEE}">
      <dgm:prSet/>
      <dgm:spPr/>
      <dgm:t>
        <a:bodyPr/>
        <a:lstStyle/>
        <a:p>
          <a:endParaRPr lang="en-GB"/>
        </a:p>
      </dgm:t>
    </dgm:pt>
    <dgm:pt modelId="{A44D1A92-5ADA-410E-8970-C945E9427ACD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3A172B24-CBCD-4158-9732-B73A1DD255B1}" type="parTrans" cxnId="{0F29A4DC-E411-4135-84BB-1AB7A240A02D}">
      <dgm:prSet/>
      <dgm:spPr/>
      <dgm:t>
        <a:bodyPr/>
        <a:lstStyle/>
        <a:p>
          <a:endParaRPr lang="en-GB"/>
        </a:p>
      </dgm:t>
    </dgm:pt>
    <dgm:pt modelId="{53515AA4-A766-4B02-90BD-0566E88C24F6}" type="sibTrans" cxnId="{0F29A4DC-E411-4135-84BB-1AB7A240A02D}">
      <dgm:prSet/>
      <dgm:spPr/>
      <dgm:t>
        <a:bodyPr/>
        <a:lstStyle/>
        <a:p>
          <a:endParaRPr lang="en-GB"/>
        </a:p>
      </dgm:t>
    </dgm:pt>
    <dgm:pt modelId="{1CC316EC-9F2E-473C-B3D0-C59B6BD48E1B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5D47053C-A635-46F8-8D24-D663E48940A0}" type="parTrans" cxnId="{40051CDE-AC5A-4491-9F68-0970F7A87E57}">
      <dgm:prSet/>
      <dgm:spPr/>
      <dgm:t>
        <a:bodyPr/>
        <a:lstStyle/>
        <a:p>
          <a:endParaRPr lang="en-GB"/>
        </a:p>
      </dgm:t>
    </dgm:pt>
    <dgm:pt modelId="{98F19580-84FC-4F49-A35D-EA5360EB2000}" type="sibTrans" cxnId="{40051CDE-AC5A-4491-9F68-0970F7A87E57}">
      <dgm:prSet/>
      <dgm:spPr/>
      <dgm:t>
        <a:bodyPr/>
        <a:lstStyle/>
        <a:p>
          <a:endParaRPr lang="en-GB"/>
        </a:p>
      </dgm:t>
    </dgm:pt>
    <dgm:pt modelId="{5AA54C8E-26E8-4308-BB64-4EAE23BC5D45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796BB269-9C1D-49E6-B1D3-7592472C2DD2}" type="parTrans" cxnId="{B44EFE86-7C3D-4ECB-ACA4-A178E7048706}">
      <dgm:prSet/>
      <dgm:spPr/>
      <dgm:t>
        <a:bodyPr/>
        <a:lstStyle/>
        <a:p>
          <a:endParaRPr lang="en-GB"/>
        </a:p>
      </dgm:t>
    </dgm:pt>
    <dgm:pt modelId="{1854F948-69B8-4032-BECD-5AB5006141A7}" type="sibTrans" cxnId="{B44EFE86-7C3D-4ECB-ACA4-A178E7048706}">
      <dgm:prSet/>
      <dgm:spPr/>
      <dgm:t>
        <a:bodyPr/>
        <a:lstStyle/>
        <a:p>
          <a:endParaRPr lang="en-GB"/>
        </a:p>
      </dgm:t>
    </dgm:pt>
    <dgm:pt modelId="{3F1120C5-F0F8-4F86-B23B-251959EC5FAA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</a:rPr>
            <a:t> Recipe clip boards </a:t>
          </a:r>
          <a:r>
            <a:rPr lang="en-US" sz="2400" dirty="0">
              <a:solidFill>
                <a:srgbClr val="FF0000"/>
              </a:solidFill>
            </a:rPr>
            <a:t>are not</a:t>
          </a:r>
          <a:r>
            <a:rPr lang="en-US" sz="2400" dirty="0">
              <a:solidFill>
                <a:schemeClr val="tx1"/>
              </a:solidFill>
            </a:rPr>
            <a:t> to be removed from the mud kitchen. </a:t>
          </a:r>
        </a:p>
      </dgm:t>
    </dgm:pt>
    <dgm:pt modelId="{ECBA3E10-131E-4710-B32F-F5E84F55C84A}" type="parTrans" cxnId="{76E6EEFE-071E-44D7-AA78-47AE4DEE1C29}">
      <dgm:prSet/>
      <dgm:spPr/>
      <dgm:t>
        <a:bodyPr/>
        <a:lstStyle/>
        <a:p>
          <a:endParaRPr lang="en-GB"/>
        </a:p>
      </dgm:t>
    </dgm:pt>
    <dgm:pt modelId="{7378A381-B0F8-4770-83AD-8886D9F33D50}" type="sibTrans" cxnId="{76E6EEFE-071E-44D7-AA78-47AE4DEE1C29}">
      <dgm:prSet/>
      <dgm:spPr/>
      <dgm:t>
        <a:bodyPr/>
        <a:lstStyle/>
        <a:p>
          <a:endParaRPr lang="en-GB"/>
        </a:p>
      </dgm:t>
    </dgm:pt>
    <dgm:pt modelId="{A993336A-FCF4-4557-A637-29DF92C7143D}">
      <dgm:prSet custT="1"/>
      <dgm:spPr/>
      <dgm:t>
        <a:bodyPr/>
        <a:lstStyle/>
        <a:p>
          <a:pPr marL="285750" lvl="1" indent="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3200" dirty="0">
              <a:solidFill>
                <a:srgbClr val="FF0000"/>
              </a:solidFill>
            </a:rPr>
            <a:t>At the end of lunch, the mud kitchen must be tidied up and equipment returned</a:t>
          </a:r>
          <a:r>
            <a:rPr lang="en-US" sz="2400" dirty="0">
              <a:solidFill>
                <a:srgbClr val="FF0000"/>
              </a:solidFill>
            </a:rPr>
            <a:t>. </a:t>
          </a:r>
        </a:p>
      </dgm:t>
    </dgm:pt>
    <dgm:pt modelId="{1309E8C9-2C15-4654-9650-A84842B13E8B}" type="parTrans" cxnId="{D787373E-E018-4D57-9BA4-ADE6F088CAD9}">
      <dgm:prSet/>
      <dgm:spPr/>
      <dgm:t>
        <a:bodyPr/>
        <a:lstStyle/>
        <a:p>
          <a:endParaRPr lang="en-GB"/>
        </a:p>
      </dgm:t>
    </dgm:pt>
    <dgm:pt modelId="{4974CD26-E294-4B68-BECA-AAA77A8F6D0C}" type="sibTrans" cxnId="{D787373E-E018-4D57-9BA4-ADE6F088CAD9}">
      <dgm:prSet/>
      <dgm:spPr/>
      <dgm:t>
        <a:bodyPr/>
        <a:lstStyle/>
        <a:p>
          <a:endParaRPr lang="en-GB"/>
        </a:p>
      </dgm:t>
    </dgm:pt>
    <dgm:pt modelId="{40261928-6C8B-4527-AFE5-6EAEC6DE80F9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dirty="0"/>
            <a:t> Kitchen equipment (pans, cake tins mixing bowls and kitchen </a:t>
          </a:r>
          <a:r>
            <a:rPr lang="en-US" sz="2400" dirty="0">
              <a:solidFill>
                <a:schemeClr val="tx1"/>
              </a:solidFill>
            </a:rPr>
            <a:t>utensils) are </a:t>
          </a:r>
          <a:r>
            <a:rPr lang="en-US" sz="2400" dirty="0">
              <a:solidFill>
                <a:srgbClr val="FF0000"/>
              </a:solidFill>
            </a:rPr>
            <a:t>to stay </a:t>
          </a:r>
          <a:r>
            <a:rPr lang="en-US" sz="2400" dirty="0">
              <a:solidFill>
                <a:schemeClr val="tx1"/>
              </a:solidFill>
            </a:rPr>
            <a:t>in the mud kitchen area. </a:t>
          </a:r>
          <a:r>
            <a:rPr lang="en-US" sz="2400" dirty="0">
              <a:solidFill>
                <a:srgbClr val="FF0000"/>
              </a:solidFill>
            </a:rPr>
            <a:t>They are not </a:t>
          </a:r>
          <a:r>
            <a:rPr lang="en-US" sz="2400" dirty="0">
              <a:solidFill>
                <a:schemeClr val="tx1"/>
              </a:solidFill>
            </a:rPr>
            <a:t>taken to be taken to dens.</a:t>
          </a:r>
          <a:endParaRPr lang="en-US" sz="2400" dirty="0">
            <a:solidFill>
              <a:srgbClr val="FF0000"/>
            </a:solidFill>
          </a:endParaRPr>
        </a:p>
      </dgm:t>
    </dgm:pt>
    <dgm:pt modelId="{9AE0B350-CA98-4647-9889-67FAC9930EA8}" type="parTrans" cxnId="{9AA68A8E-2301-4F38-8FF2-DBD4ABF0FB0A}">
      <dgm:prSet/>
      <dgm:spPr/>
      <dgm:t>
        <a:bodyPr/>
        <a:lstStyle/>
        <a:p>
          <a:endParaRPr lang="en-GB"/>
        </a:p>
      </dgm:t>
    </dgm:pt>
    <dgm:pt modelId="{A268F408-5469-44EC-A62A-4300E55AEFA5}" type="sibTrans" cxnId="{9AA68A8E-2301-4F38-8FF2-DBD4ABF0FB0A}">
      <dgm:prSet/>
      <dgm:spPr/>
      <dgm:t>
        <a:bodyPr/>
        <a:lstStyle/>
        <a:p>
          <a:endParaRPr lang="en-GB"/>
        </a:p>
      </dgm:t>
    </dgm:pt>
    <dgm:pt modelId="{11ACD3F7-AC4E-4CB5-BFB4-A18A2C9CAC26}">
      <dgm:prSet custT="1"/>
      <dgm:spPr/>
      <dgm:t>
        <a:bodyPr/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</a:rPr>
            <a:t> Pots with resources (pebbles, acorns pinecones) are </a:t>
          </a:r>
          <a:r>
            <a:rPr lang="en-US" sz="2400" dirty="0">
              <a:solidFill>
                <a:srgbClr val="FF0000"/>
              </a:solidFill>
            </a:rPr>
            <a:t>not to be taken </a:t>
          </a:r>
          <a:r>
            <a:rPr lang="en-US" sz="2400" dirty="0">
              <a:solidFill>
                <a:schemeClr val="tx1"/>
              </a:solidFill>
            </a:rPr>
            <a:t>off the mud kitchen.</a:t>
          </a:r>
        </a:p>
      </dgm:t>
    </dgm:pt>
    <dgm:pt modelId="{4AAA53B2-15C5-4990-846D-B8EC38B5D883}" type="parTrans" cxnId="{77FA59D1-F150-44AD-ABC7-7843267910EB}">
      <dgm:prSet/>
      <dgm:spPr/>
      <dgm:t>
        <a:bodyPr/>
        <a:lstStyle/>
        <a:p>
          <a:endParaRPr lang="en-GB"/>
        </a:p>
      </dgm:t>
    </dgm:pt>
    <dgm:pt modelId="{132DD773-727B-46F6-83F8-433FB3BD5E0A}" type="sibTrans" cxnId="{77FA59D1-F150-44AD-ABC7-7843267910EB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E9BE61E-1F26-45C3-BF6E-B7A6C5CCF462}" type="presOf" srcId="{5AA54C8E-26E8-4308-BB64-4EAE23BC5D45}" destId="{64539474-E16B-4F98-A077-19CA151BB17C}" srcOrd="0" destOrd="5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C3F9A73B-EA0F-424E-AD7A-8B1775F87377}" type="presOf" srcId="{3F1120C5-F0F8-4F86-B23B-251959EC5FAA}" destId="{64539474-E16B-4F98-A077-19CA151BB17C}" srcOrd="0" destOrd="2" presId="urn:microsoft.com/office/officeart/2005/8/layout/vList2"/>
    <dgm:cxn modelId="{D787373E-E018-4D57-9BA4-ADE6F088CAD9}" srcId="{09D6EDA5-A781-4B92-90D9-56F62A17CB46}" destId="{A993336A-FCF4-4557-A637-29DF92C7143D}" srcOrd="4" destOrd="0" parTransId="{1309E8C9-2C15-4654-9650-A84842B13E8B}" sibTransId="{4974CD26-E294-4B68-BECA-AAA77A8F6D0C}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7118C371-6509-441F-B4ED-91D0EB674F45}" type="presOf" srcId="{11ACD3F7-AC4E-4CB5-BFB4-A18A2C9CAC26}" destId="{64539474-E16B-4F98-A077-19CA151BB17C}" srcOrd="0" destOrd="3" presId="urn:microsoft.com/office/officeart/2005/8/layout/vList2"/>
    <dgm:cxn modelId="{AE081278-6033-40FF-8575-902D021EC8C1}" type="presOf" srcId="{A44D1A92-5ADA-410E-8970-C945E9427ACD}" destId="{64539474-E16B-4F98-A077-19CA151BB17C}" srcOrd="0" destOrd="7" presId="urn:microsoft.com/office/officeart/2005/8/layout/vList2"/>
    <dgm:cxn modelId="{44763F86-337F-4C05-9896-4EC05AFC8C9D}" type="presOf" srcId="{1CC316EC-9F2E-473C-B3D0-C59B6BD48E1B}" destId="{64539474-E16B-4F98-A077-19CA151BB17C}" srcOrd="0" destOrd="6" presId="urn:microsoft.com/office/officeart/2005/8/layout/vList2"/>
    <dgm:cxn modelId="{B44EFE86-7C3D-4ECB-ACA4-A178E7048706}" srcId="{09D6EDA5-A781-4B92-90D9-56F62A17CB46}" destId="{5AA54C8E-26E8-4308-BB64-4EAE23BC5D45}" srcOrd="5" destOrd="0" parTransId="{796BB269-9C1D-49E6-B1D3-7592472C2DD2}" sibTransId="{1854F948-69B8-4032-BECD-5AB5006141A7}"/>
    <dgm:cxn modelId="{9AA68A8E-2301-4F38-8FF2-DBD4ABF0FB0A}" srcId="{09D6EDA5-A781-4B92-90D9-56F62A17CB46}" destId="{40261928-6C8B-4527-AFE5-6EAEC6DE80F9}" srcOrd="1" destOrd="0" parTransId="{9AE0B350-CA98-4647-9889-67FAC9930EA8}" sibTransId="{A268F408-5469-44EC-A62A-4300E55AEFA5}"/>
    <dgm:cxn modelId="{A61615BD-B988-4892-966D-F0673E895F61}" type="presOf" srcId="{A993336A-FCF4-4557-A637-29DF92C7143D}" destId="{64539474-E16B-4F98-A077-19CA151BB17C}" srcOrd="0" destOrd="4" presId="urn:microsoft.com/office/officeart/2005/8/layout/vList2"/>
    <dgm:cxn modelId="{AFEE28C5-EBC2-4766-A251-01D401FE9A20}" type="presOf" srcId="{C2171463-3BE1-4B76-9339-27FAD3ABC56A}" destId="{64539474-E16B-4F98-A077-19CA151BB17C}" srcOrd="0" destOrd="8" presId="urn:microsoft.com/office/officeart/2005/8/layout/vList2"/>
    <dgm:cxn modelId="{7125E1CD-EC9E-493D-848C-CD0764EE9BE8}" type="presOf" srcId="{40261928-6C8B-4527-AFE5-6EAEC6DE80F9}" destId="{64539474-E16B-4F98-A077-19CA151BB17C}" srcOrd="0" destOrd="1" presId="urn:microsoft.com/office/officeart/2005/8/layout/vList2"/>
    <dgm:cxn modelId="{77FA59D1-F150-44AD-ABC7-7843267910EB}" srcId="{09D6EDA5-A781-4B92-90D9-56F62A17CB46}" destId="{11ACD3F7-AC4E-4CB5-BFB4-A18A2C9CAC26}" srcOrd="3" destOrd="0" parTransId="{4AAA53B2-15C5-4990-846D-B8EC38B5D883}" sibTransId="{132DD773-727B-46F6-83F8-433FB3BD5E0A}"/>
    <dgm:cxn modelId="{0F29A4DC-E411-4135-84BB-1AB7A240A02D}" srcId="{09D6EDA5-A781-4B92-90D9-56F62A17CB46}" destId="{A44D1A92-5ADA-410E-8970-C945E9427ACD}" srcOrd="7" destOrd="0" parTransId="{3A172B24-CBCD-4158-9732-B73A1DD255B1}" sibTransId="{53515AA4-A766-4B02-90BD-0566E88C24F6}"/>
    <dgm:cxn modelId="{40051CDE-AC5A-4491-9F68-0970F7A87E57}" srcId="{09D6EDA5-A781-4B92-90D9-56F62A17CB46}" destId="{1CC316EC-9F2E-473C-B3D0-C59B6BD48E1B}" srcOrd="6" destOrd="0" parTransId="{5D47053C-A635-46F8-8D24-D663E48940A0}" sibTransId="{98F19580-84FC-4F49-A35D-EA5360EB2000}"/>
    <dgm:cxn modelId="{E980B7E9-D501-4276-9FF5-7C77F55BDEEE}" srcId="{09D6EDA5-A781-4B92-90D9-56F62A17CB46}" destId="{C2171463-3BE1-4B76-9339-27FAD3ABC56A}" srcOrd="8" destOrd="0" parTransId="{74231CBD-61C7-448A-B6D0-58320269F1DE}" sibTransId="{C54CA9AF-87AB-4116-94DA-60A6758884EB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76E6EEFE-071E-44D7-AA78-47AE4DEE1C29}" srcId="{09D6EDA5-A781-4B92-90D9-56F62A17CB46}" destId="{3F1120C5-F0F8-4F86-B23B-251959EC5FAA}" srcOrd="2" destOrd="0" parTransId="{ECBA3E10-131E-4710-B32F-F5E84F55C84A}" sibTransId="{7378A381-B0F8-4770-83AD-8886D9F33D50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3200" dirty="0"/>
            <a:t>Wheeled areas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dirty="0"/>
            <a:t> Be aware of speed and crashing into others on scooters and wiggle bikes.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C2171463-3BE1-4B76-9339-27FAD3ABC56A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dirty="0"/>
            <a:t> </a:t>
          </a:r>
        </a:p>
      </dgm:t>
    </dgm:pt>
    <dgm:pt modelId="{74231CBD-61C7-448A-B6D0-58320269F1DE}" type="parTrans" cxnId="{E980B7E9-D501-4276-9FF5-7C77F55BDEEE}">
      <dgm:prSet/>
      <dgm:spPr/>
      <dgm:t>
        <a:bodyPr/>
        <a:lstStyle/>
        <a:p>
          <a:endParaRPr lang="en-GB"/>
        </a:p>
      </dgm:t>
    </dgm:pt>
    <dgm:pt modelId="{C54CA9AF-87AB-4116-94DA-60A6758884EB}" type="sibTrans" cxnId="{E980B7E9-D501-4276-9FF5-7C77F55BDEEE}">
      <dgm:prSet/>
      <dgm:spPr/>
      <dgm:t>
        <a:bodyPr/>
        <a:lstStyle/>
        <a:p>
          <a:endParaRPr lang="en-GB"/>
        </a:p>
      </dgm:t>
    </dgm:pt>
    <dgm:pt modelId="{A44D1A92-5ADA-410E-8970-C945E9427ACD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3A172B24-CBCD-4158-9732-B73A1DD255B1}" type="parTrans" cxnId="{0F29A4DC-E411-4135-84BB-1AB7A240A02D}">
      <dgm:prSet/>
      <dgm:spPr/>
      <dgm:t>
        <a:bodyPr/>
        <a:lstStyle/>
        <a:p>
          <a:endParaRPr lang="en-GB"/>
        </a:p>
      </dgm:t>
    </dgm:pt>
    <dgm:pt modelId="{53515AA4-A766-4B02-90BD-0566E88C24F6}" type="sibTrans" cxnId="{0F29A4DC-E411-4135-84BB-1AB7A240A02D}">
      <dgm:prSet/>
      <dgm:spPr/>
      <dgm:t>
        <a:bodyPr/>
        <a:lstStyle/>
        <a:p>
          <a:endParaRPr lang="en-GB"/>
        </a:p>
      </dgm:t>
    </dgm:pt>
    <dgm:pt modelId="{1CC316EC-9F2E-473C-B3D0-C59B6BD48E1B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dirty="0"/>
        </a:p>
      </dgm:t>
    </dgm:pt>
    <dgm:pt modelId="{5D47053C-A635-46F8-8D24-D663E48940A0}" type="parTrans" cxnId="{40051CDE-AC5A-4491-9F68-0970F7A87E57}">
      <dgm:prSet/>
      <dgm:spPr/>
      <dgm:t>
        <a:bodyPr/>
        <a:lstStyle/>
        <a:p>
          <a:endParaRPr lang="en-GB"/>
        </a:p>
      </dgm:t>
    </dgm:pt>
    <dgm:pt modelId="{98F19580-84FC-4F49-A35D-EA5360EB2000}" type="sibTrans" cxnId="{40051CDE-AC5A-4491-9F68-0970F7A87E57}">
      <dgm:prSet/>
      <dgm:spPr/>
      <dgm:t>
        <a:bodyPr/>
        <a:lstStyle/>
        <a:p>
          <a:endParaRPr lang="en-GB"/>
        </a:p>
      </dgm:t>
    </dgm:pt>
    <dgm:pt modelId="{140DABA6-DC64-4652-8434-06D7E3870381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dirty="0"/>
            <a:t>  Always follow the one-way system.</a:t>
          </a:r>
        </a:p>
      </dgm:t>
    </dgm:pt>
    <dgm:pt modelId="{F1C5F443-FE31-45E0-9121-C322FA89B1A0}" type="parTrans" cxnId="{FA5724B0-9CC8-43CE-ABE2-017A3C7F7051}">
      <dgm:prSet/>
      <dgm:spPr/>
      <dgm:t>
        <a:bodyPr/>
        <a:lstStyle/>
        <a:p>
          <a:endParaRPr lang="en-GB"/>
        </a:p>
      </dgm:t>
    </dgm:pt>
    <dgm:pt modelId="{8CE9F2A6-DF26-482C-AB8A-D40A39CA51BE}" type="sibTrans" cxnId="{FA5724B0-9CC8-43CE-ABE2-017A3C7F7051}">
      <dgm:prSet/>
      <dgm:spPr/>
      <dgm:t>
        <a:bodyPr/>
        <a:lstStyle/>
        <a:p>
          <a:endParaRPr lang="en-GB"/>
        </a:p>
      </dgm:t>
    </dgm:pt>
    <dgm:pt modelId="{F5FA68B2-85AC-47C0-BF5E-A06BE3B38E52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dirty="0"/>
            <a:t> Always wear a helmet.</a:t>
          </a:r>
        </a:p>
      </dgm:t>
    </dgm:pt>
    <dgm:pt modelId="{58A2D0C6-7834-4762-A5AE-61B6C50EFA79}" type="parTrans" cxnId="{0F19143B-7F4E-4736-B956-EADA9DDA41B8}">
      <dgm:prSet/>
      <dgm:spPr/>
      <dgm:t>
        <a:bodyPr/>
        <a:lstStyle/>
        <a:p>
          <a:endParaRPr lang="en-GB"/>
        </a:p>
      </dgm:t>
    </dgm:pt>
    <dgm:pt modelId="{2EA206C4-ECFB-40DB-B682-D5C5413E5898}" type="sibTrans" cxnId="{0F19143B-7F4E-4736-B956-EADA9DDA41B8}">
      <dgm:prSet/>
      <dgm:spPr/>
      <dgm:t>
        <a:bodyPr/>
        <a:lstStyle/>
        <a:p>
          <a:endParaRPr lang="en-GB"/>
        </a:p>
      </dgm:t>
    </dgm:pt>
    <dgm:pt modelId="{44AE51E3-A087-445C-8CF2-F1F81EFA5A0B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dirty="0"/>
            <a:t> Take care of helmets- please give to another child or return to the box when you take them off. </a:t>
          </a:r>
        </a:p>
      </dgm:t>
    </dgm:pt>
    <dgm:pt modelId="{3932956C-657A-467D-A999-82CF1734C878}" type="parTrans" cxnId="{0DBA3721-7853-46FE-898D-419E08CB946F}">
      <dgm:prSet/>
      <dgm:spPr/>
      <dgm:t>
        <a:bodyPr/>
        <a:lstStyle/>
        <a:p>
          <a:endParaRPr lang="en-GB"/>
        </a:p>
      </dgm:t>
    </dgm:pt>
    <dgm:pt modelId="{50EAB642-3F01-4ACD-B923-0A1021B339C4}" type="sibTrans" cxnId="{0DBA3721-7853-46FE-898D-419E08CB946F}">
      <dgm:prSet/>
      <dgm:spPr/>
      <dgm:t>
        <a:bodyPr/>
        <a:lstStyle/>
        <a:p>
          <a:endParaRPr lang="en-GB"/>
        </a:p>
      </dgm:t>
    </dgm:pt>
    <dgm:pt modelId="{0B51F272-54B8-4B4D-A930-6C6CBE29F15A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dirty="0">
              <a:solidFill>
                <a:srgbClr val="FF0000"/>
              </a:solidFill>
            </a:rPr>
            <a:t> Don’t</a:t>
          </a:r>
          <a:r>
            <a:rPr lang="en-US" sz="2800" dirty="0"/>
            <a:t> drop helmets on the floor</a:t>
          </a:r>
        </a:p>
      </dgm:t>
    </dgm:pt>
    <dgm:pt modelId="{34D23DF3-E77A-4B7D-9AC1-CE660B36FC01}" type="parTrans" cxnId="{004A6AB4-4DFD-46CA-B62B-D828923640D8}">
      <dgm:prSet/>
      <dgm:spPr/>
      <dgm:t>
        <a:bodyPr/>
        <a:lstStyle/>
        <a:p>
          <a:endParaRPr lang="en-GB"/>
        </a:p>
      </dgm:t>
    </dgm:pt>
    <dgm:pt modelId="{9815583D-B48B-4E96-86AE-18F0A41997A7}" type="sibTrans" cxnId="{004A6AB4-4DFD-46CA-B62B-D828923640D8}">
      <dgm:prSet/>
      <dgm:spPr/>
      <dgm:t>
        <a:bodyPr/>
        <a:lstStyle/>
        <a:p>
          <a:endParaRPr lang="en-GB"/>
        </a:p>
      </dgm:t>
    </dgm:pt>
    <dgm:pt modelId="{E4ABF3D9-F48E-4120-9843-5AA7BC2C82C7}">
      <dgm:prSet custT="1"/>
      <dgm:spPr/>
      <dgm:t>
        <a:bodyPr/>
        <a:lstStyle/>
        <a:p>
          <a:pPr marL="285750" lvl="1" indent="0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dirty="0"/>
            <a:t> You must wear arm and knees pads on the pulleys/ bread crates.</a:t>
          </a:r>
        </a:p>
      </dgm:t>
    </dgm:pt>
    <dgm:pt modelId="{1C8CDF67-395C-47AC-A920-B120521E299F}" type="parTrans" cxnId="{52534470-D65C-4504-A2EC-B38BF4F1BC44}">
      <dgm:prSet/>
      <dgm:spPr/>
      <dgm:t>
        <a:bodyPr/>
        <a:lstStyle/>
        <a:p>
          <a:endParaRPr lang="en-GB"/>
        </a:p>
      </dgm:t>
    </dgm:pt>
    <dgm:pt modelId="{D65FD57F-1606-4286-9737-420E668CB291}" type="sibTrans" cxnId="{52534470-D65C-4504-A2EC-B38BF4F1BC44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286A01E-ED4E-48EB-9796-147096AFF9F5}" type="presOf" srcId="{F5FA68B2-85AC-47C0-BF5E-A06BE3B38E52}" destId="{64539474-E16B-4F98-A077-19CA151BB17C}" srcOrd="0" destOrd="2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0DBA3721-7853-46FE-898D-419E08CB946F}" srcId="{09D6EDA5-A781-4B92-90D9-56F62A17CB46}" destId="{44AE51E3-A087-445C-8CF2-F1F81EFA5A0B}" srcOrd="3" destOrd="0" parTransId="{3932956C-657A-467D-A999-82CF1734C878}" sibTransId="{50EAB642-3F01-4ACD-B923-0A1021B339C4}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0F19143B-7F4E-4736-B956-EADA9DDA41B8}" srcId="{09D6EDA5-A781-4B92-90D9-56F62A17CB46}" destId="{F5FA68B2-85AC-47C0-BF5E-A06BE3B38E52}" srcOrd="2" destOrd="0" parTransId="{58A2D0C6-7834-4762-A5AE-61B6C50EFA79}" sibTransId="{2EA206C4-ECFB-40DB-B682-D5C5413E5898}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0554464F-D7D7-4E1D-850B-A62AB65A48D8}" type="presOf" srcId="{0B51F272-54B8-4B4D-A930-6C6CBE29F15A}" destId="{64539474-E16B-4F98-A077-19CA151BB17C}" srcOrd="0" destOrd="4" presId="urn:microsoft.com/office/officeart/2005/8/layout/vList2"/>
    <dgm:cxn modelId="{52534470-D65C-4504-A2EC-B38BF4F1BC44}" srcId="{09D6EDA5-A781-4B92-90D9-56F62A17CB46}" destId="{E4ABF3D9-F48E-4120-9843-5AA7BC2C82C7}" srcOrd="5" destOrd="0" parTransId="{1C8CDF67-395C-47AC-A920-B120521E299F}" sibTransId="{D65FD57F-1606-4286-9737-420E668CB291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AE081278-6033-40FF-8575-902D021EC8C1}" type="presOf" srcId="{A44D1A92-5ADA-410E-8970-C945E9427ACD}" destId="{64539474-E16B-4F98-A077-19CA151BB17C}" srcOrd="0" destOrd="7" presId="urn:microsoft.com/office/officeart/2005/8/layout/vList2"/>
    <dgm:cxn modelId="{44763F86-337F-4C05-9896-4EC05AFC8C9D}" type="presOf" srcId="{1CC316EC-9F2E-473C-B3D0-C59B6BD48E1B}" destId="{64539474-E16B-4F98-A077-19CA151BB17C}" srcOrd="0" destOrd="6" presId="urn:microsoft.com/office/officeart/2005/8/layout/vList2"/>
    <dgm:cxn modelId="{AB7099A0-F1C5-4219-953C-1DFCBC256C32}" type="presOf" srcId="{E4ABF3D9-F48E-4120-9843-5AA7BC2C82C7}" destId="{64539474-E16B-4F98-A077-19CA151BB17C}" srcOrd="0" destOrd="5" presId="urn:microsoft.com/office/officeart/2005/8/layout/vList2"/>
    <dgm:cxn modelId="{FA5724B0-9CC8-43CE-ABE2-017A3C7F7051}" srcId="{09D6EDA5-A781-4B92-90D9-56F62A17CB46}" destId="{140DABA6-DC64-4652-8434-06D7E3870381}" srcOrd="1" destOrd="0" parTransId="{F1C5F443-FE31-45E0-9121-C322FA89B1A0}" sibTransId="{8CE9F2A6-DF26-482C-AB8A-D40A39CA51BE}"/>
    <dgm:cxn modelId="{004A6AB4-4DFD-46CA-B62B-D828923640D8}" srcId="{09D6EDA5-A781-4B92-90D9-56F62A17CB46}" destId="{0B51F272-54B8-4B4D-A930-6C6CBE29F15A}" srcOrd="4" destOrd="0" parTransId="{34D23DF3-E77A-4B7D-9AC1-CE660B36FC01}" sibTransId="{9815583D-B48B-4E96-86AE-18F0A41997A7}"/>
    <dgm:cxn modelId="{AFEE28C5-EBC2-4766-A251-01D401FE9A20}" type="presOf" srcId="{C2171463-3BE1-4B76-9339-27FAD3ABC56A}" destId="{64539474-E16B-4F98-A077-19CA151BB17C}" srcOrd="0" destOrd="8" presId="urn:microsoft.com/office/officeart/2005/8/layout/vList2"/>
    <dgm:cxn modelId="{8F7B8DCD-ECE4-4755-9479-A53E1A2CEE23}" type="presOf" srcId="{140DABA6-DC64-4652-8434-06D7E3870381}" destId="{64539474-E16B-4F98-A077-19CA151BB17C}" srcOrd="0" destOrd="1" presId="urn:microsoft.com/office/officeart/2005/8/layout/vList2"/>
    <dgm:cxn modelId="{0F29A4DC-E411-4135-84BB-1AB7A240A02D}" srcId="{09D6EDA5-A781-4B92-90D9-56F62A17CB46}" destId="{A44D1A92-5ADA-410E-8970-C945E9427ACD}" srcOrd="7" destOrd="0" parTransId="{3A172B24-CBCD-4158-9732-B73A1DD255B1}" sibTransId="{53515AA4-A766-4B02-90BD-0566E88C24F6}"/>
    <dgm:cxn modelId="{065277DD-5527-4DB3-A38F-B205BFD6AF74}" type="presOf" srcId="{44AE51E3-A087-445C-8CF2-F1F81EFA5A0B}" destId="{64539474-E16B-4F98-A077-19CA151BB17C}" srcOrd="0" destOrd="3" presId="urn:microsoft.com/office/officeart/2005/8/layout/vList2"/>
    <dgm:cxn modelId="{40051CDE-AC5A-4491-9F68-0970F7A87E57}" srcId="{09D6EDA5-A781-4B92-90D9-56F62A17CB46}" destId="{1CC316EC-9F2E-473C-B3D0-C59B6BD48E1B}" srcOrd="6" destOrd="0" parTransId="{5D47053C-A635-46F8-8D24-D663E48940A0}" sibTransId="{98F19580-84FC-4F49-A35D-EA5360EB2000}"/>
    <dgm:cxn modelId="{E980B7E9-D501-4276-9FF5-7C77F55BDEEE}" srcId="{09D6EDA5-A781-4B92-90D9-56F62A17CB46}" destId="{C2171463-3BE1-4B76-9339-27FAD3ABC56A}" srcOrd="8" destOrd="0" parTransId="{74231CBD-61C7-448A-B6D0-58320269F1DE}" sibTransId="{C54CA9AF-87AB-4116-94DA-60A6758884EB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7C28C-A0E9-4050-98D0-81DDC7794BDF}">
      <dsp:nvSpPr>
        <dsp:cNvPr id="0" name=""/>
        <dsp:cNvSpPr/>
      </dsp:nvSpPr>
      <dsp:spPr>
        <a:xfrm>
          <a:off x="0" y="0"/>
          <a:ext cx="5187487" cy="9140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Don’t damage equipment </a:t>
          </a:r>
          <a:endParaRPr lang="en-US" sz="2400" kern="1200" dirty="0"/>
        </a:p>
      </dsp:txBody>
      <dsp:txXfrm>
        <a:off x="26773" y="26773"/>
        <a:ext cx="4201105" cy="860550"/>
      </dsp:txXfrm>
    </dsp:sp>
    <dsp:sp modelId="{A40CBB58-B804-4C93-997C-5A1CE9F391BE}">
      <dsp:nvSpPr>
        <dsp:cNvPr id="0" name=""/>
        <dsp:cNvSpPr/>
      </dsp:nvSpPr>
      <dsp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 correctly and do</a:t>
          </a:r>
          <a:r>
            <a:rPr lang="en-US" sz="18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n’t dis</a:t>
          </a:r>
          <a:r>
            <a:rPr lang="en-GB" sz="1800" kern="1200" dirty="0"/>
            <a:t>respect equipment- lots of lost balls, Lego left under benches</a:t>
          </a:r>
          <a:endParaRPr lang="en-US" sz="1800" kern="1200" dirty="0"/>
        </a:p>
      </dsp:txBody>
      <dsp:txXfrm>
        <a:off x="484492" y="1093218"/>
        <a:ext cx="4082058" cy="860550"/>
      </dsp:txXfrm>
    </dsp:sp>
    <dsp:sp modelId="{B5E53D6F-F151-48F6-8FC7-7545D4876044}">
      <dsp:nvSpPr>
        <dsp:cNvPr id="0" name=""/>
        <dsp:cNvSpPr/>
      </dsp:nvSpPr>
      <dsp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When finished leaving equipment on the floor for others to pick up!</a:t>
          </a:r>
        </a:p>
      </dsp:txBody>
      <dsp:txXfrm>
        <a:off x="942211" y="2159664"/>
        <a:ext cx="4082058" cy="860550"/>
      </dsp:txXfrm>
    </dsp:sp>
    <dsp:sp modelId="{B13A22FB-D473-43EC-9C5B-EDAEB3E82012}">
      <dsp:nvSpPr>
        <dsp:cNvPr id="0" name=""/>
        <dsp:cNvSpPr/>
      </dsp:nvSpPr>
      <dsp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727010" y="693189"/>
        <a:ext cx="326790" cy="447107"/>
      </dsp:txXfrm>
    </dsp:sp>
    <dsp:sp modelId="{1FA34484-B965-4FA3-9B6B-2A3259BE021D}">
      <dsp:nvSpPr>
        <dsp:cNvPr id="0" name=""/>
        <dsp:cNvSpPr/>
      </dsp:nvSpPr>
      <dsp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184729" y="1753541"/>
        <a:ext cx="326790" cy="447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E9707-3B0E-4CDE-949C-D4C473E223FF}">
      <dsp:nvSpPr>
        <dsp:cNvPr id="0" name=""/>
        <dsp:cNvSpPr/>
      </dsp:nvSpPr>
      <dsp:spPr>
        <a:xfrm>
          <a:off x="0" y="0"/>
          <a:ext cx="5187487" cy="914096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Choose it</a:t>
          </a:r>
        </a:p>
      </dsp:txBody>
      <dsp:txXfrm>
        <a:off x="26773" y="26773"/>
        <a:ext cx="4201105" cy="860550"/>
      </dsp:txXfrm>
    </dsp:sp>
    <dsp:sp modelId="{97AD47E0-1B83-452D-8D40-0D4A13D22616}">
      <dsp:nvSpPr>
        <dsp:cNvPr id="0" name=""/>
        <dsp:cNvSpPr/>
      </dsp:nvSpPr>
      <dsp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Use it </a:t>
          </a:r>
        </a:p>
      </dsp:txBody>
      <dsp:txXfrm>
        <a:off x="484492" y="1093218"/>
        <a:ext cx="4082058" cy="860550"/>
      </dsp:txXfrm>
    </dsp:sp>
    <dsp:sp modelId="{1790BBCB-7CF4-4F4C-8E60-97A19F1457E8}">
      <dsp:nvSpPr>
        <dsp:cNvPr id="0" name=""/>
        <dsp:cNvSpPr/>
      </dsp:nvSpPr>
      <dsp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Put it away!</a:t>
          </a:r>
        </a:p>
      </dsp:txBody>
      <dsp:txXfrm>
        <a:off x="942211" y="2159664"/>
        <a:ext cx="4082058" cy="860550"/>
      </dsp:txXfrm>
    </dsp:sp>
    <dsp:sp modelId="{F41FEACE-133D-4078-ACD6-4E76BE727B6C}">
      <dsp:nvSpPr>
        <dsp:cNvPr id="0" name=""/>
        <dsp:cNvSpPr/>
      </dsp:nvSpPr>
      <dsp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7010" y="693189"/>
        <a:ext cx="326790" cy="447107"/>
      </dsp:txXfrm>
    </dsp:sp>
    <dsp:sp modelId="{873D3F16-8051-472B-AC53-65D68C4F402C}">
      <dsp:nvSpPr>
        <dsp:cNvPr id="0" name=""/>
        <dsp:cNvSpPr/>
      </dsp:nvSpPr>
      <dsp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184729" y="1753541"/>
        <a:ext cx="326790" cy="4471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44996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Welly Storage</a:t>
          </a:r>
        </a:p>
      </dsp:txBody>
      <dsp:txXfrm>
        <a:off x="21965" y="21965"/>
        <a:ext cx="6648883" cy="406034"/>
      </dsp:txXfrm>
    </dsp:sp>
    <dsp:sp modelId="{64539474-E16B-4F98-A077-19CA151BB17C}">
      <dsp:nvSpPr>
        <dsp:cNvPr id="0" name=""/>
        <dsp:cNvSpPr/>
      </dsp:nvSpPr>
      <dsp:spPr>
        <a:xfrm>
          <a:off x="0" y="454698"/>
          <a:ext cx="6692813" cy="4363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0640" rIns="227584" bIns="40640" numCol="1" spcCol="1270" anchor="t" anchorCtr="0">
          <a:noAutofit/>
        </a:bodyPr>
        <a:lstStyle/>
        <a:p>
          <a:pPr marL="285750" marR="0" lvl="1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None/>
            <a:tabLst/>
            <a:defRPr/>
          </a:pPr>
          <a:r>
            <a:rPr lang="en-US" sz="3200" kern="1200" dirty="0"/>
            <a:t>• Welly boots in pairs upside down.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200" kern="1200" dirty="0"/>
            <a:t>Toes in a row.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200" kern="1200" dirty="0"/>
            <a:t>If the two rules above aren’t followed- welly’s left on the floor can't be used the next day (maybe wet)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3200" kern="1200" dirty="0"/>
            <a:t> If you've used the field or the sand zone wellies are to be scrapped on the welly scrubber before putting back on the welly storage.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 </a:t>
          </a:r>
        </a:p>
      </dsp:txBody>
      <dsp:txXfrm>
        <a:off x="0" y="454698"/>
        <a:ext cx="6692813" cy="43637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3476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Den building</a:t>
          </a:r>
        </a:p>
      </dsp:txBody>
      <dsp:txXfrm>
        <a:off x="16971" y="16971"/>
        <a:ext cx="6658871" cy="313701"/>
      </dsp:txXfrm>
    </dsp:sp>
    <dsp:sp modelId="{64539474-E16B-4F98-A077-19CA151BB17C}">
      <dsp:nvSpPr>
        <dsp:cNvPr id="0" name=""/>
        <dsp:cNvSpPr/>
      </dsp:nvSpPr>
      <dsp:spPr>
        <a:xfrm>
          <a:off x="0" y="352969"/>
          <a:ext cx="6692813" cy="446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29210" rIns="163576" bIns="29210" numCol="1" spcCol="1270" anchor="t" anchorCtr="0">
          <a:noAutofit/>
        </a:bodyPr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300" kern="1200" dirty="0"/>
            <a:t>• </a:t>
          </a:r>
          <a:r>
            <a:rPr lang="en-US" sz="2300" kern="1200" dirty="0">
              <a:solidFill>
                <a:schemeClr val="tx1"/>
              </a:solidFill>
            </a:rPr>
            <a:t>A box of utensils and equipment for den use will be provided in a box which must </a:t>
          </a:r>
          <a:r>
            <a:rPr lang="en-US" sz="2300" kern="1200" dirty="0">
              <a:solidFill>
                <a:srgbClr val="FF0000"/>
              </a:solidFill>
            </a:rPr>
            <a:t>be returned </a:t>
          </a:r>
          <a:r>
            <a:rPr lang="en-US" sz="2300" kern="1200" dirty="0">
              <a:solidFill>
                <a:schemeClr val="tx1"/>
              </a:solidFill>
            </a:rPr>
            <a:t>at the end of lunchtime. </a:t>
          </a:r>
          <a:r>
            <a:rPr lang="en-US" sz="2300" kern="1200" dirty="0"/>
            <a:t>Use equipment correctly. 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300" kern="1200" dirty="0">
              <a:solidFill>
                <a:srgbClr val="FF0000"/>
              </a:solidFill>
            </a:rPr>
            <a:t> Don’t </a:t>
          </a:r>
          <a:r>
            <a:rPr lang="en-US" sz="2300" kern="1200" dirty="0"/>
            <a:t>take equipment from the mud kitchen for dens.</a:t>
          </a:r>
        </a:p>
        <a:p>
          <a:pPr marL="285750" marR="0" lvl="1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300" kern="1200" dirty="0"/>
            <a:t> Be considerate of other people’s space and don’t destroy other dens unless they are finished.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300" kern="1200" dirty="0"/>
            <a:t>Allow others to join </a:t>
          </a:r>
          <a:r>
            <a:rPr lang="en-US" sz="2300" b="1" kern="1200" dirty="0"/>
            <a:t>in.</a:t>
          </a:r>
        </a:p>
        <a:p>
          <a:pPr marL="285750" lvl="1" indent="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2600" b="1" u="sng" kern="1200" dirty="0"/>
            <a:t>Behaviour</a:t>
          </a:r>
        </a:p>
        <a:p>
          <a:pPr marL="285750" lvl="1" indent="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600" u="none" kern="1200" dirty="0">
              <a:solidFill>
                <a:srgbClr val="FF0000"/>
              </a:solidFill>
            </a:rPr>
            <a:t> </a:t>
          </a:r>
          <a:r>
            <a:rPr lang="en-US" sz="2600" u="none" kern="1200" dirty="0">
              <a:solidFill>
                <a:schemeClr val="tx1"/>
              </a:solidFill>
            </a:rPr>
            <a:t>If you don’t make the right choices or any unkind behaviour or actions are used, entry into the woods zone will be stopped for a day each time an incident is reported!  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 </a:t>
          </a:r>
        </a:p>
      </dsp:txBody>
      <dsp:txXfrm>
        <a:off x="0" y="352969"/>
        <a:ext cx="6692813" cy="44648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2144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Mud kitchen </a:t>
          </a:r>
        </a:p>
      </dsp:txBody>
      <dsp:txXfrm>
        <a:off x="10468" y="10468"/>
        <a:ext cx="6671877" cy="193499"/>
      </dsp:txXfrm>
    </dsp:sp>
    <dsp:sp modelId="{64539474-E16B-4F98-A077-19CA151BB17C}">
      <dsp:nvSpPr>
        <dsp:cNvPr id="0" name=""/>
        <dsp:cNvSpPr/>
      </dsp:nvSpPr>
      <dsp:spPr>
        <a:xfrm>
          <a:off x="0" y="218024"/>
          <a:ext cx="6692813" cy="460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0640" rIns="227584" bIns="40640" numCol="1" spcCol="1270" anchor="t" anchorCtr="0">
          <a:noAutofit/>
        </a:bodyPr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• </a:t>
          </a:r>
          <a:r>
            <a:rPr lang="en-US" sz="2400" kern="1200" dirty="0"/>
            <a:t>Please respect items provided for the mud kitchen as many items have been damaged and broken.</a:t>
          </a:r>
          <a:endParaRPr lang="en-US" sz="2400" kern="1200" dirty="0">
            <a:solidFill>
              <a:srgbClr val="FF0000"/>
            </a:solidFill>
          </a:endParaRP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/>
            <a:t> Kitchen equipment (pans, cake tins mixing bowls and kitchen </a:t>
          </a:r>
          <a:r>
            <a:rPr lang="en-US" sz="2400" kern="1200" dirty="0">
              <a:solidFill>
                <a:schemeClr val="tx1"/>
              </a:solidFill>
            </a:rPr>
            <a:t>utensils) are </a:t>
          </a:r>
          <a:r>
            <a:rPr lang="en-US" sz="2400" kern="1200" dirty="0">
              <a:solidFill>
                <a:srgbClr val="FF0000"/>
              </a:solidFill>
            </a:rPr>
            <a:t>to stay </a:t>
          </a:r>
          <a:r>
            <a:rPr lang="en-US" sz="2400" kern="1200" dirty="0">
              <a:solidFill>
                <a:schemeClr val="tx1"/>
              </a:solidFill>
            </a:rPr>
            <a:t>in the mud kitchen area. </a:t>
          </a:r>
          <a:r>
            <a:rPr lang="en-US" sz="2400" kern="1200" dirty="0">
              <a:solidFill>
                <a:srgbClr val="FF0000"/>
              </a:solidFill>
            </a:rPr>
            <a:t>They are not </a:t>
          </a:r>
          <a:r>
            <a:rPr lang="en-US" sz="2400" kern="1200" dirty="0">
              <a:solidFill>
                <a:schemeClr val="tx1"/>
              </a:solidFill>
            </a:rPr>
            <a:t>taken to be taken to dens.</a:t>
          </a:r>
          <a:endParaRPr lang="en-US" sz="2400" kern="1200" dirty="0">
            <a:solidFill>
              <a:srgbClr val="FF0000"/>
            </a:solidFill>
          </a:endParaRP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</a:rPr>
            <a:t> Recipe clip boards </a:t>
          </a:r>
          <a:r>
            <a:rPr lang="en-US" sz="2400" kern="1200" dirty="0">
              <a:solidFill>
                <a:srgbClr val="FF0000"/>
              </a:solidFill>
            </a:rPr>
            <a:t>are not</a:t>
          </a:r>
          <a:r>
            <a:rPr lang="en-US" sz="2400" kern="1200" dirty="0">
              <a:solidFill>
                <a:schemeClr val="tx1"/>
              </a:solidFill>
            </a:rPr>
            <a:t> to be removed from the mud kitchen. 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</a:rPr>
            <a:t> Pots with resources (pebbles, acorns pinecones) are </a:t>
          </a:r>
          <a:r>
            <a:rPr lang="en-US" sz="2400" kern="1200" dirty="0">
              <a:solidFill>
                <a:srgbClr val="FF0000"/>
              </a:solidFill>
            </a:rPr>
            <a:t>not to be taken </a:t>
          </a:r>
          <a:r>
            <a:rPr lang="en-US" sz="2400" kern="1200" dirty="0">
              <a:solidFill>
                <a:schemeClr val="tx1"/>
              </a:solidFill>
            </a:rPr>
            <a:t>off the mud kitchen.</a:t>
          </a:r>
        </a:p>
        <a:p>
          <a:pPr marL="285750" lvl="1" indent="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3200" kern="1200" dirty="0">
              <a:solidFill>
                <a:srgbClr val="FF0000"/>
              </a:solidFill>
            </a:rPr>
            <a:t>At the end of lunch, the mud kitchen must be tidied up and equipment returned</a:t>
          </a:r>
          <a:r>
            <a:rPr lang="en-US" sz="2400" kern="1200" dirty="0">
              <a:solidFill>
                <a:srgbClr val="FF0000"/>
              </a:solidFill>
            </a:rPr>
            <a:t>. 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 </a:t>
          </a:r>
        </a:p>
      </dsp:txBody>
      <dsp:txXfrm>
        <a:off x="0" y="218024"/>
        <a:ext cx="6692813" cy="46015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5245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Wheeled areas</a:t>
          </a:r>
        </a:p>
      </dsp:txBody>
      <dsp:txXfrm>
        <a:off x="25605" y="25605"/>
        <a:ext cx="6641603" cy="473314"/>
      </dsp:txXfrm>
    </dsp:sp>
    <dsp:sp modelId="{64539474-E16B-4F98-A077-19CA151BB17C}">
      <dsp:nvSpPr>
        <dsp:cNvPr id="0" name=""/>
        <dsp:cNvSpPr/>
      </dsp:nvSpPr>
      <dsp:spPr>
        <a:xfrm>
          <a:off x="0" y="527844"/>
          <a:ext cx="6692813" cy="4292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35560" rIns="199136" bIns="35560" numCol="1" spcCol="1270" anchor="t" anchorCtr="0">
          <a:noAutofit/>
        </a:bodyPr>
        <a:lstStyle/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 Be aware of speed and crashing into others on scooters and wiggle bikes.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  Always follow the one-way system.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 Always wear a helmet.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 Take care of helmets- please give to another child or return to the box when you take them off. 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kern="1200" dirty="0">
              <a:solidFill>
                <a:srgbClr val="FF0000"/>
              </a:solidFill>
            </a:rPr>
            <a:t> Don’t</a:t>
          </a:r>
          <a:r>
            <a:rPr lang="en-US" sz="2800" kern="1200" dirty="0"/>
            <a:t> drop helmets on the floor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 You must wear arm and knees pads on the pulleys/ bread crates.</a:t>
          </a:r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285750" lvl="1" indent="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 </a:t>
          </a:r>
        </a:p>
      </dsp:txBody>
      <dsp:txXfrm>
        <a:off x="0" y="527844"/>
        <a:ext cx="6692813" cy="4292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46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5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178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83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741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52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952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72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11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7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10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63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82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82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28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15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9D642-DD8C-44B7-9E73-6D5201837B5A}" type="datetimeFigureOut">
              <a:rPr lang="en-GB" smtClean="0"/>
              <a:t>10/01/2026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5A69983-421C-431C-9094-4F3A119A76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72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2EFA74-8DD0-40B9-8E1C-6B0C3F4EE767}"/>
              </a:ext>
            </a:extLst>
          </p:cNvPr>
          <p:cNvSpPr/>
          <p:nvPr/>
        </p:nvSpPr>
        <p:spPr>
          <a:xfrm>
            <a:off x="2425038" y="-398112"/>
            <a:ext cx="5016285" cy="2661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latin typeface="+mj-lt"/>
                <a:ea typeface="+mj-ea"/>
                <a:cs typeface="+mj-cs"/>
              </a:rPr>
              <a:t>OPAL Play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latin typeface="+mj-lt"/>
                <a:ea typeface="+mj-ea"/>
                <a:cs typeface="+mj-cs"/>
              </a:rPr>
              <a:t>Assembly</a:t>
            </a: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2A6610F7-0255-4D76-9F05-144D515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4858035" y="3445647"/>
            <a:ext cx="2310307" cy="229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A2599D-7A8C-46E1-9EB6-0A448B5F83A4}"/>
              </a:ext>
            </a:extLst>
          </p:cNvPr>
          <p:cNvSpPr txBox="1">
            <a:spLocks/>
          </p:cNvSpPr>
          <p:nvPr/>
        </p:nvSpPr>
        <p:spPr>
          <a:xfrm>
            <a:off x="3949577" y="342172"/>
            <a:ext cx="4127224" cy="1180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6000" b="1" dirty="0"/>
          </a:p>
        </p:txBody>
      </p:sp>
      <p:pic>
        <p:nvPicPr>
          <p:cNvPr id="7" name="Picture 6" descr="A child sitting on a toy fire engine&#10;&#10;AI-generated content may be incorrect.">
            <a:extLst>
              <a:ext uri="{FF2B5EF4-FFF2-40B4-BE49-F238E27FC236}">
                <a16:creationId xmlns:a16="http://schemas.microsoft.com/office/drawing/2014/main" id="{B4701A83-E981-9CCA-953A-9F418411F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8019" y="2619781"/>
            <a:ext cx="2854036" cy="2140527"/>
          </a:xfrm>
          <a:prstGeom prst="rect">
            <a:avLst/>
          </a:prstGeom>
        </p:spPr>
      </p:pic>
      <p:pic>
        <p:nvPicPr>
          <p:cNvPr id="9" name="Picture 8" descr="Two girls playing with toys on a blanket&#10;&#10;AI-generated content may be incorrect.">
            <a:extLst>
              <a:ext uri="{FF2B5EF4-FFF2-40B4-BE49-F238E27FC236}">
                <a16:creationId xmlns:a16="http://schemas.microsoft.com/office/drawing/2014/main" id="{8C396B99-E69D-EC06-7A19-5062A8460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4834" y="2619781"/>
            <a:ext cx="2854036" cy="21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9E16E-512F-0267-BB46-AD3815B84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082742-7103-4D97-D6B0-2AB05E3178FE}"/>
              </a:ext>
            </a:extLst>
          </p:cNvPr>
          <p:cNvSpPr txBox="1"/>
          <p:nvPr/>
        </p:nvSpPr>
        <p:spPr>
          <a:xfrm>
            <a:off x="805397" y="190501"/>
            <a:ext cx="394948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Negotiate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F1D4C61D-DC84-267E-14BB-FDE4868076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779685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9D97726-B844-CAA5-EBAE-410AFD85C9E5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5F3BF-A97F-82C8-A536-9FD70CC6F68D}"/>
              </a:ext>
            </a:extLst>
          </p:cNvPr>
          <p:cNvSpPr txBox="1"/>
          <p:nvPr/>
        </p:nvSpPr>
        <p:spPr>
          <a:xfrm>
            <a:off x="-273304" y="4854051"/>
            <a:ext cx="610688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4400" b="1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Reminders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0C8BE-F5BC-4547-7CE1-1FC1FC373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568" y="2705099"/>
            <a:ext cx="2494807" cy="2370067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36F672C0-24E3-D8A3-DD26-580FE080B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1E0E6D3-455F-2892-2090-792FA39B15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977BDF-54DA-C3AD-4DA5-F48DA7BA1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6695" y="5727622"/>
            <a:ext cx="2120804" cy="11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9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5BC6-CF87-7EC4-DA4D-2E89E6F7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6EE875-DFE4-47B6-3B1A-637AA3EA0BC0}"/>
              </a:ext>
            </a:extLst>
          </p:cNvPr>
          <p:cNvSpPr txBox="1"/>
          <p:nvPr/>
        </p:nvSpPr>
        <p:spPr>
          <a:xfrm>
            <a:off x="805397" y="190501"/>
            <a:ext cx="394948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Negotiate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A80F2104-580A-2E26-EA14-E6BA0D30A3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24909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E2ABBF6-5C04-4679-4B30-BF1FA9B52F91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20154-9DDE-A63D-C8E5-E9709FC6B2C0}"/>
              </a:ext>
            </a:extLst>
          </p:cNvPr>
          <p:cNvSpPr txBox="1"/>
          <p:nvPr/>
        </p:nvSpPr>
        <p:spPr>
          <a:xfrm>
            <a:off x="-273304" y="4854051"/>
            <a:ext cx="610688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4400" b="1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Reminders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3E13D-0F62-3D63-3180-CD0B569C1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031" y="2482119"/>
            <a:ext cx="304216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44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77C88-5636-D066-3093-9C293AF95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1AE5FF-D200-337E-5E2F-85D8C0E28C9D}"/>
              </a:ext>
            </a:extLst>
          </p:cNvPr>
          <p:cNvSpPr txBox="1"/>
          <p:nvPr/>
        </p:nvSpPr>
        <p:spPr>
          <a:xfrm>
            <a:off x="805397" y="190501"/>
            <a:ext cx="394948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Negotiate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E0C1FE81-2B28-B5B0-C5E5-506EBBBA2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184760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B20FD70-7DCD-BDD2-F9C2-EC9FF37721EA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C6AF4-45AF-B010-0451-151FC9090F59}"/>
              </a:ext>
            </a:extLst>
          </p:cNvPr>
          <p:cNvSpPr txBox="1"/>
          <p:nvPr/>
        </p:nvSpPr>
        <p:spPr>
          <a:xfrm>
            <a:off x="-273304" y="4854051"/>
            <a:ext cx="610688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4400" b="1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Reminders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DD2401-BF47-F7F0-DE8B-E94A7B870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00" y="2602660"/>
            <a:ext cx="3949483" cy="25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420FA-E286-CA5B-B208-62698923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67155A-6E37-02E1-EDD5-232AC37090CE}"/>
              </a:ext>
            </a:extLst>
          </p:cNvPr>
          <p:cNvSpPr txBox="1"/>
          <p:nvPr/>
        </p:nvSpPr>
        <p:spPr>
          <a:xfrm>
            <a:off x="805397" y="190501"/>
            <a:ext cx="394948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Negotiate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E8AC4DE9-8849-4F2E-7572-77F938AF42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119773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2CCA27D-A361-C7CD-3121-6620D6C62349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6A358-D563-F524-3416-DC8F27DB2819}"/>
              </a:ext>
            </a:extLst>
          </p:cNvPr>
          <p:cNvSpPr txBox="1"/>
          <p:nvPr/>
        </p:nvSpPr>
        <p:spPr>
          <a:xfrm>
            <a:off x="-273304" y="4854051"/>
            <a:ext cx="610688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4400" b="1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Reminders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B267B-061D-4F21-0EEC-8B6FE0A65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538" y="2837658"/>
            <a:ext cx="1123749" cy="22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901B40-1A78-4F94-A7D3-C23D6D25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59" y="4006686"/>
            <a:ext cx="4096870" cy="25383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5AF213-8FC7-48FC-B329-AEA38EAE4194}"/>
              </a:ext>
            </a:extLst>
          </p:cNvPr>
          <p:cNvSpPr/>
          <p:nvPr/>
        </p:nvSpPr>
        <p:spPr>
          <a:xfrm>
            <a:off x="3294182" y="365138"/>
            <a:ext cx="509333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A</a:t>
            </a:r>
            <a:r>
              <a:rPr lang="en-GB" sz="4400" b="1" dirty="0">
                <a:solidFill>
                  <a:srgbClr val="000000"/>
                </a:solidFill>
              </a:rPr>
              <a:t>mazing examples </a:t>
            </a:r>
          </a:p>
          <a:p>
            <a:pPr algn="ctr"/>
            <a:r>
              <a:rPr lang="en-GB" sz="4400" b="1" dirty="0">
                <a:solidFill>
                  <a:srgbClr val="000000"/>
                </a:solidFill>
              </a:rPr>
              <a:t>of play</a:t>
            </a:r>
          </a:p>
        </p:txBody>
      </p:sp>
      <p:pic>
        <p:nvPicPr>
          <p:cNvPr id="7" name="Picture 6" descr="Two boys playing toys on a street&#10;&#10;AI-generated content may be incorrect.">
            <a:extLst>
              <a:ext uri="{FF2B5EF4-FFF2-40B4-BE49-F238E27FC236}">
                <a16:creationId xmlns:a16="http://schemas.microsoft.com/office/drawing/2014/main" id="{F552EBAF-B103-6B6E-6376-A0CF39C5F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55"/>
          <a:stretch>
            <a:fillRect/>
          </a:stretch>
        </p:blipFill>
        <p:spPr>
          <a:xfrm rot="5400000">
            <a:off x="8933020" y="3936176"/>
            <a:ext cx="2675850" cy="2816871"/>
          </a:xfrm>
          <a:prstGeom prst="rect">
            <a:avLst/>
          </a:prstGeom>
        </p:spPr>
      </p:pic>
      <p:pic>
        <p:nvPicPr>
          <p:cNvPr id="9" name="Picture 8" descr="A group of children playing on a wooden platform&#10;&#10;AI-generated content may be incorrect.">
            <a:extLst>
              <a:ext uri="{FF2B5EF4-FFF2-40B4-BE49-F238E27FC236}">
                <a16:creationId xmlns:a16="http://schemas.microsoft.com/office/drawing/2014/main" id="{71B79359-32BB-CA21-4448-97FA582CE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194" y="911476"/>
            <a:ext cx="2722847" cy="2042135"/>
          </a:xfrm>
          <a:prstGeom prst="rect">
            <a:avLst/>
          </a:prstGeom>
        </p:spPr>
      </p:pic>
      <p:pic>
        <p:nvPicPr>
          <p:cNvPr id="12" name="Picture 11" descr="A group of people sitting under a roof&#10;&#10;AI-generated content may be incorrect.">
            <a:extLst>
              <a:ext uri="{FF2B5EF4-FFF2-40B4-BE49-F238E27FC236}">
                <a16:creationId xmlns:a16="http://schemas.microsoft.com/office/drawing/2014/main" id="{C3E6C19B-BAB4-DCA2-D9B9-40ED53058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511" y="565448"/>
            <a:ext cx="2148896" cy="2863552"/>
          </a:xfrm>
          <a:prstGeom prst="rect">
            <a:avLst/>
          </a:prstGeom>
        </p:spPr>
      </p:pic>
      <p:pic>
        <p:nvPicPr>
          <p:cNvPr id="14" name="Picture 13" descr="A group of kids standing outside with hula hoops&#10;&#10;AI-generated content may be incorrect.">
            <a:extLst>
              <a:ext uri="{FF2B5EF4-FFF2-40B4-BE49-F238E27FC236}">
                <a16:creationId xmlns:a16="http://schemas.microsoft.com/office/drawing/2014/main" id="{2E507BC7-1937-2F0A-1133-583D8E29B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86" y="3770014"/>
            <a:ext cx="2042137" cy="27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CF2780-90BA-6D1C-AB18-D3CC2505F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6E59ED-4003-D983-22D8-09345AAEE703}"/>
              </a:ext>
            </a:extLst>
          </p:cNvPr>
          <p:cNvSpPr txBox="1"/>
          <p:nvPr/>
        </p:nvSpPr>
        <p:spPr>
          <a:xfrm>
            <a:off x="7241782" y="419894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Inform</a:t>
            </a:r>
            <a:endParaRPr lang="en-US" sz="6000" b="1" u="sng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2C4BD-98EB-384D-03E7-9C7E9CA0C8B9}"/>
              </a:ext>
            </a:extLst>
          </p:cNvPr>
          <p:cNvSpPr txBox="1"/>
          <p:nvPr/>
        </p:nvSpPr>
        <p:spPr>
          <a:xfrm>
            <a:off x="5209562" y="2160589"/>
            <a:ext cx="638887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next few weeks Mr. Daniels will start to construct a water zone on the KS1 playground.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DIY sensory water wall : r/Autism_Parenting">
            <a:extLst>
              <a:ext uri="{FF2B5EF4-FFF2-40B4-BE49-F238E27FC236}">
                <a16:creationId xmlns:a16="http://schemas.microsoft.com/office/drawing/2014/main" id="{7F53E1B1-5402-A05C-E117-BF9BB44C9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b="4672"/>
          <a:stretch>
            <a:fillRect/>
          </a:stretch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Isosceles Triangle 10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9" name="AutoShape 4" descr="Unibos Braided Rope Waterproof Flexible Polypropylene Strong 9mm x 30m 9mm Braided Rope x 30 mtrs (Colours May Vary)">
            <a:extLst>
              <a:ext uri="{FF2B5EF4-FFF2-40B4-BE49-F238E27FC236}">
                <a16:creationId xmlns:a16="http://schemas.microsoft.com/office/drawing/2014/main" id="{1193A6FD-10B6-CEFA-6928-9548F60202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6" descr="Large Crafting Clips X 4 Large Clamps Pegs Heavy Laundry Clothes Holiday Outdoor Waterproof">
            <a:extLst>
              <a:ext uri="{FF2B5EF4-FFF2-40B4-BE49-F238E27FC236}">
                <a16:creationId xmlns:a16="http://schemas.microsoft.com/office/drawing/2014/main" id="{72B01950-9F00-7B29-7D70-267E46467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63636" y="54188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816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B0BFA-C01C-76CE-E5AC-1DE7B542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29" t="47296" r="5844"/>
          <a:stretch>
            <a:fillRect/>
          </a:stretch>
        </p:blipFill>
        <p:spPr>
          <a:xfrm>
            <a:off x="3300330" y="1809374"/>
            <a:ext cx="5824836" cy="161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8ABE0-69A5-89A7-F40B-318D0286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185" b="51182"/>
          <a:stretch>
            <a:fillRect/>
          </a:stretch>
        </p:blipFill>
        <p:spPr>
          <a:xfrm>
            <a:off x="3145915" y="0"/>
            <a:ext cx="6133667" cy="1612231"/>
          </a:xfrm>
          <a:prstGeom prst="rect">
            <a:avLst/>
          </a:prstGeom>
        </p:spPr>
      </p:pic>
      <p:pic>
        <p:nvPicPr>
          <p:cNvPr id="2050" name="Picture 2" descr="Classic Bingo | Neon Entertainment">
            <a:extLst>
              <a:ext uri="{FF2B5EF4-FFF2-40B4-BE49-F238E27FC236}">
                <a16:creationId xmlns:a16="http://schemas.microsoft.com/office/drawing/2014/main" id="{1AD98D9C-1765-7F4F-AE2D-F1E3D20E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64" y="3811254"/>
            <a:ext cx="8515072" cy="28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B4390-7E91-A694-FD75-B4AEC9EB2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575" y="4962149"/>
            <a:ext cx="1876425" cy="185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BDB2D9-66AC-A6B8-3D9D-885B1B6CC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546" y="125579"/>
            <a:ext cx="1876425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4A861-E757-76EE-D58B-6D3F92914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3536" y="2615489"/>
            <a:ext cx="1397717" cy="1447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AA4F1-4E2E-7580-9427-F73A3A3E6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42" y="2615489"/>
            <a:ext cx="1878327" cy="1612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14AF44-3E0E-5820-4DF2-44636BDC8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29" y="125579"/>
            <a:ext cx="2304549" cy="1655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E727D-948D-058E-6693-432A6C0DC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31" y="5062063"/>
            <a:ext cx="1863444" cy="17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216293-D4E2-8B50-FE6B-B65442E376D8}"/>
              </a:ext>
            </a:extLst>
          </p:cNvPr>
          <p:cNvSpPr txBox="1"/>
          <p:nvPr/>
        </p:nvSpPr>
        <p:spPr>
          <a:xfrm>
            <a:off x="1577009" y="102898"/>
            <a:ext cx="9037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  <a:endParaRPr lang="en-US" sz="6000" b="1" u="sng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6F922-0AF6-7BB8-57E9-F22DE03D0B0B}"/>
              </a:ext>
            </a:extLst>
          </p:cNvPr>
          <p:cNvSpPr txBox="1"/>
          <p:nvPr/>
        </p:nvSpPr>
        <p:spPr>
          <a:xfrm>
            <a:off x="379494" y="1380438"/>
            <a:ext cx="114330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/>
              <a:t>Loose parts bingo</a:t>
            </a:r>
          </a:p>
          <a:p>
            <a:pPr algn="ctr"/>
            <a:endParaRPr lang="en-US" sz="3200" u="sng" dirty="0"/>
          </a:p>
          <a:p>
            <a:pPr algn="ctr"/>
            <a:r>
              <a:rPr lang="en-US" sz="3200" dirty="0"/>
              <a:t>Following the success of our previous bingo, we will be introducing a loose parts bingo next week.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We will be collecting resources for our Water Zone, Digging Zone and other zones.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More details will be sent; with a bingo card and the different loose parts each class will collect.</a:t>
            </a:r>
          </a:p>
          <a:p>
            <a:pPr algn="ctr"/>
            <a:endParaRPr lang="en-US" sz="4800" dirty="0"/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0617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CD1A7-7B8E-432C-BA18-A83804BABEFD}"/>
              </a:ext>
            </a:extLst>
          </p:cNvPr>
          <p:cNvSpPr/>
          <p:nvPr/>
        </p:nvSpPr>
        <p:spPr>
          <a:xfrm>
            <a:off x="1888932" y="520513"/>
            <a:ext cx="77075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Innovate- equipment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E6049-DEA3-1D3C-1437-68CD29D8FF7B}"/>
              </a:ext>
            </a:extLst>
          </p:cNvPr>
          <p:cNvSpPr txBox="1"/>
          <p:nvPr/>
        </p:nvSpPr>
        <p:spPr>
          <a:xfrm>
            <a:off x="-658092" y="1890115"/>
            <a:ext cx="6165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How can we use it?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441E2-798E-1A60-00CA-8C0A6FA65642}"/>
              </a:ext>
            </a:extLst>
          </p:cNvPr>
          <p:cNvSpPr txBox="1"/>
          <p:nvPr/>
        </p:nvSpPr>
        <p:spPr>
          <a:xfrm>
            <a:off x="5742708" y="1890116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How can we not use it?</a:t>
            </a:r>
          </a:p>
        </p:txBody>
      </p:sp>
      <p:graphicFrame>
        <p:nvGraphicFramePr>
          <p:cNvPr id="13" name="TextBox 8">
            <a:extLst>
              <a:ext uri="{FF2B5EF4-FFF2-40B4-BE49-F238E27FC236}">
                <a16:creationId xmlns:a16="http://schemas.microsoft.com/office/drawing/2014/main" id="{328456ED-F512-B4ED-0724-32A76B71B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192491"/>
              </p:ext>
            </p:extLst>
          </p:nvPr>
        </p:nvGraphicFramePr>
        <p:xfrm>
          <a:off x="6096000" y="2659557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TextBox 8">
            <a:extLst>
              <a:ext uri="{FF2B5EF4-FFF2-40B4-BE49-F238E27FC236}">
                <a16:creationId xmlns:a16="http://schemas.microsoft.com/office/drawing/2014/main" id="{DE044F53-0674-6753-28F2-54F9D52EE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101380"/>
              </p:ext>
            </p:extLst>
          </p:nvPr>
        </p:nvGraphicFramePr>
        <p:xfrm>
          <a:off x="0" y="2782667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625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Graphic spid="13" grpId="0">
        <p:bldAsOne/>
      </p:bldGraphic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8CD1A7-7B8E-432C-BA18-A83804BABEFD}"/>
              </a:ext>
            </a:extLst>
          </p:cNvPr>
          <p:cNvSpPr/>
          <p:nvPr/>
        </p:nvSpPr>
        <p:spPr>
          <a:xfrm>
            <a:off x="7181724" y="68801"/>
            <a:ext cx="4512989" cy="2227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+mj-lt"/>
                <a:ea typeface="+mj-ea"/>
                <a:cs typeface="+mj-cs"/>
              </a:rPr>
              <a:t>Innovate</a:t>
            </a:r>
            <a:endParaRPr lang="en-US" sz="4800" b="1" u="sng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00CFC-115A-FD48-0154-93AB90FB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9A7ABF-3BB8-4D9A-861A-5620E969EB29}"/>
              </a:ext>
            </a:extLst>
          </p:cNvPr>
          <p:cNvSpPr/>
          <p:nvPr/>
        </p:nvSpPr>
        <p:spPr>
          <a:xfrm>
            <a:off x="7147753" y="2026593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 b="1" dirty="0">
                <a:solidFill>
                  <a:srgbClr val="FFFFFF"/>
                </a:solidFill>
              </a:rPr>
              <a:t>Thank you to our Year 6 play rangers who are doing a great job helping support the play team in the zones, promoting positive play and modelling good behaviour.</a:t>
            </a:r>
          </a:p>
        </p:txBody>
      </p:sp>
    </p:spTree>
    <p:extLst>
      <p:ext uri="{BB962C8B-B14F-4D97-AF65-F5344CB8AC3E}">
        <p14:creationId xmlns:p14="http://schemas.microsoft.com/office/powerpoint/2010/main" val="14929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526944" y="334050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546243" y="1420907"/>
            <a:ext cx="1136400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>
                <a:solidFill>
                  <a:srgbClr val="000000"/>
                </a:solidFill>
              </a:rPr>
              <a:t>What rules do we need reminders, for </a:t>
            </a:r>
          </a:p>
          <a:p>
            <a:pPr algn="ctr"/>
            <a:r>
              <a:rPr lang="en-GB" sz="4800" b="1" dirty="0">
                <a:solidFill>
                  <a:srgbClr val="000000"/>
                </a:solidFill>
              </a:rPr>
              <a:t>our existing activities and </a:t>
            </a:r>
          </a:p>
          <a:p>
            <a:pPr algn="ctr"/>
            <a:r>
              <a:rPr lang="en-GB" sz="4800" b="1" dirty="0">
                <a:solidFill>
                  <a:srgbClr val="000000"/>
                </a:solidFill>
              </a:rPr>
              <a:t>equipment?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1" y="3729231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358DB-4396-0100-A122-27759B9F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" r="3" b="3"/>
          <a:stretch>
            <a:fillRect/>
          </a:stretch>
        </p:blipFill>
        <p:spPr>
          <a:xfrm>
            <a:off x="7990220" y="3360394"/>
            <a:ext cx="3542525" cy="34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2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9A5A04-E2F5-45A1-BA7C-D110EC9502B3}"/>
              </a:ext>
            </a:extLst>
          </p:cNvPr>
          <p:cNvSpPr txBox="1"/>
          <p:nvPr/>
        </p:nvSpPr>
        <p:spPr>
          <a:xfrm>
            <a:off x="3722209" y="3369231"/>
            <a:ext cx="425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Welly storage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13292-7CA2-4B73-A7E2-D7160B298325}"/>
              </a:ext>
            </a:extLst>
          </p:cNvPr>
          <p:cNvSpPr txBox="1"/>
          <p:nvPr/>
        </p:nvSpPr>
        <p:spPr>
          <a:xfrm>
            <a:off x="1577009" y="102898"/>
            <a:ext cx="9037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Reminders</a:t>
            </a:r>
            <a:endParaRPr lang="en-US" sz="6000" b="1" u="sng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943435-DFEC-4DF7-9870-70628EC6FF8A}"/>
              </a:ext>
            </a:extLst>
          </p:cNvPr>
          <p:cNvSpPr txBox="1"/>
          <p:nvPr/>
        </p:nvSpPr>
        <p:spPr>
          <a:xfrm>
            <a:off x="-1011711" y="1080365"/>
            <a:ext cx="633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Den building</a:t>
            </a:r>
          </a:p>
        </p:txBody>
      </p:sp>
      <p:sp>
        <p:nvSpPr>
          <p:cNvPr id="9" name="AutoShape 4" descr="Unibos Braided Rope Waterproof Flexible Polypropylene Strong 9mm x 30m 9mm Braided Rope x 30 mtrs (Colours May Vary)">
            <a:extLst>
              <a:ext uri="{FF2B5EF4-FFF2-40B4-BE49-F238E27FC236}">
                <a16:creationId xmlns:a16="http://schemas.microsoft.com/office/drawing/2014/main" id="{49166191-0639-45E8-B823-9ED5A0D781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6" descr="Large Crafting Clips X 4 Large Clamps Pegs Heavy Laundry Clothes Holiday Outdoor Waterproof">
            <a:extLst>
              <a:ext uri="{FF2B5EF4-FFF2-40B4-BE49-F238E27FC236}">
                <a16:creationId xmlns:a16="http://schemas.microsoft.com/office/drawing/2014/main" id="{56E2DA77-1F63-4313-AEB3-472F93EED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63636" y="54188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DD36D-3E5B-2296-4A51-2B306B0B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59" y="2260730"/>
            <a:ext cx="2286000" cy="304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47743-22CB-9A58-1BB0-69D11763E823}"/>
              </a:ext>
            </a:extLst>
          </p:cNvPr>
          <p:cNvSpPr txBox="1"/>
          <p:nvPr/>
        </p:nvSpPr>
        <p:spPr>
          <a:xfrm>
            <a:off x="7937240" y="3784730"/>
            <a:ext cx="425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Wheeled area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1E1D2C-248F-954E-7440-2C3CE0EE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957" y="4718783"/>
            <a:ext cx="1457325" cy="200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C852E-0653-179D-7D4B-24F072C67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792" y="1847049"/>
            <a:ext cx="2817149" cy="1834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B0E71-1D7B-D2EE-8AB7-3C31909C979D}"/>
              </a:ext>
            </a:extLst>
          </p:cNvPr>
          <p:cNvSpPr txBox="1"/>
          <p:nvPr/>
        </p:nvSpPr>
        <p:spPr>
          <a:xfrm>
            <a:off x="8041305" y="1114721"/>
            <a:ext cx="425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Mud kitchen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94498-D6E8-8256-B02B-2B5DEB99F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146" y="4634043"/>
            <a:ext cx="1650362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93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444</TotalTime>
  <Words>555</Words>
  <Application>Microsoft Office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pupil</dc:creator>
  <cp:lastModifiedBy>Clare Poulson</cp:lastModifiedBy>
  <cp:revision>15</cp:revision>
  <dcterms:created xsi:type="dcterms:W3CDTF">2025-02-27T17:47:48Z</dcterms:created>
  <dcterms:modified xsi:type="dcterms:W3CDTF">2026-01-10T19:07:41Z</dcterms:modified>
</cp:coreProperties>
</file>