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1" r:id="rId1"/>
  </p:sldMasterIdLst>
  <p:sldIdLst>
    <p:sldId id="263" r:id="rId2"/>
    <p:sldId id="264" r:id="rId3"/>
    <p:sldId id="262" r:id="rId4"/>
    <p:sldId id="274" r:id="rId5"/>
    <p:sldId id="293" r:id="rId6"/>
    <p:sldId id="294" r:id="rId7"/>
    <p:sldId id="295" r:id="rId8"/>
    <p:sldId id="296" r:id="rId9"/>
    <p:sldId id="277" r:id="rId10"/>
    <p:sldId id="260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AAE9EFE-7541-4282-9CF3-2D85A8616DE2}" v="25" dt="2025-09-21T15:27:57.46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9" d="100"/>
          <a:sy n="69" d="100"/>
        </p:scale>
        <p:origin x="780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B16AA18-CB2C-4B62-9823-CB0A3C848769}" type="doc">
      <dgm:prSet loTypeId="urn:microsoft.com/office/officeart/2005/8/layout/vList2" loCatId="list" qsTypeId="urn:microsoft.com/office/officeart/2005/8/quickstyle/simple4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09D6EDA5-A781-4B92-90D9-56F62A17CB46}">
      <dgm:prSet custT="1"/>
      <dgm:spPr/>
      <dgm:t>
        <a:bodyPr/>
        <a:lstStyle/>
        <a:p>
          <a:pPr algn="ctr"/>
          <a:r>
            <a:rPr lang="en-US" sz="2700" dirty="0"/>
            <a:t>Plastic drum</a:t>
          </a:r>
        </a:p>
      </dgm:t>
    </dgm:pt>
    <dgm:pt modelId="{11230262-3DFD-488A-8B99-8C74229F7D7B}" type="parTrans" cxnId="{4D4CCDEC-37C1-415B-8D98-5C8B60DEDEE8}">
      <dgm:prSet/>
      <dgm:spPr/>
      <dgm:t>
        <a:bodyPr/>
        <a:lstStyle/>
        <a:p>
          <a:endParaRPr lang="en-US"/>
        </a:p>
      </dgm:t>
    </dgm:pt>
    <dgm:pt modelId="{64D23965-39B8-472F-9AA7-788CE67925ED}" type="sibTrans" cxnId="{4D4CCDEC-37C1-415B-8D98-5C8B60DEDEE8}">
      <dgm:prSet/>
      <dgm:spPr/>
      <dgm:t>
        <a:bodyPr/>
        <a:lstStyle/>
        <a:p>
          <a:endParaRPr lang="en-US"/>
        </a:p>
      </dgm:t>
    </dgm:pt>
    <dgm:pt modelId="{BE572BB2-21E8-45DB-B83E-E9F5C9D352E1}">
      <dgm:prSet custT="1"/>
      <dgm:spPr/>
      <dgm:t>
        <a:bodyPr/>
        <a:lstStyle/>
        <a:p>
          <a:pPr marL="285750" lvl="1" indent="0" algn="l" defTabSz="1422400">
            <a:lnSpc>
              <a:spcPct val="90000"/>
            </a:lnSpc>
            <a:spcBef>
              <a:spcPct val="0"/>
            </a:spcBef>
            <a:spcAft>
              <a:spcPct val="20000"/>
            </a:spcAft>
            <a:buNone/>
          </a:pPr>
          <a:r>
            <a:rPr lang="en-US" sz="3200" dirty="0"/>
            <a:t>•</a:t>
          </a:r>
          <a:r>
            <a:rPr lang="en-US" sz="3200" dirty="0">
              <a:latin typeface="+mj-lt"/>
            </a:rPr>
            <a:t>Make sure when rolling nobody's fingers are underneath.</a:t>
          </a:r>
          <a:endParaRPr lang="en-US" sz="3200" dirty="0"/>
        </a:p>
      </dgm:t>
    </dgm:pt>
    <dgm:pt modelId="{42FB34A3-3620-447C-98BE-1C5BDB4FEBF2}" type="parTrans" cxnId="{8A537750-D94A-46D4-85E1-7B07AF634BA4}">
      <dgm:prSet/>
      <dgm:spPr/>
      <dgm:t>
        <a:bodyPr/>
        <a:lstStyle/>
        <a:p>
          <a:endParaRPr lang="en-US"/>
        </a:p>
      </dgm:t>
    </dgm:pt>
    <dgm:pt modelId="{C681EB12-2966-4B27-A814-9AA3315077C0}" type="sibTrans" cxnId="{8A537750-D94A-46D4-85E1-7B07AF634BA4}">
      <dgm:prSet/>
      <dgm:spPr/>
      <dgm:t>
        <a:bodyPr/>
        <a:lstStyle/>
        <a:p>
          <a:endParaRPr lang="en-US"/>
        </a:p>
      </dgm:t>
    </dgm:pt>
    <dgm:pt modelId="{11734285-2475-464D-BDDE-30D57EAE03F1}">
      <dgm:prSet custT="1"/>
      <dgm:spPr/>
      <dgm:t>
        <a:bodyPr/>
        <a:lstStyle/>
        <a:p>
          <a:pPr marL="285750" lvl="1" indent="0" algn="l" defTabSz="1422400">
            <a:lnSpc>
              <a:spcPct val="90000"/>
            </a:lnSpc>
            <a:spcBef>
              <a:spcPct val="0"/>
            </a:spcBef>
            <a:spcAft>
              <a:spcPct val="20000"/>
            </a:spcAft>
            <a:buFont typeface="Arial" panose="020B0604020202020204" pitchFamily="34" charset="0"/>
            <a:buChar char="•"/>
          </a:pPr>
          <a:r>
            <a:rPr lang="en-US" sz="3200" dirty="0"/>
            <a:t>No throwing. </a:t>
          </a:r>
        </a:p>
      </dgm:t>
    </dgm:pt>
    <dgm:pt modelId="{9E153A0A-E9B2-464E-8CB9-A8D421028CAC}" type="parTrans" cxnId="{3E9E5D79-EF31-4FDB-81B8-830BDDE03D61}">
      <dgm:prSet/>
      <dgm:spPr/>
      <dgm:t>
        <a:bodyPr/>
        <a:lstStyle/>
        <a:p>
          <a:endParaRPr lang="en-GB"/>
        </a:p>
      </dgm:t>
    </dgm:pt>
    <dgm:pt modelId="{DF8645EF-033C-4445-BEB6-C617ABBDEA90}" type="sibTrans" cxnId="{3E9E5D79-EF31-4FDB-81B8-830BDDE03D61}">
      <dgm:prSet/>
      <dgm:spPr/>
      <dgm:t>
        <a:bodyPr/>
        <a:lstStyle/>
        <a:p>
          <a:endParaRPr lang="en-GB"/>
        </a:p>
      </dgm:t>
    </dgm:pt>
    <dgm:pt modelId="{08B0453A-0447-4FC9-B5D7-149E274B4101}">
      <dgm:prSet custT="1"/>
      <dgm:spPr/>
      <dgm:t>
        <a:bodyPr/>
        <a:lstStyle/>
        <a:p>
          <a:pPr marL="285750" lvl="1" indent="0" algn="l" defTabSz="1422400">
            <a:lnSpc>
              <a:spcPct val="90000"/>
            </a:lnSpc>
            <a:spcBef>
              <a:spcPct val="0"/>
            </a:spcBef>
            <a:spcAft>
              <a:spcPct val="20000"/>
            </a:spcAft>
            <a:buFont typeface="Arial" panose="020B0604020202020204" pitchFamily="34" charset="0"/>
            <a:buChar char="•"/>
          </a:pPr>
          <a:r>
            <a:rPr lang="en-US" sz="3200" dirty="0"/>
            <a:t>Don’t pick the up, roll to move.</a:t>
          </a:r>
        </a:p>
      </dgm:t>
    </dgm:pt>
    <dgm:pt modelId="{90F6E8C9-DD7D-4BE1-AA94-40E41D96D1AF}" type="parTrans" cxnId="{A4B86D74-33F6-4B11-ABA0-8F02ABF1810F}">
      <dgm:prSet/>
      <dgm:spPr/>
      <dgm:t>
        <a:bodyPr/>
        <a:lstStyle/>
        <a:p>
          <a:endParaRPr lang="en-GB"/>
        </a:p>
      </dgm:t>
    </dgm:pt>
    <dgm:pt modelId="{CCF59812-39F3-47D1-B7FB-DB2EEC898116}" type="sibTrans" cxnId="{A4B86D74-33F6-4B11-ABA0-8F02ABF1810F}">
      <dgm:prSet/>
      <dgm:spPr/>
      <dgm:t>
        <a:bodyPr/>
        <a:lstStyle/>
        <a:p>
          <a:endParaRPr lang="en-GB"/>
        </a:p>
      </dgm:t>
    </dgm:pt>
    <dgm:pt modelId="{C2171463-3BE1-4B76-9339-27FAD3ABC56A}">
      <dgm:prSet custT="1"/>
      <dgm:spPr/>
      <dgm:t>
        <a:bodyPr/>
        <a:lstStyle/>
        <a:p>
          <a:pPr marL="285750" lvl="1" indent="0" algn="l" defTabSz="1422400">
            <a:lnSpc>
              <a:spcPct val="90000"/>
            </a:lnSpc>
            <a:spcBef>
              <a:spcPct val="0"/>
            </a:spcBef>
            <a:spcAft>
              <a:spcPct val="20000"/>
            </a:spcAft>
            <a:buNone/>
          </a:pPr>
          <a:r>
            <a:rPr lang="en-US" sz="3200" dirty="0"/>
            <a:t> </a:t>
          </a:r>
        </a:p>
      </dgm:t>
    </dgm:pt>
    <dgm:pt modelId="{74231CBD-61C7-448A-B6D0-58320269F1DE}" type="parTrans" cxnId="{E980B7E9-D501-4276-9FF5-7C77F55BDEEE}">
      <dgm:prSet/>
      <dgm:spPr/>
      <dgm:t>
        <a:bodyPr/>
        <a:lstStyle/>
        <a:p>
          <a:endParaRPr lang="en-GB"/>
        </a:p>
      </dgm:t>
    </dgm:pt>
    <dgm:pt modelId="{C54CA9AF-87AB-4116-94DA-60A6758884EB}" type="sibTrans" cxnId="{E980B7E9-D501-4276-9FF5-7C77F55BDEEE}">
      <dgm:prSet/>
      <dgm:spPr/>
      <dgm:t>
        <a:bodyPr/>
        <a:lstStyle/>
        <a:p>
          <a:endParaRPr lang="en-GB"/>
        </a:p>
      </dgm:t>
    </dgm:pt>
    <dgm:pt modelId="{A44D1A92-5ADA-410E-8970-C945E9427ACD}">
      <dgm:prSet custT="1"/>
      <dgm:spPr/>
      <dgm:t>
        <a:bodyPr/>
        <a:lstStyle/>
        <a:p>
          <a:pPr marL="285750" lvl="1" indent="0" algn="l" defTabSz="1422400">
            <a:lnSpc>
              <a:spcPct val="90000"/>
            </a:lnSpc>
            <a:spcBef>
              <a:spcPct val="0"/>
            </a:spcBef>
            <a:spcAft>
              <a:spcPct val="20000"/>
            </a:spcAft>
            <a:buNone/>
          </a:pPr>
          <a:endParaRPr lang="en-US" sz="3200" dirty="0"/>
        </a:p>
      </dgm:t>
    </dgm:pt>
    <dgm:pt modelId="{3A172B24-CBCD-4158-9732-B73A1DD255B1}" type="parTrans" cxnId="{0F29A4DC-E411-4135-84BB-1AB7A240A02D}">
      <dgm:prSet/>
      <dgm:spPr/>
      <dgm:t>
        <a:bodyPr/>
        <a:lstStyle/>
        <a:p>
          <a:endParaRPr lang="en-GB"/>
        </a:p>
      </dgm:t>
    </dgm:pt>
    <dgm:pt modelId="{53515AA4-A766-4B02-90BD-0566E88C24F6}" type="sibTrans" cxnId="{0F29A4DC-E411-4135-84BB-1AB7A240A02D}">
      <dgm:prSet/>
      <dgm:spPr/>
      <dgm:t>
        <a:bodyPr/>
        <a:lstStyle/>
        <a:p>
          <a:endParaRPr lang="en-GB"/>
        </a:p>
      </dgm:t>
    </dgm:pt>
    <dgm:pt modelId="{4A2B2391-C8B9-46C1-9895-1099459A4C8B}">
      <dgm:prSet custT="1"/>
      <dgm:spPr/>
      <dgm:t>
        <a:bodyPr/>
        <a:lstStyle/>
        <a:p>
          <a:pPr marL="285750" lvl="1" indent="0" algn="l" defTabSz="1422400">
            <a:lnSpc>
              <a:spcPct val="90000"/>
            </a:lnSpc>
            <a:spcBef>
              <a:spcPct val="0"/>
            </a:spcBef>
            <a:spcAft>
              <a:spcPct val="20000"/>
            </a:spcAft>
            <a:buFont typeface="Arial" panose="020B0604020202020204" pitchFamily="34" charset="0"/>
            <a:buChar char="•"/>
          </a:pPr>
          <a:r>
            <a:rPr lang="en-US" sz="3200" dirty="0"/>
            <a:t>Please don’t push another child over them.</a:t>
          </a:r>
        </a:p>
      </dgm:t>
    </dgm:pt>
    <dgm:pt modelId="{AE218DDB-EF92-409C-AA14-AA2BCB18B0FB}" type="parTrans" cxnId="{133351F6-29BD-4BCC-9A13-8E2579532948}">
      <dgm:prSet/>
      <dgm:spPr/>
      <dgm:t>
        <a:bodyPr/>
        <a:lstStyle/>
        <a:p>
          <a:endParaRPr lang="en-GB"/>
        </a:p>
      </dgm:t>
    </dgm:pt>
    <dgm:pt modelId="{CFAF92B9-F469-49FE-9089-67F8C802DA64}" type="sibTrans" cxnId="{133351F6-29BD-4BCC-9A13-8E2579532948}">
      <dgm:prSet/>
      <dgm:spPr/>
      <dgm:t>
        <a:bodyPr/>
        <a:lstStyle/>
        <a:p>
          <a:endParaRPr lang="en-GB"/>
        </a:p>
      </dgm:t>
    </dgm:pt>
    <dgm:pt modelId="{0442241E-C094-4353-A7F6-8D839BF7A36B}">
      <dgm:prSet custT="1"/>
      <dgm:spPr/>
      <dgm:t>
        <a:bodyPr/>
        <a:lstStyle/>
        <a:p>
          <a:pPr marL="285750" lvl="1" indent="0" algn="l" defTabSz="1422400">
            <a:lnSpc>
              <a:spcPct val="90000"/>
            </a:lnSpc>
            <a:spcBef>
              <a:spcPct val="0"/>
            </a:spcBef>
            <a:spcAft>
              <a:spcPct val="20000"/>
            </a:spcAft>
            <a:buFont typeface="Arial" panose="020B0604020202020204" pitchFamily="34" charset="0"/>
            <a:buChar char="•"/>
          </a:pPr>
          <a:r>
            <a:rPr lang="en-US" sz="3200" dirty="0"/>
            <a:t>Build dens.</a:t>
          </a:r>
        </a:p>
      </dgm:t>
    </dgm:pt>
    <dgm:pt modelId="{A3CDE79F-F3B1-470F-A28D-479BE694FF6B}" type="parTrans" cxnId="{1F2CF489-B4B9-4D84-AACA-AA7237CD4AD0}">
      <dgm:prSet/>
      <dgm:spPr/>
      <dgm:t>
        <a:bodyPr/>
        <a:lstStyle/>
        <a:p>
          <a:endParaRPr lang="en-GB"/>
        </a:p>
      </dgm:t>
    </dgm:pt>
    <dgm:pt modelId="{5E7F0C28-87BA-4EE6-B043-5CA53FFF1AB9}" type="sibTrans" cxnId="{1F2CF489-B4B9-4D84-AACA-AA7237CD4AD0}">
      <dgm:prSet/>
      <dgm:spPr/>
      <dgm:t>
        <a:bodyPr/>
        <a:lstStyle/>
        <a:p>
          <a:endParaRPr lang="en-GB"/>
        </a:p>
      </dgm:t>
    </dgm:pt>
    <dgm:pt modelId="{EEFC51D1-401E-46B0-AE85-F88F847B2BEF}">
      <dgm:prSet custT="1"/>
      <dgm:spPr/>
      <dgm:t>
        <a:bodyPr/>
        <a:lstStyle/>
        <a:p>
          <a:pPr marL="285750" lvl="1" indent="0" algn="l" defTabSz="1422400">
            <a:lnSpc>
              <a:spcPct val="90000"/>
            </a:lnSpc>
            <a:spcBef>
              <a:spcPct val="0"/>
            </a:spcBef>
            <a:spcAft>
              <a:spcPct val="20000"/>
            </a:spcAft>
            <a:buFont typeface="Arial" panose="020B0604020202020204" pitchFamily="34" charset="0"/>
            <a:buChar char="•"/>
          </a:pPr>
          <a:r>
            <a:rPr lang="en-US" sz="3200" dirty="0"/>
            <a:t>Roll over them with care- on soft grass- </a:t>
          </a:r>
          <a:r>
            <a:rPr lang="en-US" sz="3200" dirty="0">
              <a:solidFill>
                <a:srgbClr val="FF0000"/>
              </a:solidFill>
            </a:rPr>
            <a:t>not concrete.</a:t>
          </a:r>
          <a:endParaRPr lang="en-US" sz="3200" dirty="0"/>
        </a:p>
      </dgm:t>
    </dgm:pt>
    <dgm:pt modelId="{86FE9410-296E-4E85-A9EB-22EFDDC7B1B1}" type="parTrans" cxnId="{35217F90-498E-4F2A-9FCD-6101CA95DF80}">
      <dgm:prSet/>
      <dgm:spPr/>
    </dgm:pt>
    <dgm:pt modelId="{6E5925D7-85CD-431C-87A5-60DB04112906}" type="sibTrans" cxnId="{35217F90-498E-4F2A-9FCD-6101CA95DF80}">
      <dgm:prSet/>
      <dgm:spPr/>
    </dgm:pt>
    <dgm:pt modelId="{E919DD6A-B00C-4BB8-892B-8A4A9EC379B3}" type="pres">
      <dgm:prSet presAssocID="{1B16AA18-CB2C-4B62-9823-CB0A3C848769}" presName="linear" presStyleCnt="0">
        <dgm:presLayoutVars>
          <dgm:animLvl val="lvl"/>
          <dgm:resizeHandles val="exact"/>
        </dgm:presLayoutVars>
      </dgm:prSet>
      <dgm:spPr/>
    </dgm:pt>
    <dgm:pt modelId="{66208B79-7158-4EE7-8499-44825F48BE41}" type="pres">
      <dgm:prSet presAssocID="{09D6EDA5-A781-4B92-90D9-56F62A17CB46}" presName="parentText" presStyleLbl="node1" presStyleIdx="0" presStyleCnt="1" custLinFactNeighborX="-14690" custLinFactNeighborY="-9147">
        <dgm:presLayoutVars>
          <dgm:chMax val="0"/>
          <dgm:bulletEnabled val="1"/>
        </dgm:presLayoutVars>
      </dgm:prSet>
      <dgm:spPr/>
    </dgm:pt>
    <dgm:pt modelId="{64539474-E16B-4F98-A077-19CA151BB17C}" type="pres">
      <dgm:prSet presAssocID="{09D6EDA5-A781-4B92-90D9-56F62A17CB46}" presName="childText" presStyleLbl="revTx" presStyleIdx="0" presStyleCnt="1">
        <dgm:presLayoutVars>
          <dgm:bulletEnabled val="1"/>
        </dgm:presLayoutVars>
      </dgm:prSet>
      <dgm:spPr/>
    </dgm:pt>
  </dgm:ptLst>
  <dgm:cxnLst>
    <dgm:cxn modelId="{F6CEF21E-1152-4424-92B5-3DFA70AADA2E}" type="presOf" srcId="{BE572BB2-21E8-45DB-B83E-E9F5C9D352E1}" destId="{64539474-E16B-4F98-A077-19CA151BB17C}" srcOrd="0" destOrd="0" presId="urn:microsoft.com/office/officeart/2005/8/layout/vList2"/>
    <dgm:cxn modelId="{A90B9925-D20F-4F40-AAF2-105EF0674ED3}" type="presOf" srcId="{4A2B2391-C8B9-46C1-9895-1099459A4C8B}" destId="{64539474-E16B-4F98-A077-19CA151BB17C}" srcOrd="0" destOrd="3" presId="urn:microsoft.com/office/officeart/2005/8/layout/vList2"/>
    <dgm:cxn modelId="{38363028-60ED-4DF8-AB92-329B3C290F99}" type="presOf" srcId="{09D6EDA5-A781-4B92-90D9-56F62A17CB46}" destId="{66208B79-7158-4EE7-8499-44825F48BE41}" srcOrd="0" destOrd="0" presId="urn:microsoft.com/office/officeart/2005/8/layout/vList2"/>
    <dgm:cxn modelId="{74DBA75E-15BA-424F-9AB0-2E0F3F338CB1}" type="presOf" srcId="{EEFC51D1-401E-46B0-AE85-F88F847B2BEF}" destId="{64539474-E16B-4F98-A077-19CA151BB17C}" srcOrd="0" destOrd="5" presId="urn:microsoft.com/office/officeart/2005/8/layout/vList2"/>
    <dgm:cxn modelId="{2DEB7C60-4DF7-4A6F-88F8-D624BB80B0E0}" type="presOf" srcId="{1B16AA18-CB2C-4B62-9823-CB0A3C848769}" destId="{E919DD6A-B00C-4BB8-892B-8A4A9EC379B3}" srcOrd="0" destOrd="0" presId="urn:microsoft.com/office/officeart/2005/8/layout/vList2"/>
    <dgm:cxn modelId="{8A537750-D94A-46D4-85E1-7B07AF634BA4}" srcId="{09D6EDA5-A781-4B92-90D9-56F62A17CB46}" destId="{BE572BB2-21E8-45DB-B83E-E9F5C9D352E1}" srcOrd="0" destOrd="0" parTransId="{42FB34A3-3620-447C-98BE-1C5BDB4FEBF2}" sibTransId="{C681EB12-2966-4B27-A814-9AA3315077C0}"/>
    <dgm:cxn modelId="{A4B86D74-33F6-4B11-ABA0-8F02ABF1810F}" srcId="{09D6EDA5-A781-4B92-90D9-56F62A17CB46}" destId="{08B0453A-0447-4FC9-B5D7-149E274B4101}" srcOrd="2" destOrd="0" parTransId="{90F6E8C9-DD7D-4BE1-AA94-40E41D96D1AF}" sibTransId="{CCF59812-39F3-47D1-B7FB-DB2EEC898116}"/>
    <dgm:cxn modelId="{AE081278-6033-40FF-8575-902D021EC8C1}" type="presOf" srcId="{A44D1A92-5ADA-410E-8970-C945E9427ACD}" destId="{64539474-E16B-4F98-A077-19CA151BB17C}" srcOrd="0" destOrd="6" presId="urn:microsoft.com/office/officeart/2005/8/layout/vList2"/>
    <dgm:cxn modelId="{3E9E5D79-EF31-4FDB-81B8-830BDDE03D61}" srcId="{09D6EDA5-A781-4B92-90D9-56F62A17CB46}" destId="{11734285-2475-464D-BDDE-30D57EAE03F1}" srcOrd="1" destOrd="0" parTransId="{9E153A0A-E9B2-464E-8CB9-A8D421028CAC}" sibTransId="{DF8645EF-033C-4445-BEB6-C617ABBDEA90}"/>
    <dgm:cxn modelId="{1F2CF489-B4B9-4D84-AACA-AA7237CD4AD0}" srcId="{09D6EDA5-A781-4B92-90D9-56F62A17CB46}" destId="{0442241E-C094-4353-A7F6-8D839BF7A36B}" srcOrd="4" destOrd="0" parTransId="{A3CDE79F-F3B1-470F-A28D-479BE694FF6B}" sibTransId="{5E7F0C28-87BA-4EE6-B043-5CA53FFF1AB9}"/>
    <dgm:cxn modelId="{35217F90-498E-4F2A-9FCD-6101CA95DF80}" srcId="{09D6EDA5-A781-4B92-90D9-56F62A17CB46}" destId="{EEFC51D1-401E-46B0-AE85-F88F847B2BEF}" srcOrd="5" destOrd="0" parTransId="{86FE9410-296E-4E85-A9EB-22EFDDC7B1B1}" sibTransId="{6E5925D7-85CD-431C-87A5-60DB04112906}"/>
    <dgm:cxn modelId="{FEB388B7-4F8F-4BFC-BA8B-BC905A9A31FD}" type="presOf" srcId="{08B0453A-0447-4FC9-B5D7-149E274B4101}" destId="{64539474-E16B-4F98-A077-19CA151BB17C}" srcOrd="0" destOrd="2" presId="urn:microsoft.com/office/officeart/2005/8/layout/vList2"/>
    <dgm:cxn modelId="{AFEE28C5-EBC2-4766-A251-01D401FE9A20}" type="presOf" srcId="{C2171463-3BE1-4B76-9339-27FAD3ABC56A}" destId="{64539474-E16B-4F98-A077-19CA151BB17C}" srcOrd="0" destOrd="7" presId="urn:microsoft.com/office/officeart/2005/8/layout/vList2"/>
    <dgm:cxn modelId="{43842AD8-7251-49BC-877A-9DEC5C1B24F0}" type="presOf" srcId="{11734285-2475-464D-BDDE-30D57EAE03F1}" destId="{64539474-E16B-4F98-A077-19CA151BB17C}" srcOrd="0" destOrd="1" presId="urn:microsoft.com/office/officeart/2005/8/layout/vList2"/>
    <dgm:cxn modelId="{0F29A4DC-E411-4135-84BB-1AB7A240A02D}" srcId="{09D6EDA5-A781-4B92-90D9-56F62A17CB46}" destId="{A44D1A92-5ADA-410E-8970-C945E9427ACD}" srcOrd="6" destOrd="0" parTransId="{3A172B24-CBCD-4158-9732-B73A1DD255B1}" sibTransId="{53515AA4-A766-4B02-90BD-0566E88C24F6}"/>
    <dgm:cxn modelId="{E980B7E9-D501-4276-9FF5-7C77F55BDEEE}" srcId="{09D6EDA5-A781-4B92-90D9-56F62A17CB46}" destId="{C2171463-3BE1-4B76-9339-27FAD3ABC56A}" srcOrd="7" destOrd="0" parTransId="{74231CBD-61C7-448A-B6D0-58320269F1DE}" sibTransId="{C54CA9AF-87AB-4116-94DA-60A6758884EB}"/>
    <dgm:cxn modelId="{4D4CCDEC-37C1-415B-8D98-5C8B60DEDEE8}" srcId="{1B16AA18-CB2C-4B62-9823-CB0A3C848769}" destId="{09D6EDA5-A781-4B92-90D9-56F62A17CB46}" srcOrd="0" destOrd="0" parTransId="{11230262-3DFD-488A-8B99-8C74229F7D7B}" sibTransId="{64D23965-39B8-472F-9AA7-788CE67925ED}"/>
    <dgm:cxn modelId="{133351F6-29BD-4BCC-9A13-8E2579532948}" srcId="{09D6EDA5-A781-4B92-90D9-56F62A17CB46}" destId="{4A2B2391-C8B9-46C1-9895-1099459A4C8B}" srcOrd="3" destOrd="0" parTransId="{AE218DDB-EF92-409C-AA14-AA2BCB18B0FB}" sibTransId="{CFAF92B9-F469-49FE-9089-67F8C802DA64}"/>
    <dgm:cxn modelId="{7BD5EEFA-E223-4931-8427-FEF9D1900F61}" type="presOf" srcId="{0442241E-C094-4353-A7F6-8D839BF7A36B}" destId="{64539474-E16B-4F98-A077-19CA151BB17C}" srcOrd="0" destOrd="4" presId="urn:microsoft.com/office/officeart/2005/8/layout/vList2"/>
    <dgm:cxn modelId="{24F4422F-9251-4572-BE97-07758D9C19E0}" type="presParOf" srcId="{E919DD6A-B00C-4BB8-892B-8A4A9EC379B3}" destId="{66208B79-7158-4EE7-8499-44825F48BE41}" srcOrd="0" destOrd="0" presId="urn:microsoft.com/office/officeart/2005/8/layout/vList2"/>
    <dgm:cxn modelId="{0905D9E4-2176-4F67-8D3B-7CBC823CE6BA}" type="presParOf" srcId="{E919DD6A-B00C-4BB8-892B-8A4A9EC379B3}" destId="{64539474-E16B-4F98-A077-19CA151BB17C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B16AA18-CB2C-4B62-9823-CB0A3C848769}" type="doc">
      <dgm:prSet loTypeId="urn:microsoft.com/office/officeart/2005/8/layout/vList2" loCatId="list" qsTypeId="urn:microsoft.com/office/officeart/2005/8/quickstyle/simple4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09D6EDA5-A781-4B92-90D9-56F62A17CB46}">
      <dgm:prSet custT="1"/>
      <dgm:spPr/>
      <dgm:t>
        <a:bodyPr/>
        <a:lstStyle/>
        <a:p>
          <a:pPr algn="ctr"/>
          <a:r>
            <a:rPr lang="en-US" sz="2700" dirty="0"/>
            <a:t>Sand</a:t>
          </a:r>
        </a:p>
      </dgm:t>
    </dgm:pt>
    <dgm:pt modelId="{11230262-3DFD-488A-8B99-8C74229F7D7B}" type="parTrans" cxnId="{4D4CCDEC-37C1-415B-8D98-5C8B60DEDEE8}">
      <dgm:prSet/>
      <dgm:spPr/>
      <dgm:t>
        <a:bodyPr/>
        <a:lstStyle/>
        <a:p>
          <a:endParaRPr lang="en-US"/>
        </a:p>
      </dgm:t>
    </dgm:pt>
    <dgm:pt modelId="{64D23965-39B8-472F-9AA7-788CE67925ED}" type="sibTrans" cxnId="{4D4CCDEC-37C1-415B-8D98-5C8B60DEDEE8}">
      <dgm:prSet/>
      <dgm:spPr/>
      <dgm:t>
        <a:bodyPr/>
        <a:lstStyle/>
        <a:p>
          <a:endParaRPr lang="en-US"/>
        </a:p>
      </dgm:t>
    </dgm:pt>
    <dgm:pt modelId="{BE572BB2-21E8-45DB-B83E-E9F5C9D352E1}">
      <dgm:prSet custT="1"/>
      <dgm:spPr/>
      <dgm:t>
        <a:bodyPr/>
        <a:lstStyle/>
        <a:p>
          <a:pPr marL="285750" lvl="1" indent="0" defTabSz="1422400">
            <a:lnSpc>
              <a:spcPct val="90000"/>
            </a:lnSpc>
            <a:spcBef>
              <a:spcPct val="0"/>
            </a:spcBef>
            <a:spcAft>
              <a:spcPct val="20000"/>
            </a:spcAft>
            <a:buNone/>
          </a:pPr>
          <a:r>
            <a:rPr lang="en-US" sz="3200" dirty="0"/>
            <a:t>•Keep the sand low or out you go!</a:t>
          </a:r>
        </a:p>
      </dgm:t>
    </dgm:pt>
    <dgm:pt modelId="{42FB34A3-3620-447C-98BE-1C5BDB4FEBF2}" type="parTrans" cxnId="{8A537750-D94A-46D4-85E1-7B07AF634BA4}">
      <dgm:prSet/>
      <dgm:spPr/>
      <dgm:t>
        <a:bodyPr/>
        <a:lstStyle/>
        <a:p>
          <a:endParaRPr lang="en-US"/>
        </a:p>
      </dgm:t>
    </dgm:pt>
    <dgm:pt modelId="{C681EB12-2966-4B27-A814-9AA3315077C0}" type="sibTrans" cxnId="{8A537750-D94A-46D4-85E1-7B07AF634BA4}">
      <dgm:prSet/>
      <dgm:spPr/>
      <dgm:t>
        <a:bodyPr/>
        <a:lstStyle/>
        <a:p>
          <a:endParaRPr lang="en-US"/>
        </a:p>
      </dgm:t>
    </dgm:pt>
    <dgm:pt modelId="{C2171463-3BE1-4B76-9339-27FAD3ABC56A}">
      <dgm:prSet custT="1"/>
      <dgm:spPr/>
      <dgm:t>
        <a:bodyPr/>
        <a:lstStyle/>
        <a:p>
          <a:pPr marL="285750" lvl="1" indent="0" defTabSz="1422400">
            <a:lnSpc>
              <a:spcPct val="90000"/>
            </a:lnSpc>
            <a:spcBef>
              <a:spcPct val="0"/>
            </a:spcBef>
            <a:spcAft>
              <a:spcPct val="20000"/>
            </a:spcAft>
            <a:buNone/>
          </a:pPr>
          <a:r>
            <a:rPr lang="en-US" sz="3200" dirty="0"/>
            <a:t> </a:t>
          </a:r>
        </a:p>
      </dgm:t>
    </dgm:pt>
    <dgm:pt modelId="{74231CBD-61C7-448A-B6D0-58320269F1DE}" type="parTrans" cxnId="{E980B7E9-D501-4276-9FF5-7C77F55BDEEE}">
      <dgm:prSet/>
      <dgm:spPr/>
      <dgm:t>
        <a:bodyPr/>
        <a:lstStyle/>
        <a:p>
          <a:endParaRPr lang="en-GB"/>
        </a:p>
      </dgm:t>
    </dgm:pt>
    <dgm:pt modelId="{C54CA9AF-87AB-4116-94DA-60A6758884EB}" type="sibTrans" cxnId="{E980B7E9-D501-4276-9FF5-7C77F55BDEEE}">
      <dgm:prSet/>
      <dgm:spPr/>
      <dgm:t>
        <a:bodyPr/>
        <a:lstStyle/>
        <a:p>
          <a:endParaRPr lang="en-GB"/>
        </a:p>
      </dgm:t>
    </dgm:pt>
    <dgm:pt modelId="{A44D1A92-5ADA-410E-8970-C945E9427ACD}">
      <dgm:prSet custT="1"/>
      <dgm:spPr/>
      <dgm:t>
        <a:bodyPr/>
        <a:lstStyle/>
        <a:p>
          <a:pPr marL="285750" lvl="1" indent="0" defTabSz="1422400">
            <a:lnSpc>
              <a:spcPct val="90000"/>
            </a:lnSpc>
            <a:spcBef>
              <a:spcPct val="0"/>
            </a:spcBef>
            <a:spcAft>
              <a:spcPct val="20000"/>
            </a:spcAft>
            <a:buNone/>
          </a:pPr>
          <a:endParaRPr lang="en-US" sz="3200" dirty="0"/>
        </a:p>
      </dgm:t>
    </dgm:pt>
    <dgm:pt modelId="{3A172B24-CBCD-4158-9732-B73A1DD255B1}" type="parTrans" cxnId="{0F29A4DC-E411-4135-84BB-1AB7A240A02D}">
      <dgm:prSet/>
      <dgm:spPr/>
      <dgm:t>
        <a:bodyPr/>
        <a:lstStyle/>
        <a:p>
          <a:endParaRPr lang="en-GB"/>
        </a:p>
      </dgm:t>
    </dgm:pt>
    <dgm:pt modelId="{53515AA4-A766-4B02-90BD-0566E88C24F6}" type="sibTrans" cxnId="{0F29A4DC-E411-4135-84BB-1AB7A240A02D}">
      <dgm:prSet/>
      <dgm:spPr/>
      <dgm:t>
        <a:bodyPr/>
        <a:lstStyle/>
        <a:p>
          <a:endParaRPr lang="en-GB"/>
        </a:p>
      </dgm:t>
    </dgm:pt>
    <dgm:pt modelId="{A3466092-0337-4FA1-8670-135FDFC20723}">
      <dgm:prSet custT="1"/>
      <dgm:spPr/>
      <dgm:t>
        <a:bodyPr/>
        <a:lstStyle/>
        <a:p>
          <a:pPr marL="285750" lvl="1" indent="0" defTabSz="1422400">
            <a:lnSpc>
              <a:spcPct val="90000"/>
            </a:lnSpc>
            <a:spcBef>
              <a:spcPct val="0"/>
            </a:spcBef>
            <a:spcAft>
              <a:spcPct val="20000"/>
            </a:spcAft>
            <a:buFont typeface="Wingdings" panose="05000000000000000000" pitchFamily="2" charset="2"/>
            <a:buChar char="§"/>
          </a:pPr>
          <a:r>
            <a:rPr lang="en-US" sz="3200" dirty="0"/>
            <a:t>No doggy digging to avoid sand in eyes.</a:t>
          </a:r>
        </a:p>
      </dgm:t>
    </dgm:pt>
    <dgm:pt modelId="{9D6E1C74-BB4D-42D9-9554-293BECFF520E}" type="parTrans" cxnId="{585B0866-2F57-4D47-ABC9-170FC733B4AD}">
      <dgm:prSet/>
      <dgm:spPr/>
      <dgm:t>
        <a:bodyPr/>
        <a:lstStyle/>
        <a:p>
          <a:endParaRPr lang="en-GB"/>
        </a:p>
      </dgm:t>
    </dgm:pt>
    <dgm:pt modelId="{F61D7CF9-42F9-4844-AAEE-8F663CF4D982}" type="sibTrans" cxnId="{585B0866-2F57-4D47-ABC9-170FC733B4AD}">
      <dgm:prSet/>
      <dgm:spPr/>
      <dgm:t>
        <a:bodyPr/>
        <a:lstStyle/>
        <a:p>
          <a:endParaRPr lang="en-GB"/>
        </a:p>
      </dgm:t>
    </dgm:pt>
    <dgm:pt modelId="{B85362E3-82B0-45C2-87F8-1B4211105CE7}">
      <dgm:prSet custT="1"/>
      <dgm:spPr/>
      <dgm:t>
        <a:bodyPr/>
        <a:lstStyle/>
        <a:p>
          <a:pPr marL="285750" lvl="1" indent="0" defTabSz="1422400">
            <a:lnSpc>
              <a:spcPct val="90000"/>
            </a:lnSpc>
            <a:spcBef>
              <a:spcPct val="0"/>
            </a:spcBef>
            <a:spcAft>
              <a:spcPct val="20000"/>
            </a:spcAft>
            <a:buFont typeface="Arial" panose="020B0604020202020204" pitchFamily="34" charset="0"/>
            <a:buChar char="•"/>
          </a:pPr>
          <a:r>
            <a:rPr lang="en-US" sz="3200" dirty="0"/>
            <a:t>Tidy equipment back into the wooden hut at the end of play.</a:t>
          </a:r>
        </a:p>
      </dgm:t>
    </dgm:pt>
    <dgm:pt modelId="{7B447895-F135-43B8-A208-CE4BF6C45ED7}" type="parTrans" cxnId="{D58D4F45-1AEB-4ED2-BA1C-B38ED1D09F2D}">
      <dgm:prSet/>
      <dgm:spPr/>
      <dgm:t>
        <a:bodyPr/>
        <a:lstStyle/>
        <a:p>
          <a:endParaRPr lang="en-GB"/>
        </a:p>
      </dgm:t>
    </dgm:pt>
    <dgm:pt modelId="{6A8E5E85-ECEA-487B-9459-AB03AC35C880}" type="sibTrans" cxnId="{D58D4F45-1AEB-4ED2-BA1C-B38ED1D09F2D}">
      <dgm:prSet/>
      <dgm:spPr/>
      <dgm:t>
        <a:bodyPr/>
        <a:lstStyle/>
        <a:p>
          <a:endParaRPr lang="en-GB"/>
        </a:p>
      </dgm:t>
    </dgm:pt>
    <dgm:pt modelId="{954FA961-2037-45EA-8BF5-A48B4424A8E8}">
      <dgm:prSet custT="1"/>
      <dgm:spPr/>
      <dgm:t>
        <a:bodyPr/>
        <a:lstStyle/>
        <a:p>
          <a:pPr marL="285750" lvl="1" indent="0" defTabSz="1422400">
            <a:lnSpc>
              <a:spcPct val="90000"/>
            </a:lnSpc>
            <a:spcBef>
              <a:spcPct val="0"/>
            </a:spcBef>
            <a:spcAft>
              <a:spcPct val="20000"/>
            </a:spcAft>
            <a:buFont typeface="Arial" panose="020B0604020202020204" pitchFamily="34" charset="0"/>
            <a:buChar char="•"/>
          </a:pPr>
          <a:r>
            <a:rPr lang="en-US" sz="3200" dirty="0"/>
            <a:t>Wellies to be worn from October onwards.</a:t>
          </a:r>
        </a:p>
      </dgm:t>
    </dgm:pt>
    <dgm:pt modelId="{EC6D81FE-A462-4BB3-8E79-B17D10B7A0AC}" type="parTrans" cxnId="{8BF0A945-E155-4041-961E-7B3EA4AB5A0B}">
      <dgm:prSet/>
      <dgm:spPr/>
      <dgm:t>
        <a:bodyPr/>
        <a:lstStyle/>
        <a:p>
          <a:endParaRPr lang="en-GB"/>
        </a:p>
      </dgm:t>
    </dgm:pt>
    <dgm:pt modelId="{824E671E-C426-43B8-A525-BCF5B169E2BA}" type="sibTrans" cxnId="{8BF0A945-E155-4041-961E-7B3EA4AB5A0B}">
      <dgm:prSet/>
      <dgm:spPr/>
      <dgm:t>
        <a:bodyPr/>
        <a:lstStyle/>
        <a:p>
          <a:endParaRPr lang="en-GB"/>
        </a:p>
      </dgm:t>
    </dgm:pt>
    <dgm:pt modelId="{640254F7-79B6-4BC1-9AFA-D60664769810}">
      <dgm:prSet custT="1"/>
      <dgm:spPr/>
      <dgm:t>
        <a:bodyPr/>
        <a:lstStyle/>
        <a:p>
          <a:pPr marL="285750" lvl="1" indent="0" defTabSz="1422400">
            <a:lnSpc>
              <a:spcPct val="90000"/>
            </a:lnSpc>
            <a:spcBef>
              <a:spcPct val="0"/>
            </a:spcBef>
            <a:spcAft>
              <a:spcPct val="20000"/>
            </a:spcAft>
            <a:buFont typeface="Arial" panose="020B0604020202020204" pitchFamily="34" charset="0"/>
            <a:buChar char="•"/>
          </a:pPr>
          <a:r>
            <a:rPr lang="en-US" sz="3200" dirty="0"/>
            <a:t>Shake as much sand off before you get out of the sand pit.  </a:t>
          </a:r>
        </a:p>
      </dgm:t>
    </dgm:pt>
    <dgm:pt modelId="{244BA339-F3A4-42D0-B7C1-B543880D700B}" type="parTrans" cxnId="{06FAAE60-A69D-4836-B9BA-BE9BC78FD6D9}">
      <dgm:prSet/>
      <dgm:spPr/>
      <dgm:t>
        <a:bodyPr/>
        <a:lstStyle/>
        <a:p>
          <a:endParaRPr lang="en-GB"/>
        </a:p>
      </dgm:t>
    </dgm:pt>
    <dgm:pt modelId="{6D66C2B8-1776-4DCA-8489-930FD4C51792}" type="sibTrans" cxnId="{06FAAE60-A69D-4836-B9BA-BE9BC78FD6D9}">
      <dgm:prSet/>
      <dgm:spPr/>
      <dgm:t>
        <a:bodyPr/>
        <a:lstStyle/>
        <a:p>
          <a:endParaRPr lang="en-GB"/>
        </a:p>
      </dgm:t>
    </dgm:pt>
    <dgm:pt modelId="{E919DD6A-B00C-4BB8-892B-8A4A9EC379B3}" type="pres">
      <dgm:prSet presAssocID="{1B16AA18-CB2C-4B62-9823-CB0A3C848769}" presName="linear" presStyleCnt="0">
        <dgm:presLayoutVars>
          <dgm:animLvl val="lvl"/>
          <dgm:resizeHandles val="exact"/>
        </dgm:presLayoutVars>
      </dgm:prSet>
      <dgm:spPr/>
    </dgm:pt>
    <dgm:pt modelId="{66208B79-7158-4EE7-8499-44825F48BE41}" type="pres">
      <dgm:prSet presAssocID="{09D6EDA5-A781-4B92-90D9-56F62A17CB46}" presName="parentText" presStyleLbl="node1" presStyleIdx="0" presStyleCnt="1" custLinFactNeighborX="-14690" custLinFactNeighborY="-9147">
        <dgm:presLayoutVars>
          <dgm:chMax val="0"/>
          <dgm:bulletEnabled val="1"/>
        </dgm:presLayoutVars>
      </dgm:prSet>
      <dgm:spPr/>
    </dgm:pt>
    <dgm:pt modelId="{64539474-E16B-4F98-A077-19CA151BB17C}" type="pres">
      <dgm:prSet presAssocID="{09D6EDA5-A781-4B92-90D9-56F62A17CB46}" presName="childText" presStyleLbl="revTx" presStyleIdx="0" presStyleCnt="1">
        <dgm:presLayoutVars>
          <dgm:bulletEnabled val="1"/>
        </dgm:presLayoutVars>
      </dgm:prSet>
      <dgm:spPr/>
    </dgm:pt>
  </dgm:ptLst>
  <dgm:cxnLst>
    <dgm:cxn modelId="{F6CEF21E-1152-4424-92B5-3DFA70AADA2E}" type="presOf" srcId="{BE572BB2-21E8-45DB-B83E-E9F5C9D352E1}" destId="{64539474-E16B-4F98-A077-19CA151BB17C}" srcOrd="0" destOrd="0" presId="urn:microsoft.com/office/officeart/2005/8/layout/vList2"/>
    <dgm:cxn modelId="{38363028-60ED-4DF8-AB92-329B3C290F99}" type="presOf" srcId="{09D6EDA5-A781-4B92-90D9-56F62A17CB46}" destId="{66208B79-7158-4EE7-8499-44825F48BE41}" srcOrd="0" destOrd="0" presId="urn:microsoft.com/office/officeart/2005/8/layout/vList2"/>
    <dgm:cxn modelId="{2DEB7C60-4DF7-4A6F-88F8-D624BB80B0E0}" type="presOf" srcId="{1B16AA18-CB2C-4B62-9823-CB0A3C848769}" destId="{E919DD6A-B00C-4BB8-892B-8A4A9EC379B3}" srcOrd="0" destOrd="0" presId="urn:microsoft.com/office/officeart/2005/8/layout/vList2"/>
    <dgm:cxn modelId="{06FAAE60-A69D-4836-B9BA-BE9BC78FD6D9}" srcId="{09D6EDA5-A781-4B92-90D9-56F62A17CB46}" destId="{640254F7-79B6-4BC1-9AFA-D60664769810}" srcOrd="4" destOrd="0" parTransId="{244BA339-F3A4-42D0-B7C1-B543880D700B}" sibTransId="{6D66C2B8-1776-4DCA-8489-930FD4C51792}"/>
    <dgm:cxn modelId="{D58D4F45-1AEB-4ED2-BA1C-B38ED1D09F2D}" srcId="{09D6EDA5-A781-4B92-90D9-56F62A17CB46}" destId="{B85362E3-82B0-45C2-87F8-1B4211105CE7}" srcOrd="2" destOrd="0" parTransId="{7B447895-F135-43B8-A208-CE4BF6C45ED7}" sibTransId="{6A8E5E85-ECEA-487B-9459-AB03AC35C880}"/>
    <dgm:cxn modelId="{8BF0A945-E155-4041-961E-7B3EA4AB5A0B}" srcId="{09D6EDA5-A781-4B92-90D9-56F62A17CB46}" destId="{954FA961-2037-45EA-8BF5-A48B4424A8E8}" srcOrd="3" destOrd="0" parTransId="{EC6D81FE-A462-4BB3-8E79-B17D10B7A0AC}" sibTransId="{824E671E-C426-43B8-A525-BCF5B169E2BA}"/>
    <dgm:cxn modelId="{585B0866-2F57-4D47-ABC9-170FC733B4AD}" srcId="{09D6EDA5-A781-4B92-90D9-56F62A17CB46}" destId="{A3466092-0337-4FA1-8670-135FDFC20723}" srcOrd="1" destOrd="0" parTransId="{9D6E1C74-BB4D-42D9-9554-293BECFF520E}" sibTransId="{F61D7CF9-42F9-4844-AAEE-8F663CF4D982}"/>
    <dgm:cxn modelId="{8A537750-D94A-46D4-85E1-7B07AF634BA4}" srcId="{09D6EDA5-A781-4B92-90D9-56F62A17CB46}" destId="{BE572BB2-21E8-45DB-B83E-E9F5C9D352E1}" srcOrd="0" destOrd="0" parTransId="{42FB34A3-3620-447C-98BE-1C5BDB4FEBF2}" sibTransId="{C681EB12-2966-4B27-A814-9AA3315077C0}"/>
    <dgm:cxn modelId="{AE081278-6033-40FF-8575-902D021EC8C1}" type="presOf" srcId="{A44D1A92-5ADA-410E-8970-C945E9427ACD}" destId="{64539474-E16B-4F98-A077-19CA151BB17C}" srcOrd="0" destOrd="5" presId="urn:microsoft.com/office/officeart/2005/8/layout/vList2"/>
    <dgm:cxn modelId="{BB4C7F78-F32E-4D05-A866-33EC9E8BA39D}" type="presOf" srcId="{954FA961-2037-45EA-8BF5-A48B4424A8E8}" destId="{64539474-E16B-4F98-A077-19CA151BB17C}" srcOrd="0" destOrd="3" presId="urn:microsoft.com/office/officeart/2005/8/layout/vList2"/>
    <dgm:cxn modelId="{AFEE28C5-EBC2-4766-A251-01D401FE9A20}" type="presOf" srcId="{C2171463-3BE1-4B76-9339-27FAD3ABC56A}" destId="{64539474-E16B-4F98-A077-19CA151BB17C}" srcOrd="0" destOrd="6" presId="urn:microsoft.com/office/officeart/2005/8/layout/vList2"/>
    <dgm:cxn modelId="{68AB35CB-5D5E-43F1-A28B-EA2171C660E7}" type="presOf" srcId="{B85362E3-82B0-45C2-87F8-1B4211105CE7}" destId="{64539474-E16B-4F98-A077-19CA151BB17C}" srcOrd="0" destOrd="2" presId="urn:microsoft.com/office/officeart/2005/8/layout/vList2"/>
    <dgm:cxn modelId="{3B6980D1-A3FF-4ABE-830F-DE5C1F096935}" type="presOf" srcId="{640254F7-79B6-4BC1-9AFA-D60664769810}" destId="{64539474-E16B-4F98-A077-19CA151BB17C}" srcOrd="0" destOrd="4" presId="urn:microsoft.com/office/officeart/2005/8/layout/vList2"/>
    <dgm:cxn modelId="{0F29A4DC-E411-4135-84BB-1AB7A240A02D}" srcId="{09D6EDA5-A781-4B92-90D9-56F62A17CB46}" destId="{A44D1A92-5ADA-410E-8970-C945E9427ACD}" srcOrd="5" destOrd="0" parTransId="{3A172B24-CBCD-4158-9732-B73A1DD255B1}" sibTransId="{53515AA4-A766-4B02-90BD-0566E88C24F6}"/>
    <dgm:cxn modelId="{E980B7E9-D501-4276-9FF5-7C77F55BDEEE}" srcId="{09D6EDA5-A781-4B92-90D9-56F62A17CB46}" destId="{C2171463-3BE1-4B76-9339-27FAD3ABC56A}" srcOrd="6" destOrd="0" parTransId="{74231CBD-61C7-448A-B6D0-58320269F1DE}" sibTransId="{C54CA9AF-87AB-4116-94DA-60A6758884EB}"/>
    <dgm:cxn modelId="{4D4CCDEC-37C1-415B-8D98-5C8B60DEDEE8}" srcId="{1B16AA18-CB2C-4B62-9823-CB0A3C848769}" destId="{09D6EDA5-A781-4B92-90D9-56F62A17CB46}" srcOrd="0" destOrd="0" parTransId="{11230262-3DFD-488A-8B99-8C74229F7D7B}" sibTransId="{64D23965-39B8-472F-9AA7-788CE67925ED}"/>
    <dgm:cxn modelId="{3B82D4FE-7ECB-4A0F-9EF0-82EEE1F84D05}" type="presOf" srcId="{A3466092-0337-4FA1-8670-135FDFC20723}" destId="{64539474-E16B-4F98-A077-19CA151BB17C}" srcOrd="0" destOrd="1" presId="urn:microsoft.com/office/officeart/2005/8/layout/vList2"/>
    <dgm:cxn modelId="{24F4422F-9251-4572-BE97-07758D9C19E0}" type="presParOf" srcId="{E919DD6A-B00C-4BB8-892B-8A4A9EC379B3}" destId="{66208B79-7158-4EE7-8499-44825F48BE41}" srcOrd="0" destOrd="0" presId="urn:microsoft.com/office/officeart/2005/8/layout/vList2"/>
    <dgm:cxn modelId="{0905D9E4-2176-4F67-8D3B-7CBC823CE6BA}" type="presParOf" srcId="{E919DD6A-B00C-4BB8-892B-8A4A9EC379B3}" destId="{64539474-E16B-4F98-A077-19CA151BB17C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1B16AA18-CB2C-4B62-9823-CB0A3C848769}" type="doc">
      <dgm:prSet loTypeId="urn:microsoft.com/office/officeart/2005/8/layout/vList2" loCatId="list" qsTypeId="urn:microsoft.com/office/officeart/2005/8/quickstyle/simple4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09D6EDA5-A781-4B92-90D9-56F62A17CB46}">
      <dgm:prSet custT="1"/>
      <dgm:spPr/>
      <dgm:t>
        <a:bodyPr/>
        <a:lstStyle/>
        <a:p>
          <a:pPr algn="ctr"/>
          <a:r>
            <a:rPr lang="en-US" sz="3200" dirty="0"/>
            <a:t>Wheeled areas</a:t>
          </a:r>
        </a:p>
      </dgm:t>
    </dgm:pt>
    <dgm:pt modelId="{11230262-3DFD-488A-8B99-8C74229F7D7B}" type="parTrans" cxnId="{4D4CCDEC-37C1-415B-8D98-5C8B60DEDEE8}">
      <dgm:prSet/>
      <dgm:spPr/>
      <dgm:t>
        <a:bodyPr/>
        <a:lstStyle/>
        <a:p>
          <a:endParaRPr lang="en-US"/>
        </a:p>
      </dgm:t>
    </dgm:pt>
    <dgm:pt modelId="{64D23965-39B8-472F-9AA7-788CE67925ED}" type="sibTrans" cxnId="{4D4CCDEC-37C1-415B-8D98-5C8B60DEDEE8}">
      <dgm:prSet/>
      <dgm:spPr/>
      <dgm:t>
        <a:bodyPr/>
        <a:lstStyle/>
        <a:p>
          <a:endParaRPr lang="en-US"/>
        </a:p>
      </dgm:t>
    </dgm:pt>
    <dgm:pt modelId="{BE572BB2-21E8-45DB-B83E-E9F5C9D352E1}">
      <dgm:prSet custT="1"/>
      <dgm:spPr/>
      <dgm:t>
        <a:bodyPr/>
        <a:lstStyle/>
        <a:p>
          <a:pPr marL="285750" lvl="1" indent="0" defTabSz="1422400">
            <a:lnSpc>
              <a:spcPct val="90000"/>
            </a:lnSpc>
            <a:spcBef>
              <a:spcPct val="0"/>
            </a:spcBef>
            <a:spcAft>
              <a:spcPct val="20000"/>
            </a:spcAft>
            <a:buNone/>
          </a:pPr>
          <a:r>
            <a:rPr lang="en-US" sz="3200" dirty="0"/>
            <a:t>•Be</a:t>
          </a:r>
          <a:r>
            <a:rPr lang="en-US" sz="2800" dirty="0"/>
            <a:t> aware of speed and crashing into others on scooters and wiggle bikes</a:t>
          </a:r>
        </a:p>
      </dgm:t>
    </dgm:pt>
    <dgm:pt modelId="{42FB34A3-3620-447C-98BE-1C5BDB4FEBF2}" type="parTrans" cxnId="{8A537750-D94A-46D4-85E1-7B07AF634BA4}">
      <dgm:prSet/>
      <dgm:spPr/>
      <dgm:t>
        <a:bodyPr/>
        <a:lstStyle/>
        <a:p>
          <a:endParaRPr lang="en-US"/>
        </a:p>
      </dgm:t>
    </dgm:pt>
    <dgm:pt modelId="{C681EB12-2966-4B27-A814-9AA3315077C0}" type="sibTrans" cxnId="{8A537750-D94A-46D4-85E1-7B07AF634BA4}">
      <dgm:prSet/>
      <dgm:spPr/>
      <dgm:t>
        <a:bodyPr/>
        <a:lstStyle/>
        <a:p>
          <a:endParaRPr lang="en-US"/>
        </a:p>
      </dgm:t>
    </dgm:pt>
    <dgm:pt modelId="{C2171463-3BE1-4B76-9339-27FAD3ABC56A}">
      <dgm:prSet custT="1"/>
      <dgm:spPr/>
      <dgm:t>
        <a:bodyPr/>
        <a:lstStyle/>
        <a:p>
          <a:pPr marL="285750" lvl="1" indent="0" defTabSz="1422400">
            <a:lnSpc>
              <a:spcPct val="90000"/>
            </a:lnSpc>
            <a:spcBef>
              <a:spcPct val="0"/>
            </a:spcBef>
            <a:spcAft>
              <a:spcPct val="20000"/>
            </a:spcAft>
            <a:buNone/>
          </a:pPr>
          <a:r>
            <a:rPr lang="en-US" sz="3200" dirty="0"/>
            <a:t> </a:t>
          </a:r>
        </a:p>
      </dgm:t>
    </dgm:pt>
    <dgm:pt modelId="{74231CBD-61C7-448A-B6D0-58320269F1DE}" type="parTrans" cxnId="{E980B7E9-D501-4276-9FF5-7C77F55BDEEE}">
      <dgm:prSet/>
      <dgm:spPr/>
      <dgm:t>
        <a:bodyPr/>
        <a:lstStyle/>
        <a:p>
          <a:endParaRPr lang="en-GB"/>
        </a:p>
      </dgm:t>
    </dgm:pt>
    <dgm:pt modelId="{C54CA9AF-87AB-4116-94DA-60A6758884EB}" type="sibTrans" cxnId="{E980B7E9-D501-4276-9FF5-7C77F55BDEEE}">
      <dgm:prSet/>
      <dgm:spPr/>
      <dgm:t>
        <a:bodyPr/>
        <a:lstStyle/>
        <a:p>
          <a:endParaRPr lang="en-GB"/>
        </a:p>
      </dgm:t>
    </dgm:pt>
    <dgm:pt modelId="{A44D1A92-5ADA-410E-8970-C945E9427ACD}">
      <dgm:prSet custT="1"/>
      <dgm:spPr/>
      <dgm:t>
        <a:bodyPr/>
        <a:lstStyle/>
        <a:p>
          <a:pPr marL="285750" lvl="1" indent="0" defTabSz="1422400">
            <a:lnSpc>
              <a:spcPct val="90000"/>
            </a:lnSpc>
            <a:spcBef>
              <a:spcPct val="0"/>
            </a:spcBef>
            <a:spcAft>
              <a:spcPct val="20000"/>
            </a:spcAft>
            <a:buNone/>
          </a:pPr>
          <a:endParaRPr lang="en-US" sz="3200" dirty="0"/>
        </a:p>
      </dgm:t>
    </dgm:pt>
    <dgm:pt modelId="{3A172B24-CBCD-4158-9732-B73A1DD255B1}" type="parTrans" cxnId="{0F29A4DC-E411-4135-84BB-1AB7A240A02D}">
      <dgm:prSet/>
      <dgm:spPr/>
      <dgm:t>
        <a:bodyPr/>
        <a:lstStyle/>
        <a:p>
          <a:endParaRPr lang="en-GB"/>
        </a:p>
      </dgm:t>
    </dgm:pt>
    <dgm:pt modelId="{53515AA4-A766-4B02-90BD-0566E88C24F6}" type="sibTrans" cxnId="{0F29A4DC-E411-4135-84BB-1AB7A240A02D}">
      <dgm:prSet/>
      <dgm:spPr/>
      <dgm:t>
        <a:bodyPr/>
        <a:lstStyle/>
        <a:p>
          <a:endParaRPr lang="en-GB"/>
        </a:p>
      </dgm:t>
    </dgm:pt>
    <dgm:pt modelId="{1CC316EC-9F2E-473C-B3D0-C59B6BD48E1B}">
      <dgm:prSet custT="1"/>
      <dgm:spPr/>
      <dgm:t>
        <a:bodyPr/>
        <a:lstStyle/>
        <a:p>
          <a:pPr marL="285750" lvl="1" indent="0" defTabSz="1422400">
            <a:lnSpc>
              <a:spcPct val="90000"/>
            </a:lnSpc>
            <a:spcBef>
              <a:spcPct val="0"/>
            </a:spcBef>
            <a:spcAft>
              <a:spcPct val="20000"/>
            </a:spcAft>
            <a:buNone/>
          </a:pPr>
          <a:endParaRPr lang="en-US" sz="3200" dirty="0"/>
        </a:p>
      </dgm:t>
    </dgm:pt>
    <dgm:pt modelId="{5D47053C-A635-46F8-8D24-D663E48940A0}" type="parTrans" cxnId="{40051CDE-AC5A-4491-9F68-0970F7A87E57}">
      <dgm:prSet/>
      <dgm:spPr/>
      <dgm:t>
        <a:bodyPr/>
        <a:lstStyle/>
        <a:p>
          <a:endParaRPr lang="en-GB"/>
        </a:p>
      </dgm:t>
    </dgm:pt>
    <dgm:pt modelId="{98F19580-84FC-4F49-A35D-EA5360EB2000}" type="sibTrans" cxnId="{40051CDE-AC5A-4491-9F68-0970F7A87E57}">
      <dgm:prSet/>
      <dgm:spPr/>
      <dgm:t>
        <a:bodyPr/>
        <a:lstStyle/>
        <a:p>
          <a:endParaRPr lang="en-GB"/>
        </a:p>
      </dgm:t>
    </dgm:pt>
    <dgm:pt modelId="{140DABA6-DC64-4652-8434-06D7E3870381}">
      <dgm:prSet custT="1"/>
      <dgm:spPr/>
      <dgm:t>
        <a:bodyPr/>
        <a:lstStyle/>
        <a:p>
          <a:pPr marL="285750" lvl="1" indent="0" defTabSz="1422400">
            <a:lnSpc>
              <a:spcPct val="90000"/>
            </a:lnSpc>
            <a:spcBef>
              <a:spcPct val="0"/>
            </a:spcBef>
            <a:spcAft>
              <a:spcPct val="20000"/>
            </a:spcAft>
            <a:buFont typeface="Arial" panose="020B0604020202020204" pitchFamily="34" charset="0"/>
            <a:buChar char="•"/>
          </a:pPr>
          <a:r>
            <a:rPr lang="en-US" sz="2800" dirty="0"/>
            <a:t>Always follow the one-way system</a:t>
          </a:r>
        </a:p>
      </dgm:t>
    </dgm:pt>
    <dgm:pt modelId="{F1C5F443-FE31-45E0-9121-C322FA89B1A0}" type="parTrans" cxnId="{FA5724B0-9CC8-43CE-ABE2-017A3C7F7051}">
      <dgm:prSet/>
      <dgm:spPr/>
      <dgm:t>
        <a:bodyPr/>
        <a:lstStyle/>
        <a:p>
          <a:endParaRPr lang="en-GB"/>
        </a:p>
      </dgm:t>
    </dgm:pt>
    <dgm:pt modelId="{8CE9F2A6-DF26-482C-AB8A-D40A39CA51BE}" type="sibTrans" cxnId="{FA5724B0-9CC8-43CE-ABE2-017A3C7F7051}">
      <dgm:prSet/>
      <dgm:spPr/>
      <dgm:t>
        <a:bodyPr/>
        <a:lstStyle/>
        <a:p>
          <a:endParaRPr lang="en-GB"/>
        </a:p>
      </dgm:t>
    </dgm:pt>
    <dgm:pt modelId="{F5FA68B2-85AC-47C0-BF5E-A06BE3B38E52}">
      <dgm:prSet custT="1"/>
      <dgm:spPr/>
      <dgm:t>
        <a:bodyPr/>
        <a:lstStyle/>
        <a:p>
          <a:pPr marL="285750" lvl="1" indent="0" defTabSz="1422400">
            <a:lnSpc>
              <a:spcPct val="90000"/>
            </a:lnSpc>
            <a:spcBef>
              <a:spcPct val="0"/>
            </a:spcBef>
            <a:spcAft>
              <a:spcPct val="20000"/>
            </a:spcAft>
            <a:buFont typeface="Arial" panose="020B0604020202020204" pitchFamily="34" charset="0"/>
            <a:buChar char="•"/>
          </a:pPr>
          <a:r>
            <a:rPr lang="en-US" sz="2800" dirty="0"/>
            <a:t>Always wear a helmet</a:t>
          </a:r>
        </a:p>
      </dgm:t>
    </dgm:pt>
    <dgm:pt modelId="{58A2D0C6-7834-4762-A5AE-61B6C50EFA79}" type="parTrans" cxnId="{0F19143B-7F4E-4736-B956-EADA9DDA41B8}">
      <dgm:prSet/>
      <dgm:spPr/>
      <dgm:t>
        <a:bodyPr/>
        <a:lstStyle/>
        <a:p>
          <a:endParaRPr lang="en-GB"/>
        </a:p>
      </dgm:t>
    </dgm:pt>
    <dgm:pt modelId="{2EA206C4-ECFB-40DB-B682-D5C5413E5898}" type="sibTrans" cxnId="{0F19143B-7F4E-4736-B956-EADA9DDA41B8}">
      <dgm:prSet/>
      <dgm:spPr/>
      <dgm:t>
        <a:bodyPr/>
        <a:lstStyle/>
        <a:p>
          <a:endParaRPr lang="en-GB"/>
        </a:p>
      </dgm:t>
    </dgm:pt>
    <dgm:pt modelId="{44AE51E3-A087-445C-8CF2-F1F81EFA5A0B}">
      <dgm:prSet custT="1"/>
      <dgm:spPr/>
      <dgm:t>
        <a:bodyPr/>
        <a:lstStyle/>
        <a:p>
          <a:pPr marL="285750" lvl="1" indent="0" defTabSz="1422400">
            <a:lnSpc>
              <a:spcPct val="90000"/>
            </a:lnSpc>
            <a:spcBef>
              <a:spcPct val="0"/>
            </a:spcBef>
            <a:spcAft>
              <a:spcPct val="20000"/>
            </a:spcAft>
            <a:buFont typeface="Arial" panose="020B0604020202020204" pitchFamily="34" charset="0"/>
            <a:buChar char="•"/>
          </a:pPr>
          <a:r>
            <a:rPr lang="en-US" sz="2800" dirty="0"/>
            <a:t>Take care of helmets- please give to another child or return to the box when you take them off </a:t>
          </a:r>
        </a:p>
      </dgm:t>
    </dgm:pt>
    <dgm:pt modelId="{3932956C-657A-467D-A999-82CF1734C878}" type="parTrans" cxnId="{0DBA3721-7853-46FE-898D-419E08CB946F}">
      <dgm:prSet/>
      <dgm:spPr/>
      <dgm:t>
        <a:bodyPr/>
        <a:lstStyle/>
        <a:p>
          <a:endParaRPr lang="en-GB"/>
        </a:p>
      </dgm:t>
    </dgm:pt>
    <dgm:pt modelId="{50EAB642-3F01-4ACD-B923-0A1021B339C4}" type="sibTrans" cxnId="{0DBA3721-7853-46FE-898D-419E08CB946F}">
      <dgm:prSet/>
      <dgm:spPr/>
      <dgm:t>
        <a:bodyPr/>
        <a:lstStyle/>
        <a:p>
          <a:endParaRPr lang="en-GB"/>
        </a:p>
      </dgm:t>
    </dgm:pt>
    <dgm:pt modelId="{0B51F272-54B8-4B4D-A930-6C6CBE29F15A}">
      <dgm:prSet custT="1"/>
      <dgm:spPr/>
      <dgm:t>
        <a:bodyPr/>
        <a:lstStyle/>
        <a:p>
          <a:pPr marL="285750" lvl="1" indent="0" defTabSz="1422400">
            <a:lnSpc>
              <a:spcPct val="90000"/>
            </a:lnSpc>
            <a:spcBef>
              <a:spcPct val="0"/>
            </a:spcBef>
            <a:spcAft>
              <a:spcPct val="20000"/>
            </a:spcAft>
            <a:buFont typeface="Arial" panose="020B0604020202020204" pitchFamily="34" charset="0"/>
            <a:buChar char="•"/>
          </a:pPr>
          <a:r>
            <a:rPr lang="en-US" sz="2800" dirty="0"/>
            <a:t>Don’t drop helmets on the floor</a:t>
          </a:r>
        </a:p>
      </dgm:t>
    </dgm:pt>
    <dgm:pt modelId="{34D23DF3-E77A-4B7D-9AC1-CE660B36FC01}" type="parTrans" cxnId="{004A6AB4-4DFD-46CA-B62B-D828923640D8}">
      <dgm:prSet/>
      <dgm:spPr/>
      <dgm:t>
        <a:bodyPr/>
        <a:lstStyle/>
        <a:p>
          <a:endParaRPr lang="en-GB"/>
        </a:p>
      </dgm:t>
    </dgm:pt>
    <dgm:pt modelId="{9815583D-B48B-4E96-86AE-18F0A41997A7}" type="sibTrans" cxnId="{004A6AB4-4DFD-46CA-B62B-D828923640D8}">
      <dgm:prSet/>
      <dgm:spPr/>
      <dgm:t>
        <a:bodyPr/>
        <a:lstStyle/>
        <a:p>
          <a:endParaRPr lang="en-GB"/>
        </a:p>
      </dgm:t>
    </dgm:pt>
    <dgm:pt modelId="{E4ABF3D9-F48E-4120-9843-5AA7BC2C82C7}">
      <dgm:prSet custT="1"/>
      <dgm:spPr/>
      <dgm:t>
        <a:bodyPr/>
        <a:lstStyle/>
        <a:p>
          <a:pPr marL="285750" lvl="1" indent="0" defTabSz="1422400">
            <a:lnSpc>
              <a:spcPct val="90000"/>
            </a:lnSpc>
            <a:spcBef>
              <a:spcPct val="0"/>
            </a:spcBef>
            <a:spcAft>
              <a:spcPct val="20000"/>
            </a:spcAft>
            <a:buFont typeface="Arial" panose="020B0604020202020204" pitchFamily="34" charset="0"/>
            <a:buChar char="•"/>
          </a:pPr>
          <a:r>
            <a:rPr lang="en-US" sz="2800" dirty="0"/>
            <a:t>You must wear arm and knees pads on the pully bread crates </a:t>
          </a:r>
        </a:p>
      </dgm:t>
    </dgm:pt>
    <dgm:pt modelId="{1C8CDF67-395C-47AC-A920-B120521E299F}" type="parTrans" cxnId="{52534470-D65C-4504-A2EC-B38BF4F1BC44}">
      <dgm:prSet/>
      <dgm:spPr/>
      <dgm:t>
        <a:bodyPr/>
        <a:lstStyle/>
        <a:p>
          <a:endParaRPr lang="en-GB"/>
        </a:p>
      </dgm:t>
    </dgm:pt>
    <dgm:pt modelId="{D65FD57F-1606-4286-9737-420E668CB291}" type="sibTrans" cxnId="{52534470-D65C-4504-A2EC-B38BF4F1BC44}">
      <dgm:prSet/>
      <dgm:spPr/>
      <dgm:t>
        <a:bodyPr/>
        <a:lstStyle/>
        <a:p>
          <a:endParaRPr lang="en-GB"/>
        </a:p>
      </dgm:t>
    </dgm:pt>
    <dgm:pt modelId="{E919DD6A-B00C-4BB8-892B-8A4A9EC379B3}" type="pres">
      <dgm:prSet presAssocID="{1B16AA18-CB2C-4B62-9823-CB0A3C848769}" presName="linear" presStyleCnt="0">
        <dgm:presLayoutVars>
          <dgm:animLvl val="lvl"/>
          <dgm:resizeHandles val="exact"/>
        </dgm:presLayoutVars>
      </dgm:prSet>
      <dgm:spPr/>
    </dgm:pt>
    <dgm:pt modelId="{66208B79-7158-4EE7-8499-44825F48BE41}" type="pres">
      <dgm:prSet presAssocID="{09D6EDA5-A781-4B92-90D9-56F62A17CB46}" presName="parentText" presStyleLbl="node1" presStyleIdx="0" presStyleCnt="1" custLinFactNeighborX="-14690" custLinFactNeighborY="-9147">
        <dgm:presLayoutVars>
          <dgm:chMax val="0"/>
          <dgm:bulletEnabled val="1"/>
        </dgm:presLayoutVars>
      </dgm:prSet>
      <dgm:spPr/>
    </dgm:pt>
    <dgm:pt modelId="{64539474-E16B-4F98-A077-19CA151BB17C}" type="pres">
      <dgm:prSet presAssocID="{09D6EDA5-A781-4B92-90D9-56F62A17CB46}" presName="childText" presStyleLbl="revTx" presStyleIdx="0" presStyleCnt="1">
        <dgm:presLayoutVars>
          <dgm:bulletEnabled val="1"/>
        </dgm:presLayoutVars>
      </dgm:prSet>
      <dgm:spPr/>
    </dgm:pt>
  </dgm:ptLst>
  <dgm:cxnLst>
    <dgm:cxn modelId="{4286A01E-ED4E-48EB-9796-147096AFF9F5}" type="presOf" srcId="{F5FA68B2-85AC-47C0-BF5E-A06BE3B38E52}" destId="{64539474-E16B-4F98-A077-19CA151BB17C}" srcOrd="0" destOrd="2" presId="urn:microsoft.com/office/officeart/2005/8/layout/vList2"/>
    <dgm:cxn modelId="{F6CEF21E-1152-4424-92B5-3DFA70AADA2E}" type="presOf" srcId="{BE572BB2-21E8-45DB-B83E-E9F5C9D352E1}" destId="{64539474-E16B-4F98-A077-19CA151BB17C}" srcOrd="0" destOrd="0" presId="urn:microsoft.com/office/officeart/2005/8/layout/vList2"/>
    <dgm:cxn modelId="{0DBA3721-7853-46FE-898D-419E08CB946F}" srcId="{09D6EDA5-A781-4B92-90D9-56F62A17CB46}" destId="{44AE51E3-A087-445C-8CF2-F1F81EFA5A0B}" srcOrd="3" destOrd="0" parTransId="{3932956C-657A-467D-A999-82CF1734C878}" sibTransId="{50EAB642-3F01-4ACD-B923-0A1021B339C4}"/>
    <dgm:cxn modelId="{38363028-60ED-4DF8-AB92-329B3C290F99}" type="presOf" srcId="{09D6EDA5-A781-4B92-90D9-56F62A17CB46}" destId="{66208B79-7158-4EE7-8499-44825F48BE41}" srcOrd="0" destOrd="0" presId="urn:microsoft.com/office/officeart/2005/8/layout/vList2"/>
    <dgm:cxn modelId="{0F19143B-7F4E-4736-B956-EADA9DDA41B8}" srcId="{09D6EDA5-A781-4B92-90D9-56F62A17CB46}" destId="{F5FA68B2-85AC-47C0-BF5E-A06BE3B38E52}" srcOrd="2" destOrd="0" parTransId="{58A2D0C6-7834-4762-A5AE-61B6C50EFA79}" sibTransId="{2EA206C4-ECFB-40DB-B682-D5C5413E5898}"/>
    <dgm:cxn modelId="{2DEB7C60-4DF7-4A6F-88F8-D624BB80B0E0}" type="presOf" srcId="{1B16AA18-CB2C-4B62-9823-CB0A3C848769}" destId="{E919DD6A-B00C-4BB8-892B-8A4A9EC379B3}" srcOrd="0" destOrd="0" presId="urn:microsoft.com/office/officeart/2005/8/layout/vList2"/>
    <dgm:cxn modelId="{0554464F-D7D7-4E1D-850B-A62AB65A48D8}" type="presOf" srcId="{0B51F272-54B8-4B4D-A930-6C6CBE29F15A}" destId="{64539474-E16B-4F98-A077-19CA151BB17C}" srcOrd="0" destOrd="4" presId="urn:microsoft.com/office/officeart/2005/8/layout/vList2"/>
    <dgm:cxn modelId="{52534470-D65C-4504-A2EC-B38BF4F1BC44}" srcId="{09D6EDA5-A781-4B92-90D9-56F62A17CB46}" destId="{E4ABF3D9-F48E-4120-9843-5AA7BC2C82C7}" srcOrd="5" destOrd="0" parTransId="{1C8CDF67-395C-47AC-A920-B120521E299F}" sibTransId="{D65FD57F-1606-4286-9737-420E668CB291}"/>
    <dgm:cxn modelId="{8A537750-D94A-46D4-85E1-7B07AF634BA4}" srcId="{09D6EDA5-A781-4B92-90D9-56F62A17CB46}" destId="{BE572BB2-21E8-45DB-B83E-E9F5C9D352E1}" srcOrd="0" destOrd="0" parTransId="{42FB34A3-3620-447C-98BE-1C5BDB4FEBF2}" sibTransId="{C681EB12-2966-4B27-A814-9AA3315077C0}"/>
    <dgm:cxn modelId="{AE081278-6033-40FF-8575-902D021EC8C1}" type="presOf" srcId="{A44D1A92-5ADA-410E-8970-C945E9427ACD}" destId="{64539474-E16B-4F98-A077-19CA151BB17C}" srcOrd="0" destOrd="7" presId="urn:microsoft.com/office/officeart/2005/8/layout/vList2"/>
    <dgm:cxn modelId="{44763F86-337F-4C05-9896-4EC05AFC8C9D}" type="presOf" srcId="{1CC316EC-9F2E-473C-B3D0-C59B6BD48E1B}" destId="{64539474-E16B-4F98-A077-19CA151BB17C}" srcOrd="0" destOrd="6" presId="urn:microsoft.com/office/officeart/2005/8/layout/vList2"/>
    <dgm:cxn modelId="{AB7099A0-F1C5-4219-953C-1DFCBC256C32}" type="presOf" srcId="{E4ABF3D9-F48E-4120-9843-5AA7BC2C82C7}" destId="{64539474-E16B-4F98-A077-19CA151BB17C}" srcOrd="0" destOrd="5" presId="urn:microsoft.com/office/officeart/2005/8/layout/vList2"/>
    <dgm:cxn modelId="{FA5724B0-9CC8-43CE-ABE2-017A3C7F7051}" srcId="{09D6EDA5-A781-4B92-90D9-56F62A17CB46}" destId="{140DABA6-DC64-4652-8434-06D7E3870381}" srcOrd="1" destOrd="0" parTransId="{F1C5F443-FE31-45E0-9121-C322FA89B1A0}" sibTransId="{8CE9F2A6-DF26-482C-AB8A-D40A39CA51BE}"/>
    <dgm:cxn modelId="{004A6AB4-4DFD-46CA-B62B-D828923640D8}" srcId="{09D6EDA5-A781-4B92-90D9-56F62A17CB46}" destId="{0B51F272-54B8-4B4D-A930-6C6CBE29F15A}" srcOrd="4" destOrd="0" parTransId="{34D23DF3-E77A-4B7D-9AC1-CE660B36FC01}" sibTransId="{9815583D-B48B-4E96-86AE-18F0A41997A7}"/>
    <dgm:cxn modelId="{AFEE28C5-EBC2-4766-A251-01D401FE9A20}" type="presOf" srcId="{C2171463-3BE1-4B76-9339-27FAD3ABC56A}" destId="{64539474-E16B-4F98-A077-19CA151BB17C}" srcOrd="0" destOrd="8" presId="urn:microsoft.com/office/officeart/2005/8/layout/vList2"/>
    <dgm:cxn modelId="{8F7B8DCD-ECE4-4755-9479-A53E1A2CEE23}" type="presOf" srcId="{140DABA6-DC64-4652-8434-06D7E3870381}" destId="{64539474-E16B-4F98-A077-19CA151BB17C}" srcOrd="0" destOrd="1" presId="urn:microsoft.com/office/officeart/2005/8/layout/vList2"/>
    <dgm:cxn modelId="{0F29A4DC-E411-4135-84BB-1AB7A240A02D}" srcId="{09D6EDA5-A781-4B92-90D9-56F62A17CB46}" destId="{A44D1A92-5ADA-410E-8970-C945E9427ACD}" srcOrd="7" destOrd="0" parTransId="{3A172B24-CBCD-4158-9732-B73A1DD255B1}" sibTransId="{53515AA4-A766-4B02-90BD-0566E88C24F6}"/>
    <dgm:cxn modelId="{065277DD-5527-4DB3-A38F-B205BFD6AF74}" type="presOf" srcId="{44AE51E3-A087-445C-8CF2-F1F81EFA5A0B}" destId="{64539474-E16B-4F98-A077-19CA151BB17C}" srcOrd="0" destOrd="3" presId="urn:microsoft.com/office/officeart/2005/8/layout/vList2"/>
    <dgm:cxn modelId="{40051CDE-AC5A-4491-9F68-0970F7A87E57}" srcId="{09D6EDA5-A781-4B92-90D9-56F62A17CB46}" destId="{1CC316EC-9F2E-473C-B3D0-C59B6BD48E1B}" srcOrd="6" destOrd="0" parTransId="{5D47053C-A635-46F8-8D24-D663E48940A0}" sibTransId="{98F19580-84FC-4F49-A35D-EA5360EB2000}"/>
    <dgm:cxn modelId="{E980B7E9-D501-4276-9FF5-7C77F55BDEEE}" srcId="{09D6EDA5-A781-4B92-90D9-56F62A17CB46}" destId="{C2171463-3BE1-4B76-9339-27FAD3ABC56A}" srcOrd="8" destOrd="0" parTransId="{74231CBD-61C7-448A-B6D0-58320269F1DE}" sibTransId="{C54CA9AF-87AB-4116-94DA-60A6758884EB}"/>
    <dgm:cxn modelId="{4D4CCDEC-37C1-415B-8D98-5C8B60DEDEE8}" srcId="{1B16AA18-CB2C-4B62-9823-CB0A3C848769}" destId="{09D6EDA5-A781-4B92-90D9-56F62A17CB46}" srcOrd="0" destOrd="0" parTransId="{11230262-3DFD-488A-8B99-8C74229F7D7B}" sibTransId="{64D23965-39B8-472F-9AA7-788CE67925ED}"/>
    <dgm:cxn modelId="{24F4422F-9251-4572-BE97-07758D9C19E0}" type="presParOf" srcId="{E919DD6A-B00C-4BB8-892B-8A4A9EC379B3}" destId="{66208B79-7158-4EE7-8499-44825F48BE41}" srcOrd="0" destOrd="0" presId="urn:microsoft.com/office/officeart/2005/8/layout/vList2"/>
    <dgm:cxn modelId="{0905D9E4-2176-4F67-8D3B-7CBC823CE6BA}" type="presParOf" srcId="{E919DD6A-B00C-4BB8-892B-8A4A9EC379B3}" destId="{64539474-E16B-4F98-A077-19CA151BB17C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1B16AA18-CB2C-4B62-9823-CB0A3C848769}" type="doc">
      <dgm:prSet loTypeId="urn:microsoft.com/office/officeart/2005/8/layout/vList2" loCatId="list" qsTypeId="urn:microsoft.com/office/officeart/2005/8/quickstyle/simple4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09D6EDA5-A781-4B92-90D9-56F62A17CB46}">
      <dgm:prSet custT="1"/>
      <dgm:spPr/>
      <dgm:t>
        <a:bodyPr/>
        <a:lstStyle/>
        <a:p>
          <a:pPr algn="ctr"/>
          <a:r>
            <a:rPr lang="en-US" sz="2700" dirty="0"/>
            <a:t>Den building</a:t>
          </a:r>
        </a:p>
      </dgm:t>
    </dgm:pt>
    <dgm:pt modelId="{11230262-3DFD-488A-8B99-8C74229F7D7B}" type="parTrans" cxnId="{4D4CCDEC-37C1-415B-8D98-5C8B60DEDEE8}">
      <dgm:prSet/>
      <dgm:spPr/>
      <dgm:t>
        <a:bodyPr/>
        <a:lstStyle/>
        <a:p>
          <a:endParaRPr lang="en-US"/>
        </a:p>
      </dgm:t>
    </dgm:pt>
    <dgm:pt modelId="{64D23965-39B8-472F-9AA7-788CE67925ED}" type="sibTrans" cxnId="{4D4CCDEC-37C1-415B-8D98-5C8B60DEDEE8}">
      <dgm:prSet/>
      <dgm:spPr/>
      <dgm:t>
        <a:bodyPr/>
        <a:lstStyle/>
        <a:p>
          <a:endParaRPr lang="en-US"/>
        </a:p>
      </dgm:t>
    </dgm:pt>
    <dgm:pt modelId="{BE572BB2-21E8-45DB-B83E-E9F5C9D352E1}">
      <dgm:prSet custT="1"/>
      <dgm:spPr/>
      <dgm:t>
        <a:bodyPr/>
        <a:lstStyle/>
        <a:p>
          <a:pPr marL="285750" lvl="1" indent="0" defTabSz="1422400">
            <a:lnSpc>
              <a:spcPct val="90000"/>
            </a:lnSpc>
            <a:spcBef>
              <a:spcPct val="0"/>
            </a:spcBef>
            <a:spcAft>
              <a:spcPct val="20000"/>
            </a:spcAft>
            <a:buNone/>
          </a:pPr>
          <a:r>
            <a:rPr lang="en-US" sz="3200" dirty="0"/>
            <a:t>•Build dens with sticks, tarpaulin, rope, pallets, crates and plastic drums.</a:t>
          </a:r>
          <a:endParaRPr lang="en-US" sz="2800" dirty="0"/>
        </a:p>
      </dgm:t>
    </dgm:pt>
    <dgm:pt modelId="{42FB34A3-3620-447C-98BE-1C5BDB4FEBF2}" type="parTrans" cxnId="{8A537750-D94A-46D4-85E1-7B07AF634BA4}">
      <dgm:prSet/>
      <dgm:spPr/>
      <dgm:t>
        <a:bodyPr/>
        <a:lstStyle/>
        <a:p>
          <a:endParaRPr lang="en-US"/>
        </a:p>
      </dgm:t>
    </dgm:pt>
    <dgm:pt modelId="{C681EB12-2966-4B27-A814-9AA3315077C0}" type="sibTrans" cxnId="{8A537750-D94A-46D4-85E1-7B07AF634BA4}">
      <dgm:prSet/>
      <dgm:spPr/>
      <dgm:t>
        <a:bodyPr/>
        <a:lstStyle/>
        <a:p>
          <a:endParaRPr lang="en-US"/>
        </a:p>
      </dgm:t>
    </dgm:pt>
    <dgm:pt modelId="{C2171463-3BE1-4B76-9339-27FAD3ABC56A}">
      <dgm:prSet custT="1"/>
      <dgm:spPr/>
      <dgm:t>
        <a:bodyPr/>
        <a:lstStyle/>
        <a:p>
          <a:pPr marL="285750" lvl="1" indent="0" defTabSz="1422400">
            <a:lnSpc>
              <a:spcPct val="90000"/>
            </a:lnSpc>
            <a:spcBef>
              <a:spcPct val="0"/>
            </a:spcBef>
            <a:spcAft>
              <a:spcPct val="20000"/>
            </a:spcAft>
            <a:buNone/>
          </a:pPr>
          <a:r>
            <a:rPr lang="en-US" sz="3200" dirty="0"/>
            <a:t> </a:t>
          </a:r>
        </a:p>
      </dgm:t>
    </dgm:pt>
    <dgm:pt modelId="{74231CBD-61C7-448A-B6D0-58320269F1DE}" type="parTrans" cxnId="{E980B7E9-D501-4276-9FF5-7C77F55BDEEE}">
      <dgm:prSet/>
      <dgm:spPr/>
      <dgm:t>
        <a:bodyPr/>
        <a:lstStyle/>
        <a:p>
          <a:endParaRPr lang="en-GB"/>
        </a:p>
      </dgm:t>
    </dgm:pt>
    <dgm:pt modelId="{C54CA9AF-87AB-4116-94DA-60A6758884EB}" type="sibTrans" cxnId="{E980B7E9-D501-4276-9FF5-7C77F55BDEEE}">
      <dgm:prSet/>
      <dgm:spPr/>
      <dgm:t>
        <a:bodyPr/>
        <a:lstStyle/>
        <a:p>
          <a:endParaRPr lang="en-GB"/>
        </a:p>
      </dgm:t>
    </dgm:pt>
    <dgm:pt modelId="{A44D1A92-5ADA-410E-8970-C945E9427ACD}">
      <dgm:prSet custT="1"/>
      <dgm:spPr/>
      <dgm:t>
        <a:bodyPr/>
        <a:lstStyle/>
        <a:p>
          <a:pPr marL="285750" lvl="1" indent="0" defTabSz="1422400">
            <a:lnSpc>
              <a:spcPct val="90000"/>
            </a:lnSpc>
            <a:spcBef>
              <a:spcPct val="0"/>
            </a:spcBef>
            <a:spcAft>
              <a:spcPct val="20000"/>
            </a:spcAft>
            <a:buNone/>
          </a:pPr>
          <a:endParaRPr lang="en-US" sz="3200" dirty="0"/>
        </a:p>
      </dgm:t>
    </dgm:pt>
    <dgm:pt modelId="{3A172B24-CBCD-4158-9732-B73A1DD255B1}" type="parTrans" cxnId="{0F29A4DC-E411-4135-84BB-1AB7A240A02D}">
      <dgm:prSet/>
      <dgm:spPr/>
      <dgm:t>
        <a:bodyPr/>
        <a:lstStyle/>
        <a:p>
          <a:endParaRPr lang="en-GB"/>
        </a:p>
      </dgm:t>
    </dgm:pt>
    <dgm:pt modelId="{53515AA4-A766-4B02-90BD-0566E88C24F6}" type="sibTrans" cxnId="{0F29A4DC-E411-4135-84BB-1AB7A240A02D}">
      <dgm:prSet/>
      <dgm:spPr/>
      <dgm:t>
        <a:bodyPr/>
        <a:lstStyle/>
        <a:p>
          <a:endParaRPr lang="en-GB"/>
        </a:p>
      </dgm:t>
    </dgm:pt>
    <dgm:pt modelId="{1CC316EC-9F2E-473C-B3D0-C59B6BD48E1B}">
      <dgm:prSet custT="1"/>
      <dgm:spPr/>
      <dgm:t>
        <a:bodyPr/>
        <a:lstStyle/>
        <a:p>
          <a:pPr marL="285750" lvl="1" indent="0" defTabSz="1422400">
            <a:lnSpc>
              <a:spcPct val="90000"/>
            </a:lnSpc>
            <a:spcBef>
              <a:spcPct val="0"/>
            </a:spcBef>
            <a:spcAft>
              <a:spcPct val="20000"/>
            </a:spcAft>
            <a:buNone/>
          </a:pPr>
          <a:endParaRPr lang="en-US" sz="3200" dirty="0"/>
        </a:p>
      </dgm:t>
    </dgm:pt>
    <dgm:pt modelId="{5D47053C-A635-46F8-8D24-D663E48940A0}" type="parTrans" cxnId="{40051CDE-AC5A-4491-9F68-0970F7A87E57}">
      <dgm:prSet/>
      <dgm:spPr/>
      <dgm:t>
        <a:bodyPr/>
        <a:lstStyle/>
        <a:p>
          <a:endParaRPr lang="en-GB"/>
        </a:p>
      </dgm:t>
    </dgm:pt>
    <dgm:pt modelId="{98F19580-84FC-4F49-A35D-EA5360EB2000}" type="sibTrans" cxnId="{40051CDE-AC5A-4491-9F68-0970F7A87E57}">
      <dgm:prSet/>
      <dgm:spPr/>
      <dgm:t>
        <a:bodyPr/>
        <a:lstStyle/>
        <a:p>
          <a:endParaRPr lang="en-GB"/>
        </a:p>
      </dgm:t>
    </dgm:pt>
    <dgm:pt modelId="{7DF3E7BD-C76B-44E9-87DE-B0D721F47A59}">
      <dgm:prSet custT="1"/>
      <dgm:spPr/>
      <dgm:t>
        <a:bodyPr/>
        <a:lstStyle/>
        <a:p>
          <a:pPr marL="285750" lvl="1" indent="0" defTabSz="1422400">
            <a:lnSpc>
              <a:spcPct val="90000"/>
            </a:lnSpc>
            <a:spcBef>
              <a:spcPct val="0"/>
            </a:spcBef>
            <a:spcAft>
              <a:spcPct val="20000"/>
            </a:spcAft>
            <a:buNone/>
          </a:pPr>
          <a:r>
            <a:rPr lang="en-US" sz="3200" dirty="0"/>
            <a:t>Be considerate of other people’s space.</a:t>
          </a:r>
          <a:endParaRPr lang="en-US" sz="2800" dirty="0"/>
        </a:p>
      </dgm:t>
    </dgm:pt>
    <dgm:pt modelId="{5AC2CEAA-AFA7-4324-8C01-106943C42236}" type="parTrans" cxnId="{BDFF4867-DAED-4D70-94B7-20A5CB22E391}">
      <dgm:prSet/>
      <dgm:spPr/>
      <dgm:t>
        <a:bodyPr/>
        <a:lstStyle/>
        <a:p>
          <a:endParaRPr lang="en-GB"/>
        </a:p>
      </dgm:t>
    </dgm:pt>
    <dgm:pt modelId="{45BD34F1-4F2A-4CE3-A459-F8D9095AFF05}" type="sibTrans" cxnId="{BDFF4867-DAED-4D70-94B7-20A5CB22E391}">
      <dgm:prSet/>
      <dgm:spPr/>
      <dgm:t>
        <a:bodyPr/>
        <a:lstStyle/>
        <a:p>
          <a:endParaRPr lang="en-GB"/>
        </a:p>
      </dgm:t>
    </dgm:pt>
    <dgm:pt modelId="{2F01AB93-C232-4142-8241-58439CDC567C}">
      <dgm:prSet custT="1"/>
      <dgm:spPr/>
      <dgm:t>
        <a:bodyPr/>
        <a:lstStyle/>
        <a:p>
          <a:pPr marL="285750" lvl="1" indent="0" defTabSz="1422400">
            <a:lnSpc>
              <a:spcPct val="90000"/>
            </a:lnSpc>
            <a:spcBef>
              <a:spcPct val="0"/>
            </a:spcBef>
            <a:spcAft>
              <a:spcPct val="20000"/>
            </a:spcAft>
            <a:buNone/>
          </a:pPr>
          <a:r>
            <a:rPr lang="en-US" sz="2800" dirty="0"/>
            <a:t>Don’t destroy others dens unless they are finished.</a:t>
          </a:r>
        </a:p>
      </dgm:t>
    </dgm:pt>
    <dgm:pt modelId="{756307F5-C57E-4386-AA0E-E819E22CF12B}" type="parTrans" cxnId="{5D73B68E-86EA-41DF-91B5-934491B52FFD}">
      <dgm:prSet/>
      <dgm:spPr/>
      <dgm:t>
        <a:bodyPr/>
        <a:lstStyle/>
        <a:p>
          <a:endParaRPr lang="en-GB"/>
        </a:p>
      </dgm:t>
    </dgm:pt>
    <dgm:pt modelId="{5AB44F14-C608-4C7C-8932-8DDF3FD7AFFF}" type="sibTrans" cxnId="{5D73B68E-86EA-41DF-91B5-934491B52FFD}">
      <dgm:prSet/>
      <dgm:spPr/>
      <dgm:t>
        <a:bodyPr/>
        <a:lstStyle/>
        <a:p>
          <a:endParaRPr lang="en-GB"/>
        </a:p>
      </dgm:t>
    </dgm:pt>
    <dgm:pt modelId="{3F6909DF-5D81-4CB0-B8E8-AB05658D3A8C}">
      <dgm:prSet custT="1"/>
      <dgm:spPr/>
      <dgm:t>
        <a:bodyPr/>
        <a:lstStyle/>
        <a:p>
          <a:pPr marL="285750" lvl="1" indent="0" defTabSz="1422400">
            <a:lnSpc>
              <a:spcPct val="90000"/>
            </a:lnSpc>
            <a:spcBef>
              <a:spcPct val="0"/>
            </a:spcBef>
            <a:spcAft>
              <a:spcPct val="20000"/>
            </a:spcAft>
            <a:buNone/>
          </a:pPr>
          <a:r>
            <a:rPr lang="en-US" sz="2800" dirty="0"/>
            <a:t>Allow others to join in.</a:t>
          </a:r>
        </a:p>
      </dgm:t>
    </dgm:pt>
    <dgm:pt modelId="{52075758-6358-480A-9B4A-D6B84B0F9AD4}" type="parTrans" cxnId="{BEF13E93-6F1B-420E-A3BD-AB670BA8D890}">
      <dgm:prSet/>
      <dgm:spPr/>
      <dgm:t>
        <a:bodyPr/>
        <a:lstStyle/>
        <a:p>
          <a:endParaRPr lang="en-GB"/>
        </a:p>
      </dgm:t>
    </dgm:pt>
    <dgm:pt modelId="{50B7D5D8-E168-41D4-B703-B9F12C26E26A}" type="sibTrans" cxnId="{BEF13E93-6F1B-420E-A3BD-AB670BA8D890}">
      <dgm:prSet/>
      <dgm:spPr/>
      <dgm:t>
        <a:bodyPr/>
        <a:lstStyle/>
        <a:p>
          <a:endParaRPr lang="en-GB"/>
        </a:p>
      </dgm:t>
    </dgm:pt>
    <dgm:pt modelId="{5D31D390-B210-4BB1-AF3E-265D0B67E9FE}">
      <dgm:prSet custT="1"/>
      <dgm:spPr/>
      <dgm:t>
        <a:bodyPr/>
        <a:lstStyle/>
        <a:p>
          <a:pPr marL="285750" lvl="1" indent="0" defTabSz="1422400">
            <a:lnSpc>
              <a:spcPct val="90000"/>
            </a:lnSpc>
            <a:spcBef>
              <a:spcPct val="0"/>
            </a:spcBef>
            <a:spcAft>
              <a:spcPct val="20000"/>
            </a:spcAft>
            <a:buNone/>
          </a:pPr>
          <a:r>
            <a:rPr lang="en-US" sz="2800" dirty="0"/>
            <a:t>Ask before changing other children's dens.</a:t>
          </a:r>
        </a:p>
      </dgm:t>
    </dgm:pt>
    <dgm:pt modelId="{FCBF1FC4-B3E9-4AF1-A540-8FE01EA27A4E}" type="parTrans" cxnId="{B3CA63B3-E049-4589-96A8-50BD5C744C5C}">
      <dgm:prSet/>
      <dgm:spPr/>
      <dgm:t>
        <a:bodyPr/>
        <a:lstStyle/>
        <a:p>
          <a:endParaRPr lang="en-GB"/>
        </a:p>
      </dgm:t>
    </dgm:pt>
    <dgm:pt modelId="{B72A0A0D-E4B7-4F3D-B564-9061C8BA954F}" type="sibTrans" cxnId="{B3CA63B3-E049-4589-96A8-50BD5C744C5C}">
      <dgm:prSet/>
      <dgm:spPr/>
      <dgm:t>
        <a:bodyPr/>
        <a:lstStyle/>
        <a:p>
          <a:endParaRPr lang="en-GB"/>
        </a:p>
      </dgm:t>
    </dgm:pt>
    <dgm:pt modelId="{E919DD6A-B00C-4BB8-892B-8A4A9EC379B3}" type="pres">
      <dgm:prSet presAssocID="{1B16AA18-CB2C-4B62-9823-CB0A3C848769}" presName="linear" presStyleCnt="0">
        <dgm:presLayoutVars>
          <dgm:animLvl val="lvl"/>
          <dgm:resizeHandles val="exact"/>
        </dgm:presLayoutVars>
      </dgm:prSet>
      <dgm:spPr/>
    </dgm:pt>
    <dgm:pt modelId="{66208B79-7158-4EE7-8499-44825F48BE41}" type="pres">
      <dgm:prSet presAssocID="{09D6EDA5-A781-4B92-90D9-56F62A17CB46}" presName="parentText" presStyleLbl="node1" presStyleIdx="0" presStyleCnt="1" custLinFactNeighborX="-14690" custLinFactNeighborY="-9147">
        <dgm:presLayoutVars>
          <dgm:chMax val="0"/>
          <dgm:bulletEnabled val="1"/>
        </dgm:presLayoutVars>
      </dgm:prSet>
      <dgm:spPr/>
    </dgm:pt>
    <dgm:pt modelId="{64539474-E16B-4F98-A077-19CA151BB17C}" type="pres">
      <dgm:prSet presAssocID="{09D6EDA5-A781-4B92-90D9-56F62A17CB46}" presName="childText" presStyleLbl="revTx" presStyleIdx="0" presStyleCnt="1">
        <dgm:presLayoutVars>
          <dgm:bulletEnabled val="1"/>
        </dgm:presLayoutVars>
      </dgm:prSet>
      <dgm:spPr/>
    </dgm:pt>
  </dgm:ptLst>
  <dgm:cxnLst>
    <dgm:cxn modelId="{F6CEF21E-1152-4424-92B5-3DFA70AADA2E}" type="presOf" srcId="{BE572BB2-21E8-45DB-B83E-E9F5C9D352E1}" destId="{64539474-E16B-4F98-A077-19CA151BB17C}" srcOrd="0" destOrd="0" presId="urn:microsoft.com/office/officeart/2005/8/layout/vList2"/>
    <dgm:cxn modelId="{38363028-60ED-4DF8-AB92-329B3C290F99}" type="presOf" srcId="{09D6EDA5-A781-4B92-90D9-56F62A17CB46}" destId="{66208B79-7158-4EE7-8499-44825F48BE41}" srcOrd="0" destOrd="0" presId="urn:microsoft.com/office/officeart/2005/8/layout/vList2"/>
    <dgm:cxn modelId="{2DEB7C60-4DF7-4A6F-88F8-D624BB80B0E0}" type="presOf" srcId="{1B16AA18-CB2C-4B62-9823-CB0A3C848769}" destId="{E919DD6A-B00C-4BB8-892B-8A4A9EC379B3}" srcOrd="0" destOrd="0" presId="urn:microsoft.com/office/officeart/2005/8/layout/vList2"/>
    <dgm:cxn modelId="{BDFF4867-DAED-4D70-94B7-20A5CB22E391}" srcId="{09D6EDA5-A781-4B92-90D9-56F62A17CB46}" destId="{7DF3E7BD-C76B-44E9-87DE-B0D721F47A59}" srcOrd="1" destOrd="0" parTransId="{5AC2CEAA-AFA7-4324-8C01-106943C42236}" sibTransId="{45BD34F1-4F2A-4CE3-A459-F8D9095AFF05}"/>
    <dgm:cxn modelId="{75FF276C-1119-433C-AE51-F540B90A3715}" type="presOf" srcId="{7DF3E7BD-C76B-44E9-87DE-B0D721F47A59}" destId="{64539474-E16B-4F98-A077-19CA151BB17C}" srcOrd="0" destOrd="1" presId="urn:microsoft.com/office/officeart/2005/8/layout/vList2"/>
    <dgm:cxn modelId="{8A537750-D94A-46D4-85E1-7B07AF634BA4}" srcId="{09D6EDA5-A781-4B92-90D9-56F62A17CB46}" destId="{BE572BB2-21E8-45DB-B83E-E9F5C9D352E1}" srcOrd="0" destOrd="0" parTransId="{42FB34A3-3620-447C-98BE-1C5BDB4FEBF2}" sibTransId="{C681EB12-2966-4B27-A814-9AA3315077C0}"/>
    <dgm:cxn modelId="{AE081278-6033-40FF-8575-902D021EC8C1}" type="presOf" srcId="{A44D1A92-5ADA-410E-8970-C945E9427ACD}" destId="{64539474-E16B-4F98-A077-19CA151BB17C}" srcOrd="0" destOrd="6" presId="urn:microsoft.com/office/officeart/2005/8/layout/vList2"/>
    <dgm:cxn modelId="{44763F86-337F-4C05-9896-4EC05AFC8C9D}" type="presOf" srcId="{1CC316EC-9F2E-473C-B3D0-C59B6BD48E1B}" destId="{64539474-E16B-4F98-A077-19CA151BB17C}" srcOrd="0" destOrd="5" presId="urn:microsoft.com/office/officeart/2005/8/layout/vList2"/>
    <dgm:cxn modelId="{5D73B68E-86EA-41DF-91B5-934491B52FFD}" srcId="{09D6EDA5-A781-4B92-90D9-56F62A17CB46}" destId="{2F01AB93-C232-4142-8241-58439CDC567C}" srcOrd="2" destOrd="0" parTransId="{756307F5-C57E-4386-AA0E-E819E22CF12B}" sibTransId="{5AB44F14-C608-4C7C-8932-8DDF3FD7AFFF}"/>
    <dgm:cxn modelId="{BEF13E93-6F1B-420E-A3BD-AB670BA8D890}" srcId="{09D6EDA5-A781-4B92-90D9-56F62A17CB46}" destId="{3F6909DF-5D81-4CB0-B8E8-AB05658D3A8C}" srcOrd="3" destOrd="0" parTransId="{52075758-6358-480A-9B4A-D6B84B0F9AD4}" sibTransId="{50B7D5D8-E168-41D4-B703-B9F12C26E26A}"/>
    <dgm:cxn modelId="{9F212B98-3417-40B0-8B89-9C99623FDCB6}" type="presOf" srcId="{3F6909DF-5D81-4CB0-B8E8-AB05658D3A8C}" destId="{64539474-E16B-4F98-A077-19CA151BB17C}" srcOrd="0" destOrd="3" presId="urn:microsoft.com/office/officeart/2005/8/layout/vList2"/>
    <dgm:cxn modelId="{B3CA63B3-E049-4589-96A8-50BD5C744C5C}" srcId="{09D6EDA5-A781-4B92-90D9-56F62A17CB46}" destId="{5D31D390-B210-4BB1-AF3E-265D0B67E9FE}" srcOrd="4" destOrd="0" parTransId="{FCBF1FC4-B3E9-4AF1-A540-8FE01EA27A4E}" sibTransId="{B72A0A0D-E4B7-4F3D-B564-9061C8BA954F}"/>
    <dgm:cxn modelId="{AFEE28C5-EBC2-4766-A251-01D401FE9A20}" type="presOf" srcId="{C2171463-3BE1-4B76-9339-27FAD3ABC56A}" destId="{64539474-E16B-4F98-A077-19CA151BB17C}" srcOrd="0" destOrd="7" presId="urn:microsoft.com/office/officeart/2005/8/layout/vList2"/>
    <dgm:cxn modelId="{7EE8F6CF-8F79-47D1-AFD9-6FB0AB5FDA16}" type="presOf" srcId="{5D31D390-B210-4BB1-AF3E-265D0B67E9FE}" destId="{64539474-E16B-4F98-A077-19CA151BB17C}" srcOrd="0" destOrd="4" presId="urn:microsoft.com/office/officeart/2005/8/layout/vList2"/>
    <dgm:cxn modelId="{0F29A4DC-E411-4135-84BB-1AB7A240A02D}" srcId="{09D6EDA5-A781-4B92-90D9-56F62A17CB46}" destId="{A44D1A92-5ADA-410E-8970-C945E9427ACD}" srcOrd="6" destOrd="0" parTransId="{3A172B24-CBCD-4158-9732-B73A1DD255B1}" sibTransId="{53515AA4-A766-4B02-90BD-0566E88C24F6}"/>
    <dgm:cxn modelId="{40051CDE-AC5A-4491-9F68-0970F7A87E57}" srcId="{09D6EDA5-A781-4B92-90D9-56F62A17CB46}" destId="{1CC316EC-9F2E-473C-B3D0-C59B6BD48E1B}" srcOrd="5" destOrd="0" parTransId="{5D47053C-A635-46F8-8D24-D663E48940A0}" sibTransId="{98F19580-84FC-4F49-A35D-EA5360EB2000}"/>
    <dgm:cxn modelId="{E980B7E9-D501-4276-9FF5-7C77F55BDEEE}" srcId="{09D6EDA5-A781-4B92-90D9-56F62A17CB46}" destId="{C2171463-3BE1-4B76-9339-27FAD3ABC56A}" srcOrd="7" destOrd="0" parTransId="{74231CBD-61C7-448A-B6D0-58320269F1DE}" sibTransId="{C54CA9AF-87AB-4116-94DA-60A6758884EB}"/>
    <dgm:cxn modelId="{69B17AEA-9213-4099-B726-F45C888947C7}" type="presOf" srcId="{2F01AB93-C232-4142-8241-58439CDC567C}" destId="{64539474-E16B-4F98-A077-19CA151BB17C}" srcOrd="0" destOrd="2" presId="urn:microsoft.com/office/officeart/2005/8/layout/vList2"/>
    <dgm:cxn modelId="{4D4CCDEC-37C1-415B-8D98-5C8B60DEDEE8}" srcId="{1B16AA18-CB2C-4B62-9823-CB0A3C848769}" destId="{09D6EDA5-A781-4B92-90D9-56F62A17CB46}" srcOrd="0" destOrd="0" parTransId="{11230262-3DFD-488A-8B99-8C74229F7D7B}" sibTransId="{64D23965-39B8-472F-9AA7-788CE67925ED}"/>
    <dgm:cxn modelId="{24F4422F-9251-4572-BE97-07758D9C19E0}" type="presParOf" srcId="{E919DD6A-B00C-4BB8-892B-8A4A9EC379B3}" destId="{66208B79-7158-4EE7-8499-44825F48BE41}" srcOrd="0" destOrd="0" presId="urn:microsoft.com/office/officeart/2005/8/layout/vList2"/>
    <dgm:cxn modelId="{0905D9E4-2176-4F67-8D3B-7CBC823CE6BA}" type="presParOf" srcId="{E919DD6A-B00C-4BB8-892B-8A4A9EC379B3}" destId="{64539474-E16B-4F98-A077-19CA151BB17C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44C8546D-08FD-42F1-AE37-B8DC55411597}" type="doc">
      <dgm:prSet loTypeId="urn:microsoft.com/office/officeart/2005/8/layout/vProcess5" loCatId="process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30255266-2CE8-447B-94CC-D3F34C241D6C}">
      <dgm:prSet/>
      <dgm:spPr/>
      <dgm:t>
        <a:bodyPr/>
        <a:lstStyle/>
        <a:p>
          <a:r>
            <a:rPr lang="en-GB" dirty="0"/>
            <a:t>Not respecting equipment- losing balls, damaging equipment </a:t>
          </a:r>
          <a:endParaRPr lang="en-US" dirty="0"/>
        </a:p>
      </dgm:t>
    </dgm:pt>
    <dgm:pt modelId="{B303BEA3-069F-460C-82C1-BD48A8DC82AA}" type="parTrans" cxnId="{8D6454B7-30D1-4B8F-B1DA-499A8DA1AFC6}">
      <dgm:prSet/>
      <dgm:spPr/>
      <dgm:t>
        <a:bodyPr/>
        <a:lstStyle/>
        <a:p>
          <a:endParaRPr lang="en-US"/>
        </a:p>
      </dgm:t>
    </dgm:pt>
    <dgm:pt modelId="{E5A478AC-F796-4851-B50F-37D8D8B1E4D0}" type="sibTrans" cxnId="{8D6454B7-30D1-4B8F-B1DA-499A8DA1AFC6}">
      <dgm:prSet/>
      <dgm:spPr/>
      <dgm:t>
        <a:bodyPr/>
        <a:lstStyle/>
        <a:p>
          <a:endParaRPr lang="en-US" dirty="0"/>
        </a:p>
      </dgm:t>
    </dgm:pt>
    <dgm:pt modelId="{17AA8DB5-4AC5-4C04-B12A-A7F2E2A8C632}">
      <dgm:prSet/>
      <dgm:spPr/>
      <dgm:t>
        <a:bodyPr/>
        <a:lstStyle/>
        <a:p>
          <a:r>
            <a:rPr lang="en-US" dirty="0">
              <a:solidFill>
                <a:srgbClr val="FF0000"/>
              </a:solidFill>
            </a:rPr>
            <a:t>Please don’t </a:t>
          </a:r>
          <a:r>
            <a:rPr lang="en-US" dirty="0"/>
            <a:t>kick space hoppers</a:t>
          </a:r>
        </a:p>
      </dgm:t>
    </dgm:pt>
    <dgm:pt modelId="{B059FAC2-82A8-4858-88B7-4CA4B9EF558F}" type="parTrans" cxnId="{67456C84-A663-4ABB-A56F-0C16957101F4}">
      <dgm:prSet/>
      <dgm:spPr/>
      <dgm:t>
        <a:bodyPr/>
        <a:lstStyle/>
        <a:p>
          <a:endParaRPr lang="en-US"/>
        </a:p>
      </dgm:t>
    </dgm:pt>
    <dgm:pt modelId="{4C14CC45-BC20-4B3A-B54B-1953B09C0E02}" type="sibTrans" cxnId="{67456C84-A663-4ABB-A56F-0C16957101F4}">
      <dgm:prSet/>
      <dgm:spPr/>
      <dgm:t>
        <a:bodyPr/>
        <a:lstStyle/>
        <a:p>
          <a:endParaRPr lang="en-US" dirty="0"/>
        </a:p>
      </dgm:t>
    </dgm:pt>
    <dgm:pt modelId="{F5653F41-2D7C-4FDA-B0D2-21F4A2900497}">
      <dgm:prSet/>
      <dgm:spPr/>
      <dgm:t>
        <a:bodyPr/>
        <a:lstStyle/>
        <a:p>
          <a:r>
            <a:rPr lang="en-GB" dirty="0"/>
            <a:t>If costumes fall on floor don’t stand on them- get muddy </a:t>
          </a:r>
          <a:endParaRPr lang="en-US" dirty="0"/>
        </a:p>
      </dgm:t>
    </dgm:pt>
    <dgm:pt modelId="{EE2823BC-C07D-4351-B582-7B18610E5948}" type="parTrans" cxnId="{368C358E-5EE0-4CBD-B694-E35DD2FCF449}">
      <dgm:prSet/>
      <dgm:spPr/>
      <dgm:t>
        <a:bodyPr/>
        <a:lstStyle/>
        <a:p>
          <a:endParaRPr lang="en-US"/>
        </a:p>
      </dgm:t>
    </dgm:pt>
    <dgm:pt modelId="{D183329D-BFF0-455F-833B-6BDBACA174DA}" type="sibTrans" cxnId="{368C358E-5EE0-4CBD-B694-E35DD2FCF449}">
      <dgm:prSet/>
      <dgm:spPr/>
      <dgm:t>
        <a:bodyPr/>
        <a:lstStyle/>
        <a:p>
          <a:endParaRPr lang="en-US"/>
        </a:p>
      </dgm:t>
    </dgm:pt>
    <dgm:pt modelId="{D1833619-A96C-419C-B554-E2B783586848}" type="pres">
      <dgm:prSet presAssocID="{44C8546D-08FD-42F1-AE37-B8DC55411597}" presName="outerComposite" presStyleCnt="0">
        <dgm:presLayoutVars>
          <dgm:chMax val="5"/>
          <dgm:dir/>
          <dgm:resizeHandles val="exact"/>
        </dgm:presLayoutVars>
      </dgm:prSet>
      <dgm:spPr/>
    </dgm:pt>
    <dgm:pt modelId="{02D2803C-06C6-4782-AFBC-49BACDC02E99}" type="pres">
      <dgm:prSet presAssocID="{44C8546D-08FD-42F1-AE37-B8DC55411597}" presName="dummyMaxCanvas" presStyleCnt="0">
        <dgm:presLayoutVars/>
      </dgm:prSet>
      <dgm:spPr/>
    </dgm:pt>
    <dgm:pt modelId="{336A408D-0C4C-4661-88DD-008A18A5409F}" type="pres">
      <dgm:prSet presAssocID="{44C8546D-08FD-42F1-AE37-B8DC55411597}" presName="ThreeNodes_1" presStyleLbl="node1" presStyleIdx="0" presStyleCnt="3">
        <dgm:presLayoutVars>
          <dgm:bulletEnabled val="1"/>
        </dgm:presLayoutVars>
      </dgm:prSet>
      <dgm:spPr/>
    </dgm:pt>
    <dgm:pt modelId="{93E79A59-AFA7-4FED-8B46-9F3A3FAE676E}" type="pres">
      <dgm:prSet presAssocID="{44C8546D-08FD-42F1-AE37-B8DC55411597}" presName="ThreeNodes_2" presStyleLbl="node1" presStyleIdx="1" presStyleCnt="3">
        <dgm:presLayoutVars>
          <dgm:bulletEnabled val="1"/>
        </dgm:presLayoutVars>
      </dgm:prSet>
      <dgm:spPr/>
    </dgm:pt>
    <dgm:pt modelId="{4B3B0285-1754-472C-A968-F40CD573C673}" type="pres">
      <dgm:prSet presAssocID="{44C8546D-08FD-42F1-AE37-B8DC55411597}" presName="ThreeNodes_3" presStyleLbl="node1" presStyleIdx="2" presStyleCnt="3">
        <dgm:presLayoutVars>
          <dgm:bulletEnabled val="1"/>
        </dgm:presLayoutVars>
      </dgm:prSet>
      <dgm:spPr/>
    </dgm:pt>
    <dgm:pt modelId="{ED64186C-F360-46B9-9964-9E4EDBFC5F6E}" type="pres">
      <dgm:prSet presAssocID="{44C8546D-08FD-42F1-AE37-B8DC55411597}" presName="ThreeConn_1-2" presStyleLbl="fgAccFollowNode1" presStyleIdx="0" presStyleCnt="2">
        <dgm:presLayoutVars>
          <dgm:bulletEnabled val="1"/>
        </dgm:presLayoutVars>
      </dgm:prSet>
      <dgm:spPr/>
    </dgm:pt>
    <dgm:pt modelId="{963BF2D0-C4DF-4888-9A20-0181B909A70F}" type="pres">
      <dgm:prSet presAssocID="{44C8546D-08FD-42F1-AE37-B8DC55411597}" presName="ThreeConn_2-3" presStyleLbl="fgAccFollowNode1" presStyleIdx="1" presStyleCnt="2">
        <dgm:presLayoutVars>
          <dgm:bulletEnabled val="1"/>
        </dgm:presLayoutVars>
      </dgm:prSet>
      <dgm:spPr/>
    </dgm:pt>
    <dgm:pt modelId="{3991544F-647E-4F02-822B-4B034D6489CE}" type="pres">
      <dgm:prSet presAssocID="{44C8546D-08FD-42F1-AE37-B8DC55411597}" presName="ThreeNodes_1_text" presStyleLbl="node1" presStyleIdx="2" presStyleCnt="3">
        <dgm:presLayoutVars>
          <dgm:bulletEnabled val="1"/>
        </dgm:presLayoutVars>
      </dgm:prSet>
      <dgm:spPr/>
    </dgm:pt>
    <dgm:pt modelId="{481832A2-2CC0-4278-8E3E-DCA34B9CAF90}" type="pres">
      <dgm:prSet presAssocID="{44C8546D-08FD-42F1-AE37-B8DC55411597}" presName="ThreeNodes_2_text" presStyleLbl="node1" presStyleIdx="2" presStyleCnt="3">
        <dgm:presLayoutVars>
          <dgm:bulletEnabled val="1"/>
        </dgm:presLayoutVars>
      </dgm:prSet>
      <dgm:spPr/>
    </dgm:pt>
    <dgm:pt modelId="{3FF15DB4-3AC6-4D3F-A22F-D4BA8F3B99A6}" type="pres">
      <dgm:prSet presAssocID="{44C8546D-08FD-42F1-AE37-B8DC55411597}" presName="ThreeNodes_3_text" presStyleLbl="node1" presStyleIdx="2" presStyleCnt="3">
        <dgm:presLayoutVars>
          <dgm:bulletEnabled val="1"/>
        </dgm:presLayoutVars>
      </dgm:prSet>
      <dgm:spPr/>
    </dgm:pt>
  </dgm:ptLst>
  <dgm:cxnLst>
    <dgm:cxn modelId="{95AC7B1D-330E-4C89-A74A-5BD99FEC44C8}" type="presOf" srcId="{17AA8DB5-4AC5-4C04-B12A-A7F2E2A8C632}" destId="{93E79A59-AFA7-4FED-8B46-9F3A3FAE676E}" srcOrd="0" destOrd="0" presId="urn:microsoft.com/office/officeart/2005/8/layout/vProcess5"/>
    <dgm:cxn modelId="{F2A55823-9F66-4B88-A95E-7C3F6A92C2F0}" type="presOf" srcId="{30255266-2CE8-447B-94CC-D3F34C241D6C}" destId="{3991544F-647E-4F02-822B-4B034D6489CE}" srcOrd="1" destOrd="0" presId="urn:microsoft.com/office/officeart/2005/8/layout/vProcess5"/>
    <dgm:cxn modelId="{F4E1A173-958A-497A-BC29-D74C20065B85}" type="presOf" srcId="{4C14CC45-BC20-4B3A-B54B-1953B09C0E02}" destId="{963BF2D0-C4DF-4888-9A20-0181B909A70F}" srcOrd="0" destOrd="0" presId="urn:microsoft.com/office/officeart/2005/8/layout/vProcess5"/>
    <dgm:cxn modelId="{052C1477-090B-4768-A0FF-6D652A15D8E1}" type="presOf" srcId="{F5653F41-2D7C-4FDA-B0D2-21F4A2900497}" destId="{3FF15DB4-3AC6-4D3F-A22F-D4BA8F3B99A6}" srcOrd="1" destOrd="0" presId="urn:microsoft.com/office/officeart/2005/8/layout/vProcess5"/>
    <dgm:cxn modelId="{DAFF1F7E-602D-4533-8C30-EEE41AAFC53D}" type="presOf" srcId="{F5653F41-2D7C-4FDA-B0D2-21F4A2900497}" destId="{4B3B0285-1754-472C-A968-F40CD573C673}" srcOrd="0" destOrd="0" presId="urn:microsoft.com/office/officeart/2005/8/layout/vProcess5"/>
    <dgm:cxn modelId="{67456C84-A663-4ABB-A56F-0C16957101F4}" srcId="{44C8546D-08FD-42F1-AE37-B8DC55411597}" destId="{17AA8DB5-4AC5-4C04-B12A-A7F2E2A8C632}" srcOrd="1" destOrd="0" parTransId="{B059FAC2-82A8-4858-88B7-4CA4B9EF558F}" sibTransId="{4C14CC45-BC20-4B3A-B54B-1953B09C0E02}"/>
    <dgm:cxn modelId="{368C358E-5EE0-4CBD-B694-E35DD2FCF449}" srcId="{44C8546D-08FD-42F1-AE37-B8DC55411597}" destId="{F5653F41-2D7C-4FDA-B0D2-21F4A2900497}" srcOrd="2" destOrd="0" parTransId="{EE2823BC-C07D-4351-B582-7B18610E5948}" sibTransId="{D183329D-BFF0-455F-833B-6BDBACA174DA}"/>
    <dgm:cxn modelId="{68606CA1-0CA3-4EA7-8CDD-3743082179BD}" type="presOf" srcId="{44C8546D-08FD-42F1-AE37-B8DC55411597}" destId="{D1833619-A96C-419C-B554-E2B783586848}" srcOrd="0" destOrd="0" presId="urn:microsoft.com/office/officeart/2005/8/layout/vProcess5"/>
    <dgm:cxn modelId="{8D6454B7-30D1-4B8F-B1DA-499A8DA1AFC6}" srcId="{44C8546D-08FD-42F1-AE37-B8DC55411597}" destId="{30255266-2CE8-447B-94CC-D3F34C241D6C}" srcOrd="0" destOrd="0" parTransId="{B303BEA3-069F-460C-82C1-BD48A8DC82AA}" sibTransId="{E5A478AC-F796-4851-B50F-37D8D8B1E4D0}"/>
    <dgm:cxn modelId="{D172ABB9-E016-45AD-8870-61CE9A29BCA0}" type="presOf" srcId="{30255266-2CE8-447B-94CC-D3F34C241D6C}" destId="{336A408D-0C4C-4661-88DD-008A18A5409F}" srcOrd="0" destOrd="0" presId="urn:microsoft.com/office/officeart/2005/8/layout/vProcess5"/>
    <dgm:cxn modelId="{80B7B2E8-3689-4114-9794-06C1B8091950}" type="presOf" srcId="{17AA8DB5-4AC5-4C04-B12A-A7F2E2A8C632}" destId="{481832A2-2CC0-4278-8E3E-DCA34B9CAF90}" srcOrd="1" destOrd="0" presId="urn:microsoft.com/office/officeart/2005/8/layout/vProcess5"/>
    <dgm:cxn modelId="{F8DAB6FC-B05A-4FA7-BD3B-8152C3C19931}" type="presOf" srcId="{E5A478AC-F796-4851-B50F-37D8D8B1E4D0}" destId="{ED64186C-F360-46B9-9964-9E4EDBFC5F6E}" srcOrd="0" destOrd="0" presId="urn:microsoft.com/office/officeart/2005/8/layout/vProcess5"/>
    <dgm:cxn modelId="{C9354253-6AFC-4B0B-AF6A-AB753E42F8D2}" type="presParOf" srcId="{D1833619-A96C-419C-B554-E2B783586848}" destId="{02D2803C-06C6-4782-AFBC-49BACDC02E99}" srcOrd="0" destOrd="0" presId="urn:microsoft.com/office/officeart/2005/8/layout/vProcess5"/>
    <dgm:cxn modelId="{293F790F-8CBA-41D7-844C-3886870509C6}" type="presParOf" srcId="{D1833619-A96C-419C-B554-E2B783586848}" destId="{336A408D-0C4C-4661-88DD-008A18A5409F}" srcOrd="1" destOrd="0" presId="urn:microsoft.com/office/officeart/2005/8/layout/vProcess5"/>
    <dgm:cxn modelId="{D3C3C5E5-4009-4778-88C2-DE99C1EBED7E}" type="presParOf" srcId="{D1833619-A96C-419C-B554-E2B783586848}" destId="{93E79A59-AFA7-4FED-8B46-9F3A3FAE676E}" srcOrd="2" destOrd="0" presId="urn:microsoft.com/office/officeart/2005/8/layout/vProcess5"/>
    <dgm:cxn modelId="{A7458D48-338D-4167-86BE-92ACF9096B77}" type="presParOf" srcId="{D1833619-A96C-419C-B554-E2B783586848}" destId="{4B3B0285-1754-472C-A968-F40CD573C673}" srcOrd="3" destOrd="0" presId="urn:microsoft.com/office/officeart/2005/8/layout/vProcess5"/>
    <dgm:cxn modelId="{D76AC64F-349E-4CD2-8C5C-E6E6135E3E57}" type="presParOf" srcId="{D1833619-A96C-419C-B554-E2B783586848}" destId="{ED64186C-F360-46B9-9964-9E4EDBFC5F6E}" srcOrd="4" destOrd="0" presId="urn:microsoft.com/office/officeart/2005/8/layout/vProcess5"/>
    <dgm:cxn modelId="{4D25649C-CDCF-4949-81B6-E26B8A0DF268}" type="presParOf" srcId="{D1833619-A96C-419C-B554-E2B783586848}" destId="{963BF2D0-C4DF-4888-9A20-0181B909A70F}" srcOrd="5" destOrd="0" presId="urn:microsoft.com/office/officeart/2005/8/layout/vProcess5"/>
    <dgm:cxn modelId="{30CF8A0B-769A-40BE-8D6E-A4D8EFFA5A3E}" type="presParOf" srcId="{D1833619-A96C-419C-B554-E2B783586848}" destId="{3991544F-647E-4F02-822B-4B034D6489CE}" srcOrd="6" destOrd="0" presId="urn:microsoft.com/office/officeart/2005/8/layout/vProcess5"/>
    <dgm:cxn modelId="{2FE11D03-20D0-4E89-863D-6E68FFD7E4C5}" type="presParOf" srcId="{D1833619-A96C-419C-B554-E2B783586848}" destId="{481832A2-2CC0-4278-8E3E-DCA34B9CAF90}" srcOrd="7" destOrd="0" presId="urn:microsoft.com/office/officeart/2005/8/layout/vProcess5"/>
    <dgm:cxn modelId="{B016F04F-7157-49D3-97E5-F3FE132420D0}" type="presParOf" srcId="{D1833619-A96C-419C-B554-E2B783586848}" destId="{3FF15DB4-3AC6-4D3F-A22F-D4BA8F3B99A6}" srcOrd="8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44C8546D-08FD-42F1-AE37-B8DC55411597}" type="doc">
      <dgm:prSet loTypeId="urn:microsoft.com/office/officeart/2005/8/layout/vProcess5" loCatId="process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30255266-2CE8-447B-94CC-D3F34C241D6C}">
      <dgm:prSet/>
      <dgm:spPr>
        <a:xfrm>
          <a:off x="0" y="0"/>
          <a:ext cx="5187487" cy="914096"/>
        </a:xfrm>
        <a:solidFill>
          <a:srgbClr val="2E83C3">
            <a:hueOff val="0"/>
            <a:satOff val="0"/>
            <a:lumOff val="0"/>
            <a:alphaOff val="0"/>
          </a:srgbClr>
        </a:solidFill>
        <a:ln w="19050" cap="rnd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pPr>
            <a:buNone/>
          </a:pPr>
          <a:r>
            <a:rPr lang="en-US" dirty="0">
              <a:solidFill>
                <a:sysClr val="window" lastClr="FFFFFF"/>
              </a:solidFill>
              <a:latin typeface="Trebuchet MS" panose="020B0603020202020204"/>
              <a:ea typeface="+mn-ea"/>
              <a:cs typeface="+mn-cs"/>
            </a:rPr>
            <a:t>Take care of equipment</a:t>
          </a:r>
        </a:p>
      </dgm:t>
    </dgm:pt>
    <dgm:pt modelId="{B303BEA3-069F-460C-82C1-BD48A8DC82AA}" type="parTrans" cxnId="{8D6454B7-30D1-4B8F-B1DA-499A8DA1AFC6}">
      <dgm:prSet/>
      <dgm:spPr/>
      <dgm:t>
        <a:bodyPr/>
        <a:lstStyle/>
        <a:p>
          <a:endParaRPr lang="en-US"/>
        </a:p>
      </dgm:t>
    </dgm:pt>
    <dgm:pt modelId="{E5A478AC-F796-4851-B50F-37D8D8B1E4D0}" type="sibTrans" cxnId="{8D6454B7-30D1-4B8F-B1DA-499A8DA1AFC6}">
      <dgm:prSet/>
      <dgm:spPr>
        <a:xfrm>
          <a:off x="4593324" y="693189"/>
          <a:ext cx="594162" cy="594162"/>
        </a:xfrm>
        <a:solidFill>
          <a:srgbClr val="2E83C3">
            <a:tint val="40000"/>
            <a:alpha val="90000"/>
            <a:hueOff val="0"/>
            <a:satOff val="0"/>
            <a:lumOff val="0"/>
            <a:alphaOff val="0"/>
          </a:srgbClr>
        </a:solidFill>
        <a:ln w="19050" cap="rnd" cmpd="sng" algn="ctr">
          <a:solidFill>
            <a:srgbClr val="2E83C3">
              <a:tint val="40000"/>
              <a:alpha val="9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pPr>
            <a:buNone/>
          </a:pPr>
          <a:endParaRPr lang="en-US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Trebuchet MS" panose="020B0603020202020204"/>
            <a:ea typeface="+mn-ea"/>
            <a:cs typeface="+mn-cs"/>
          </a:endParaRPr>
        </a:p>
      </dgm:t>
    </dgm:pt>
    <dgm:pt modelId="{17AA8DB5-4AC5-4C04-B12A-A7F2E2A8C632}">
      <dgm:prSet/>
      <dgm:spPr>
        <a:xfrm>
          <a:off x="457719" y="1066445"/>
          <a:ext cx="5187487" cy="914096"/>
        </a:xfrm>
        <a:solidFill>
          <a:srgbClr val="42D0A2">
            <a:hueOff val="0"/>
            <a:satOff val="0"/>
            <a:lumOff val="0"/>
            <a:alphaOff val="0"/>
          </a:srgbClr>
        </a:solidFill>
        <a:ln w="19050" cap="rnd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pPr>
            <a:buNone/>
          </a:pPr>
          <a:r>
            <a:rPr lang="en-US" dirty="0">
              <a:solidFill>
                <a:sysClr val="window" lastClr="FFFFFF"/>
              </a:solidFill>
              <a:latin typeface="Trebuchet MS" panose="020B0603020202020204"/>
              <a:ea typeface="+mn-ea"/>
              <a:cs typeface="+mn-cs"/>
            </a:rPr>
            <a:t>Costumes- dress up, put  on a show</a:t>
          </a:r>
        </a:p>
      </dgm:t>
    </dgm:pt>
    <dgm:pt modelId="{B059FAC2-82A8-4858-88B7-4CA4B9EF558F}" type="parTrans" cxnId="{67456C84-A663-4ABB-A56F-0C16957101F4}">
      <dgm:prSet/>
      <dgm:spPr/>
      <dgm:t>
        <a:bodyPr/>
        <a:lstStyle/>
        <a:p>
          <a:endParaRPr lang="en-US"/>
        </a:p>
      </dgm:t>
    </dgm:pt>
    <dgm:pt modelId="{4C14CC45-BC20-4B3A-B54B-1953B09C0E02}" type="sibTrans" cxnId="{67456C84-A663-4ABB-A56F-0C16957101F4}">
      <dgm:prSet/>
      <dgm:spPr>
        <a:xfrm>
          <a:off x="5051043" y="1753541"/>
          <a:ext cx="594162" cy="594162"/>
        </a:xfrm>
        <a:solidFill>
          <a:srgbClr val="42D0A2">
            <a:tint val="40000"/>
            <a:alpha val="90000"/>
            <a:hueOff val="0"/>
            <a:satOff val="0"/>
            <a:lumOff val="0"/>
            <a:alphaOff val="0"/>
          </a:srgbClr>
        </a:solidFill>
        <a:ln w="19050" cap="rnd" cmpd="sng" algn="ctr">
          <a:solidFill>
            <a:srgbClr val="42D0A2">
              <a:tint val="40000"/>
              <a:alpha val="9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pPr>
            <a:buNone/>
          </a:pPr>
          <a:endParaRPr lang="en-US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Trebuchet MS" panose="020B0603020202020204"/>
            <a:ea typeface="+mn-ea"/>
            <a:cs typeface="+mn-cs"/>
          </a:endParaRPr>
        </a:p>
      </dgm:t>
    </dgm:pt>
    <dgm:pt modelId="{FACB38F8-2B0A-427E-8A24-2458BAF7A857}">
      <dgm:prSet/>
      <dgm:spPr>
        <a:xfrm>
          <a:off x="0" y="0"/>
          <a:ext cx="5187487" cy="914096"/>
        </a:xfrm>
        <a:solidFill>
          <a:srgbClr val="2E83C3">
            <a:hueOff val="0"/>
            <a:satOff val="0"/>
            <a:lumOff val="0"/>
            <a:alphaOff val="0"/>
          </a:srgbClr>
        </a:solidFill>
        <a:ln w="19050" cap="rnd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pPr>
            <a:buNone/>
          </a:pPr>
          <a:r>
            <a:rPr lang="en-US" dirty="0">
              <a:solidFill>
                <a:sysClr val="window" lastClr="FFFFFF"/>
              </a:solidFill>
              <a:latin typeface="Trebuchet MS" panose="020B0603020202020204"/>
              <a:ea typeface="+mn-ea"/>
              <a:cs typeface="+mn-cs"/>
            </a:rPr>
            <a:t>Ask others to join in</a:t>
          </a:r>
        </a:p>
      </dgm:t>
    </dgm:pt>
    <dgm:pt modelId="{DBBC32F7-0878-4F9D-AC16-9E9D44F958E3}" type="parTrans" cxnId="{FC50FB8A-8D2D-49DC-AE30-D17A5AD62948}">
      <dgm:prSet/>
      <dgm:spPr/>
      <dgm:t>
        <a:bodyPr/>
        <a:lstStyle/>
        <a:p>
          <a:endParaRPr lang="en-GB"/>
        </a:p>
      </dgm:t>
    </dgm:pt>
    <dgm:pt modelId="{8333BA87-665F-4AB7-99B0-53175429C61E}" type="sibTrans" cxnId="{FC50FB8A-8D2D-49DC-AE30-D17A5AD62948}">
      <dgm:prSet/>
      <dgm:spPr/>
      <dgm:t>
        <a:bodyPr/>
        <a:lstStyle/>
        <a:p>
          <a:endParaRPr lang="en-GB" dirty="0"/>
        </a:p>
      </dgm:t>
    </dgm:pt>
    <dgm:pt modelId="{D1833619-A96C-419C-B554-E2B783586848}" type="pres">
      <dgm:prSet presAssocID="{44C8546D-08FD-42F1-AE37-B8DC55411597}" presName="outerComposite" presStyleCnt="0">
        <dgm:presLayoutVars>
          <dgm:chMax val="5"/>
          <dgm:dir/>
          <dgm:resizeHandles val="exact"/>
        </dgm:presLayoutVars>
      </dgm:prSet>
      <dgm:spPr/>
    </dgm:pt>
    <dgm:pt modelId="{02D2803C-06C6-4782-AFBC-49BACDC02E99}" type="pres">
      <dgm:prSet presAssocID="{44C8546D-08FD-42F1-AE37-B8DC55411597}" presName="dummyMaxCanvas" presStyleCnt="0">
        <dgm:presLayoutVars/>
      </dgm:prSet>
      <dgm:spPr/>
    </dgm:pt>
    <dgm:pt modelId="{E645339E-D9EE-40EE-8107-FA503CCC378B}" type="pres">
      <dgm:prSet presAssocID="{44C8546D-08FD-42F1-AE37-B8DC55411597}" presName="ThreeNodes_1" presStyleLbl="node1" presStyleIdx="0" presStyleCnt="3">
        <dgm:presLayoutVars>
          <dgm:bulletEnabled val="1"/>
        </dgm:presLayoutVars>
      </dgm:prSet>
      <dgm:spPr/>
    </dgm:pt>
    <dgm:pt modelId="{F6BE083F-35A5-4B1C-BD24-09BB88F9E680}" type="pres">
      <dgm:prSet presAssocID="{44C8546D-08FD-42F1-AE37-B8DC55411597}" presName="ThreeNodes_2" presStyleLbl="node1" presStyleIdx="1" presStyleCnt="3">
        <dgm:presLayoutVars>
          <dgm:bulletEnabled val="1"/>
        </dgm:presLayoutVars>
      </dgm:prSet>
      <dgm:spPr/>
    </dgm:pt>
    <dgm:pt modelId="{AE1FFEB2-9C15-4F62-B7CA-ABF318DFBAC4}" type="pres">
      <dgm:prSet presAssocID="{44C8546D-08FD-42F1-AE37-B8DC55411597}" presName="ThreeNodes_3" presStyleLbl="node1" presStyleIdx="2" presStyleCnt="3" custLinFactX="17514" custLinFactY="0" custLinFactNeighborX="100000" custLinFactNeighborY="100000">
        <dgm:presLayoutVars>
          <dgm:bulletEnabled val="1"/>
        </dgm:presLayoutVars>
      </dgm:prSet>
      <dgm:spPr/>
    </dgm:pt>
    <dgm:pt modelId="{9B67CD67-6640-427E-8C56-9B11D1AE7ACF}" type="pres">
      <dgm:prSet presAssocID="{44C8546D-08FD-42F1-AE37-B8DC55411597}" presName="ThreeConn_1-2" presStyleLbl="fgAccFollowNode1" presStyleIdx="0" presStyleCnt="2">
        <dgm:presLayoutVars>
          <dgm:bulletEnabled val="1"/>
        </dgm:presLayoutVars>
      </dgm:prSet>
      <dgm:spPr/>
    </dgm:pt>
    <dgm:pt modelId="{604F8504-D81E-446E-8E35-71E9F572BD01}" type="pres">
      <dgm:prSet presAssocID="{44C8546D-08FD-42F1-AE37-B8DC55411597}" presName="ThreeConn_2-3" presStyleLbl="fgAccFollowNode1" presStyleIdx="1" presStyleCnt="2">
        <dgm:presLayoutVars>
          <dgm:bulletEnabled val="1"/>
        </dgm:presLayoutVars>
      </dgm:prSet>
      <dgm:spPr/>
    </dgm:pt>
    <dgm:pt modelId="{65734E3F-9267-490E-8F45-38CB1034E927}" type="pres">
      <dgm:prSet presAssocID="{44C8546D-08FD-42F1-AE37-B8DC55411597}" presName="ThreeNodes_1_text" presStyleLbl="node1" presStyleIdx="2" presStyleCnt="3">
        <dgm:presLayoutVars>
          <dgm:bulletEnabled val="1"/>
        </dgm:presLayoutVars>
      </dgm:prSet>
      <dgm:spPr/>
    </dgm:pt>
    <dgm:pt modelId="{2007F75E-E570-4504-973E-B5A57732F59E}" type="pres">
      <dgm:prSet presAssocID="{44C8546D-08FD-42F1-AE37-B8DC55411597}" presName="ThreeNodes_2_text" presStyleLbl="node1" presStyleIdx="2" presStyleCnt="3">
        <dgm:presLayoutVars>
          <dgm:bulletEnabled val="1"/>
        </dgm:presLayoutVars>
      </dgm:prSet>
      <dgm:spPr/>
    </dgm:pt>
    <dgm:pt modelId="{9835EAB4-519E-4B6D-B260-D1DB58DB87A6}" type="pres">
      <dgm:prSet presAssocID="{44C8546D-08FD-42F1-AE37-B8DC55411597}" presName="ThreeNodes_3_text" presStyleLbl="node1" presStyleIdx="2" presStyleCnt="3">
        <dgm:presLayoutVars>
          <dgm:bulletEnabled val="1"/>
        </dgm:presLayoutVars>
      </dgm:prSet>
      <dgm:spPr/>
    </dgm:pt>
  </dgm:ptLst>
  <dgm:cxnLst>
    <dgm:cxn modelId="{650FDF46-A6EE-4860-9DE4-F9EDED5E4E77}" type="presOf" srcId="{30255266-2CE8-447B-94CC-D3F34C241D6C}" destId="{E645339E-D9EE-40EE-8107-FA503CCC378B}" srcOrd="0" destOrd="0" presId="urn:microsoft.com/office/officeart/2005/8/layout/vProcess5"/>
    <dgm:cxn modelId="{67456C84-A663-4ABB-A56F-0C16957101F4}" srcId="{44C8546D-08FD-42F1-AE37-B8DC55411597}" destId="{17AA8DB5-4AC5-4C04-B12A-A7F2E2A8C632}" srcOrd="1" destOrd="0" parTransId="{B059FAC2-82A8-4858-88B7-4CA4B9EF558F}" sibTransId="{4C14CC45-BC20-4B3A-B54B-1953B09C0E02}"/>
    <dgm:cxn modelId="{FC50FB8A-8D2D-49DC-AE30-D17A5AD62948}" srcId="{44C8546D-08FD-42F1-AE37-B8DC55411597}" destId="{FACB38F8-2B0A-427E-8A24-2458BAF7A857}" srcOrd="2" destOrd="0" parTransId="{DBBC32F7-0878-4F9D-AC16-9E9D44F958E3}" sibTransId="{8333BA87-665F-4AB7-99B0-53175429C61E}"/>
    <dgm:cxn modelId="{13F2C398-BCC9-465A-B479-9C817F2AD1EA}" type="presOf" srcId="{E5A478AC-F796-4851-B50F-37D8D8B1E4D0}" destId="{9B67CD67-6640-427E-8C56-9B11D1AE7ACF}" srcOrd="0" destOrd="0" presId="urn:microsoft.com/office/officeart/2005/8/layout/vProcess5"/>
    <dgm:cxn modelId="{68606CA1-0CA3-4EA7-8CDD-3743082179BD}" type="presOf" srcId="{44C8546D-08FD-42F1-AE37-B8DC55411597}" destId="{D1833619-A96C-419C-B554-E2B783586848}" srcOrd="0" destOrd="0" presId="urn:microsoft.com/office/officeart/2005/8/layout/vProcess5"/>
    <dgm:cxn modelId="{98605CAA-307F-4A0A-B3CC-261F8D2FC531}" type="presOf" srcId="{4C14CC45-BC20-4B3A-B54B-1953B09C0E02}" destId="{604F8504-D81E-446E-8E35-71E9F572BD01}" srcOrd="0" destOrd="0" presId="urn:microsoft.com/office/officeart/2005/8/layout/vProcess5"/>
    <dgm:cxn modelId="{BDFCA8AF-D280-4B2A-BAAE-AF53EB564E96}" type="presOf" srcId="{17AA8DB5-4AC5-4C04-B12A-A7F2E2A8C632}" destId="{2007F75E-E570-4504-973E-B5A57732F59E}" srcOrd="1" destOrd="0" presId="urn:microsoft.com/office/officeart/2005/8/layout/vProcess5"/>
    <dgm:cxn modelId="{8D6454B7-30D1-4B8F-B1DA-499A8DA1AFC6}" srcId="{44C8546D-08FD-42F1-AE37-B8DC55411597}" destId="{30255266-2CE8-447B-94CC-D3F34C241D6C}" srcOrd="0" destOrd="0" parTransId="{B303BEA3-069F-460C-82C1-BD48A8DC82AA}" sibTransId="{E5A478AC-F796-4851-B50F-37D8D8B1E4D0}"/>
    <dgm:cxn modelId="{3E3438D5-39C1-4891-A458-5785CC80BDA4}" type="presOf" srcId="{17AA8DB5-4AC5-4C04-B12A-A7F2E2A8C632}" destId="{F6BE083F-35A5-4B1C-BD24-09BB88F9E680}" srcOrd="0" destOrd="0" presId="urn:microsoft.com/office/officeart/2005/8/layout/vProcess5"/>
    <dgm:cxn modelId="{0B1E75E2-51F5-44E9-B0CC-4BDBB5BE9933}" type="presOf" srcId="{30255266-2CE8-447B-94CC-D3F34C241D6C}" destId="{65734E3F-9267-490E-8F45-38CB1034E927}" srcOrd="1" destOrd="0" presId="urn:microsoft.com/office/officeart/2005/8/layout/vProcess5"/>
    <dgm:cxn modelId="{4D6866F7-545B-42D7-B099-26C48D16CC9C}" type="presOf" srcId="{FACB38F8-2B0A-427E-8A24-2458BAF7A857}" destId="{AE1FFEB2-9C15-4F62-B7CA-ABF318DFBAC4}" srcOrd="0" destOrd="0" presId="urn:microsoft.com/office/officeart/2005/8/layout/vProcess5"/>
    <dgm:cxn modelId="{EEDE7FF7-431E-4467-85B2-C9B471918F2B}" type="presOf" srcId="{FACB38F8-2B0A-427E-8A24-2458BAF7A857}" destId="{9835EAB4-519E-4B6D-B260-D1DB58DB87A6}" srcOrd="1" destOrd="0" presId="urn:microsoft.com/office/officeart/2005/8/layout/vProcess5"/>
    <dgm:cxn modelId="{C9354253-6AFC-4B0B-AF6A-AB753E42F8D2}" type="presParOf" srcId="{D1833619-A96C-419C-B554-E2B783586848}" destId="{02D2803C-06C6-4782-AFBC-49BACDC02E99}" srcOrd="0" destOrd="0" presId="urn:microsoft.com/office/officeart/2005/8/layout/vProcess5"/>
    <dgm:cxn modelId="{3EB0DC1C-1AE9-4E23-939B-5E6015E36049}" type="presParOf" srcId="{D1833619-A96C-419C-B554-E2B783586848}" destId="{E645339E-D9EE-40EE-8107-FA503CCC378B}" srcOrd="1" destOrd="0" presId="urn:microsoft.com/office/officeart/2005/8/layout/vProcess5"/>
    <dgm:cxn modelId="{7C6EC8A7-D88E-4AAD-85EF-9909125A8379}" type="presParOf" srcId="{D1833619-A96C-419C-B554-E2B783586848}" destId="{F6BE083F-35A5-4B1C-BD24-09BB88F9E680}" srcOrd="2" destOrd="0" presId="urn:microsoft.com/office/officeart/2005/8/layout/vProcess5"/>
    <dgm:cxn modelId="{E154D942-2414-4EFA-9798-446862FE0BB2}" type="presParOf" srcId="{D1833619-A96C-419C-B554-E2B783586848}" destId="{AE1FFEB2-9C15-4F62-B7CA-ABF318DFBAC4}" srcOrd="3" destOrd="0" presId="urn:microsoft.com/office/officeart/2005/8/layout/vProcess5"/>
    <dgm:cxn modelId="{6C1B7D65-8549-46E8-927B-B306FACD7C21}" type="presParOf" srcId="{D1833619-A96C-419C-B554-E2B783586848}" destId="{9B67CD67-6640-427E-8C56-9B11D1AE7ACF}" srcOrd="4" destOrd="0" presId="urn:microsoft.com/office/officeart/2005/8/layout/vProcess5"/>
    <dgm:cxn modelId="{8DAFBE47-4F3A-4574-AB2E-1208853BAD22}" type="presParOf" srcId="{D1833619-A96C-419C-B554-E2B783586848}" destId="{604F8504-D81E-446E-8E35-71E9F572BD01}" srcOrd="5" destOrd="0" presId="urn:microsoft.com/office/officeart/2005/8/layout/vProcess5"/>
    <dgm:cxn modelId="{A9B4AF44-BF79-4C99-8BC2-366937957120}" type="presParOf" srcId="{D1833619-A96C-419C-B554-E2B783586848}" destId="{65734E3F-9267-490E-8F45-38CB1034E927}" srcOrd="6" destOrd="0" presId="urn:microsoft.com/office/officeart/2005/8/layout/vProcess5"/>
    <dgm:cxn modelId="{E62C84BE-06B1-465B-A2E3-627665B14F73}" type="presParOf" srcId="{D1833619-A96C-419C-B554-E2B783586848}" destId="{2007F75E-E570-4504-973E-B5A57732F59E}" srcOrd="7" destOrd="0" presId="urn:microsoft.com/office/officeart/2005/8/layout/vProcess5"/>
    <dgm:cxn modelId="{BF00C304-B9AD-458F-8F65-83F5509D7135}" type="presParOf" srcId="{D1833619-A96C-419C-B554-E2B783586848}" destId="{9835EAB4-519E-4B6D-B260-D1DB58DB87A6}" srcOrd="8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6208B79-7158-4EE7-8499-44825F48BE41}">
      <dsp:nvSpPr>
        <dsp:cNvPr id="0" name=""/>
        <dsp:cNvSpPr/>
      </dsp:nvSpPr>
      <dsp:spPr>
        <a:xfrm>
          <a:off x="0" y="0"/>
          <a:ext cx="6692813" cy="461675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6000"/>
                <a:lumMod val="100000"/>
              </a:schemeClr>
            </a:gs>
            <a:gs pos="78000">
              <a:schemeClr val="accent2">
                <a:hueOff val="0"/>
                <a:satOff val="0"/>
                <a:lumOff val="0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 dirty="0"/>
            <a:t>Plastic drum</a:t>
          </a:r>
        </a:p>
      </dsp:txBody>
      <dsp:txXfrm>
        <a:off x="22537" y="22537"/>
        <a:ext cx="6647739" cy="416601"/>
      </dsp:txXfrm>
    </dsp:sp>
    <dsp:sp modelId="{64539474-E16B-4F98-A077-19CA151BB17C}">
      <dsp:nvSpPr>
        <dsp:cNvPr id="0" name=""/>
        <dsp:cNvSpPr/>
      </dsp:nvSpPr>
      <dsp:spPr>
        <a:xfrm>
          <a:off x="0" y="464269"/>
          <a:ext cx="6692813" cy="435632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2497" tIns="40640" rIns="227584" bIns="40640" numCol="1" spcCol="1270" anchor="t" anchorCtr="0">
          <a:noAutofit/>
        </a:bodyPr>
        <a:lstStyle/>
        <a:p>
          <a:pPr marL="285750" lvl="1" indent="0" algn="l" defTabSz="1422400">
            <a:lnSpc>
              <a:spcPct val="90000"/>
            </a:lnSpc>
            <a:spcBef>
              <a:spcPct val="0"/>
            </a:spcBef>
            <a:spcAft>
              <a:spcPct val="20000"/>
            </a:spcAft>
            <a:buNone/>
          </a:pPr>
          <a:r>
            <a:rPr lang="en-US" sz="3200" kern="1200" dirty="0"/>
            <a:t>•</a:t>
          </a:r>
          <a:r>
            <a:rPr lang="en-US" sz="3200" kern="1200" dirty="0">
              <a:latin typeface="+mj-lt"/>
            </a:rPr>
            <a:t>Make sure when rolling nobody's fingers are underneath.</a:t>
          </a:r>
          <a:endParaRPr lang="en-US" sz="3200" kern="1200" dirty="0"/>
        </a:p>
        <a:p>
          <a:pPr marL="285750" lvl="1" indent="0" algn="l" defTabSz="1422400">
            <a:lnSpc>
              <a:spcPct val="90000"/>
            </a:lnSpc>
            <a:spcBef>
              <a:spcPct val="0"/>
            </a:spcBef>
            <a:spcAft>
              <a:spcPct val="20000"/>
            </a:spcAft>
            <a:buFont typeface="Arial" panose="020B0604020202020204" pitchFamily="34" charset="0"/>
            <a:buChar char="•"/>
          </a:pPr>
          <a:r>
            <a:rPr lang="en-US" sz="3200" kern="1200" dirty="0"/>
            <a:t>No throwing. </a:t>
          </a:r>
        </a:p>
        <a:p>
          <a:pPr marL="285750" lvl="1" indent="0" algn="l" defTabSz="1422400">
            <a:lnSpc>
              <a:spcPct val="90000"/>
            </a:lnSpc>
            <a:spcBef>
              <a:spcPct val="0"/>
            </a:spcBef>
            <a:spcAft>
              <a:spcPct val="20000"/>
            </a:spcAft>
            <a:buFont typeface="Arial" panose="020B0604020202020204" pitchFamily="34" charset="0"/>
            <a:buChar char="•"/>
          </a:pPr>
          <a:r>
            <a:rPr lang="en-US" sz="3200" kern="1200" dirty="0"/>
            <a:t>Don’t pick the up, roll to move.</a:t>
          </a:r>
        </a:p>
        <a:p>
          <a:pPr marL="285750" lvl="1" indent="0" algn="l" defTabSz="1422400">
            <a:lnSpc>
              <a:spcPct val="90000"/>
            </a:lnSpc>
            <a:spcBef>
              <a:spcPct val="0"/>
            </a:spcBef>
            <a:spcAft>
              <a:spcPct val="20000"/>
            </a:spcAft>
            <a:buFont typeface="Arial" panose="020B0604020202020204" pitchFamily="34" charset="0"/>
            <a:buChar char="•"/>
          </a:pPr>
          <a:r>
            <a:rPr lang="en-US" sz="3200" kern="1200" dirty="0"/>
            <a:t>Please don’t push another child over them.</a:t>
          </a:r>
        </a:p>
        <a:p>
          <a:pPr marL="285750" lvl="1" indent="0" algn="l" defTabSz="1422400">
            <a:lnSpc>
              <a:spcPct val="90000"/>
            </a:lnSpc>
            <a:spcBef>
              <a:spcPct val="0"/>
            </a:spcBef>
            <a:spcAft>
              <a:spcPct val="20000"/>
            </a:spcAft>
            <a:buFont typeface="Arial" panose="020B0604020202020204" pitchFamily="34" charset="0"/>
            <a:buChar char="•"/>
          </a:pPr>
          <a:r>
            <a:rPr lang="en-US" sz="3200" kern="1200" dirty="0"/>
            <a:t>Build dens.</a:t>
          </a:r>
        </a:p>
        <a:p>
          <a:pPr marL="285750" lvl="1" indent="0" algn="l" defTabSz="1422400">
            <a:lnSpc>
              <a:spcPct val="90000"/>
            </a:lnSpc>
            <a:spcBef>
              <a:spcPct val="0"/>
            </a:spcBef>
            <a:spcAft>
              <a:spcPct val="20000"/>
            </a:spcAft>
            <a:buFont typeface="Arial" panose="020B0604020202020204" pitchFamily="34" charset="0"/>
            <a:buChar char="•"/>
          </a:pPr>
          <a:r>
            <a:rPr lang="en-US" sz="3200" kern="1200" dirty="0"/>
            <a:t>Roll over them with care- on soft grass- </a:t>
          </a:r>
          <a:r>
            <a:rPr lang="en-US" sz="3200" kern="1200" dirty="0">
              <a:solidFill>
                <a:srgbClr val="FF0000"/>
              </a:solidFill>
            </a:rPr>
            <a:t>not concrete.</a:t>
          </a:r>
          <a:endParaRPr lang="en-US" sz="3200" kern="1200" dirty="0"/>
        </a:p>
        <a:p>
          <a:pPr marL="285750" lvl="1" indent="0" algn="l" defTabSz="1422400">
            <a:lnSpc>
              <a:spcPct val="90000"/>
            </a:lnSpc>
            <a:spcBef>
              <a:spcPct val="0"/>
            </a:spcBef>
            <a:spcAft>
              <a:spcPct val="20000"/>
            </a:spcAft>
            <a:buNone/>
          </a:pPr>
          <a:endParaRPr lang="en-US" sz="3200" kern="1200" dirty="0"/>
        </a:p>
        <a:p>
          <a:pPr marL="285750" lvl="1" indent="0" algn="l" defTabSz="1422400">
            <a:lnSpc>
              <a:spcPct val="90000"/>
            </a:lnSpc>
            <a:spcBef>
              <a:spcPct val="0"/>
            </a:spcBef>
            <a:spcAft>
              <a:spcPct val="20000"/>
            </a:spcAft>
            <a:buNone/>
          </a:pPr>
          <a:r>
            <a:rPr lang="en-US" sz="3200" kern="1200" dirty="0"/>
            <a:t> </a:t>
          </a:r>
        </a:p>
      </dsp:txBody>
      <dsp:txXfrm>
        <a:off x="0" y="464269"/>
        <a:ext cx="6692813" cy="435632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6208B79-7158-4EE7-8499-44825F48BE41}">
      <dsp:nvSpPr>
        <dsp:cNvPr id="0" name=""/>
        <dsp:cNvSpPr/>
      </dsp:nvSpPr>
      <dsp:spPr>
        <a:xfrm>
          <a:off x="0" y="0"/>
          <a:ext cx="6692813" cy="473387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6000"/>
                <a:lumMod val="100000"/>
              </a:schemeClr>
            </a:gs>
            <a:gs pos="78000">
              <a:schemeClr val="accent2">
                <a:hueOff val="0"/>
                <a:satOff val="0"/>
                <a:lumOff val="0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 dirty="0"/>
            <a:t>Sand</a:t>
          </a:r>
        </a:p>
      </dsp:txBody>
      <dsp:txXfrm>
        <a:off x="23109" y="23109"/>
        <a:ext cx="6646595" cy="427169"/>
      </dsp:txXfrm>
    </dsp:sp>
    <dsp:sp modelId="{64539474-E16B-4F98-A077-19CA151BB17C}">
      <dsp:nvSpPr>
        <dsp:cNvPr id="0" name=""/>
        <dsp:cNvSpPr/>
      </dsp:nvSpPr>
      <dsp:spPr>
        <a:xfrm>
          <a:off x="0" y="476911"/>
          <a:ext cx="6692813" cy="434275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2497" tIns="40640" rIns="227584" bIns="40640" numCol="1" spcCol="1270" anchor="t" anchorCtr="0">
          <a:noAutofit/>
        </a:bodyPr>
        <a:lstStyle/>
        <a:p>
          <a:pPr marL="285750" lvl="1" indent="0" algn="l" defTabSz="1422400">
            <a:lnSpc>
              <a:spcPct val="90000"/>
            </a:lnSpc>
            <a:spcBef>
              <a:spcPct val="0"/>
            </a:spcBef>
            <a:spcAft>
              <a:spcPct val="20000"/>
            </a:spcAft>
            <a:buNone/>
          </a:pPr>
          <a:r>
            <a:rPr lang="en-US" sz="3200" kern="1200" dirty="0"/>
            <a:t>•Keep the sand low or out you go!</a:t>
          </a:r>
        </a:p>
        <a:p>
          <a:pPr marL="285750" lvl="1" indent="0" algn="l" defTabSz="1422400">
            <a:lnSpc>
              <a:spcPct val="90000"/>
            </a:lnSpc>
            <a:spcBef>
              <a:spcPct val="0"/>
            </a:spcBef>
            <a:spcAft>
              <a:spcPct val="20000"/>
            </a:spcAft>
            <a:buFont typeface="Wingdings" panose="05000000000000000000" pitchFamily="2" charset="2"/>
            <a:buChar char="§"/>
          </a:pPr>
          <a:r>
            <a:rPr lang="en-US" sz="3200" kern="1200" dirty="0"/>
            <a:t>No doggy digging to avoid sand in eyes.</a:t>
          </a:r>
        </a:p>
        <a:p>
          <a:pPr marL="285750" lvl="1" indent="0" algn="l" defTabSz="1422400">
            <a:lnSpc>
              <a:spcPct val="90000"/>
            </a:lnSpc>
            <a:spcBef>
              <a:spcPct val="0"/>
            </a:spcBef>
            <a:spcAft>
              <a:spcPct val="20000"/>
            </a:spcAft>
            <a:buFont typeface="Arial" panose="020B0604020202020204" pitchFamily="34" charset="0"/>
            <a:buChar char="•"/>
          </a:pPr>
          <a:r>
            <a:rPr lang="en-US" sz="3200" kern="1200" dirty="0"/>
            <a:t>Tidy equipment back into the wooden hut at the end of play.</a:t>
          </a:r>
        </a:p>
        <a:p>
          <a:pPr marL="285750" lvl="1" indent="0" algn="l" defTabSz="1422400">
            <a:lnSpc>
              <a:spcPct val="90000"/>
            </a:lnSpc>
            <a:spcBef>
              <a:spcPct val="0"/>
            </a:spcBef>
            <a:spcAft>
              <a:spcPct val="20000"/>
            </a:spcAft>
            <a:buFont typeface="Arial" panose="020B0604020202020204" pitchFamily="34" charset="0"/>
            <a:buChar char="•"/>
          </a:pPr>
          <a:r>
            <a:rPr lang="en-US" sz="3200" kern="1200" dirty="0"/>
            <a:t>Wellies to be worn from October onwards.</a:t>
          </a:r>
        </a:p>
        <a:p>
          <a:pPr marL="285750" lvl="1" indent="0" algn="l" defTabSz="1422400">
            <a:lnSpc>
              <a:spcPct val="90000"/>
            </a:lnSpc>
            <a:spcBef>
              <a:spcPct val="0"/>
            </a:spcBef>
            <a:spcAft>
              <a:spcPct val="20000"/>
            </a:spcAft>
            <a:buFont typeface="Arial" panose="020B0604020202020204" pitchFamily="34" charset="0"/>
            <a:buChar char="•"/>
          </a:pPr>
          <a:r>
            <a:rPr lang="en-US" sz="3200" kern="1200" dirty="0"/>
            <a:t>Shake as much sand off before you get out of the sand pit.  </a:t>
          </a:r>
        </a:p>
        <a:p>
          <a:pPr marL="285750" lvl="1" indent="0" algn="l" defTabSz="1422400">
            <a:lnSpc>
              <a:spcPct val="90000"/>
            </a:lnSpc>
            <a:spcBef>
              <a:spcPct val="0"/>
            </a:spcBef>
            <a:spcAft>
              <a:spcPct val="20000"/>
            </a:spcAft>
            <a:buNone/>
          </a:pPr>
          <a:endParaRPr lang="en-US" sz="3200" kern="1200" dirty="0"/>
        </a:p>
        <a:p>
          <a:pPr marL="285750" lvl="1" indent="0" algn="l" defTabSz="1422400">
            <a:lnSpc>
              <a:spcPct val="90000"/>
            </a:lnSpc>
            <a:spcBef>
              <a:spcPct val="0"/>
            </a:spcBef>
            <a:spcAft>
              <a:spcPct val="20000"/>
            </a:spcAft>
            <a:buNone/>
          </a:pPr>
          <a:r>
            <a:rPr lang="en-US" sz="3200" kern="1200" dirty="0"/>
            <a:t> </a:t>
          </a:r>
        </a:p>
      </dsp:txBody>
      <dsp:txXfrm>
        <a:off x="0" y="476911"/>
        <a:ext cx="6692813" cy="434275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6208B79-7158-4EE7-8499-44825F48BE41}">
      <dsp:nvSpPr>
        <dsp:cNvPr id="0" name=""/>
        <dsp:cNvSpPr/>
      </dsp:nvSpPr>
      <dsp:spPr>
        <a:xfrm>
          <a:off x="0" y="0"/>
          <a:ext cx="6692813" cy="512105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6000"/>
                <a:lumMod val="100000"/>
              </a:schemeClr>
            </a:gs>
            <a:gs pos="78000">
              <a:schemeClr val="accent2">
                <a:hueOff val="0"/>
                <a:satOff val="0"/>
                <a:lumOff val="0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 dirty="0"/>
            <a:t>Wheeled areas</a:t>
          </a:r>
        </a:p>
      </dsp:txBody>
      <dsp:txXfrm>
        <a:off x="24999" y="24999"/>
        <a:ext cx="6642815" cy="462107"/>
      </dsp:txXfrm>
    </dsp:sp>
    <dsp:sp modelId="{64539474-E16B-4F98-A077-19CA151BB17C}">
      <dsp:nvSpPr>
        <dsp:cNvPr id="0" name=""/>
        <dsp:cNvSpPr/>
      </dsp:nvSpPr>
      <dsp:spPr>
        <a:xfrm>
          <a:off x="0" y="515819"/>
          <a:ext cx="6692813" cy="430365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2497" tIns="40640" rIns="227584" bIns="40640" numCol="1" spcCol="1270" anchor="t" anchorCtr="0">
          <a:noAutofit/>
        </a:bodyPr>
        <a:lstStyle/>
        <a:p>
          <a:pPr marL="285750" lvl="1" indent="0" algn="l" defTabSz="1422400">
            <a:lnSpc>
              <a:spcPct val="90000"/>
            </a:lnSpc>
            <a:spcBef>
              <a:spcPct val="0"/>
            </a:spcBef>
            <a:spcAft>
              <a:spcPct val="20000"/>
            </a:spcAft>
            <a:buNone/>
          </a:pPr>
          <a:r>
            <a:rPr lang="en-US" sz="3200" kern="1200" dirty="0"/>
            <a:t>•Be</a:t>
          </a:r>
          <a:r>
            <a:rPr lang="en-US" sz="2800" kern="1200" dirty="0"/>
            <a:t> aware of speed and crashing into others on scooters and wiggle bikes</a:t>
          </a:r>
        </a:p>
        <a:p>
          <a:pPr marL="285750" lvl="1" indent="0" algn="l" defTabSz="1422400">
            <a:lnSpc>
              <a:spcPct val="90000"/>
            </a:lnSpc>
            <a:spcBef>
              <a:spcPct val="0"/>
            </a:spcBef>
            <a:spcAft>
              <a:spcPct val="20000"/>
            </a:spcAft>
            <a:buFont typeface="Arial" panose="020B0604020202020204" pitchFamily="34" charset="0"/>
            <a:buChar char="•"/>
          </a:pPr>
          <a:r>
            <a:rPr lang="en-US" sz="2800" kern="1200" dirty="0"/>
            <a:t>Always follow the one-way system</a:t>
          </a:r>
        </a:p>
        <a:p>
          <a:pPr marL="285750" lvl="1" indent="0" algn="l" defTabSz="1422400">
            <a:lnSpc>
              <a:spcPct val="90000"/>
            </a:lnSpc>
            <a:spcBef>
              <a:spcPct val="0"/>
            </a:spcBef>
            <a:spcAft>
              <a:spcPct val="20000"/>
            </a:spcAft>
            <a:buFont typeface="Arial" panose="020B0604020202020204" pitchFamily="34" charset="0"/>
            <a:buChar char="•"/>
          </a:pPr>
          <a:r>
            <a:rPr lang="en-US" sz="2800" kern="1200" dirty="0"/>
            <a:t>Always wear a helmet</a:t>
          </a:r>
        </a:p>
        <a:p>
          <a:pPr marL="285750" lvl="1" indent="0" algn="l" defTabSz="1422400">
            <a:lnSpc>
              <a:spcPct val="90000"/>
            </a:lnSpc>
            <a:spcBef>
              <a:spcPct val="0"/>
            </a:spcBef>
            <a:spcAft>
              <a:spcPct val="20000"/>
            </a:spcAft>
            <a:buFont typeface="Arial" panose="020B0604020202020204" pitchFamily="34" charset="0"/>
            <a:buChar char="•"/>
          </a:pPr>
          <a:r>
            <a:rPr lang="en-US" sz="2800" kern="1200" dirty="0"/>
            <a:t>Take care of helmets- please give to another child or return to the box when you take them off </a:t>
          </a:r>
        </a:p>
        <a:p>
          <a:pPr marL="285750" lvl="1" indent="0" algn="l" defTabSz="1422400">
            <a:lnSpc>
              <a:spcPct val="90000"/>
            </a:lnSpc>
            <a:spcBef>
              <a:spcPct val="0"/>
            </a:spcBef>
            <a:spcAft>
              <a:spcPct val="20000"/>
            </a:spcAft>
            <a:buFont typeface="Arial" panose="020B0604020202020204" pitchFamily="34" charset="0"/>
            <a:buChar char="•"/>
          </a:pPr>
          <a:r>
            <a:rPr lang="en-US" sz="2800" kern="1200" dirty="0"/>
            <a:t>Don’t drop helmets on the floor</a:t>
          </a:r>
        </a:p>
        <a:p>
          <a:pPr marL="285750" lvl="1" indent="0" algn="l" defTabSz="1422400">
            <a:lnSpc>
              <a:spcPct val="90000"/>
            </a:lnSpc>
            <a:spcBef>
              <a:spcPct val="0"/>
            </a:spcBef>
            <a:spcAft>
              <a:spcPct val="20000"/>
            </a:spcAft>
            <a:buFont typeface="Arial" panose="020B0604020202020204" pitchFamily="34" charset="0"/>
            <a:buChar char="•"/>
          </a:pPr>
          <a:r>
            <a:rPr lang="en-US" sz="2800" kern="1200" dirty="0"/>
            <a:t>You must wear arm and knees pads on the pully bread crates </a:t>
          </a:r>
        </a:p>
        <a:p>
          <a:pPr marL="285750" lvl="1" indent="0" algn="l" defTabSz="1422400">
            <a:lnSpc>
              <a:spcPct val="90000"/>
            </a:lnSpc>
            <a:spcBef>
              <a:spcPct val="0"/>
            </a:spcBef>
            <a:spcAft>
              <a:spcPct val="20000"/>
            </a:spcAft>
            <a:buNone/>
          </a:pPr>
          <a:endParaRPr lang="en-US" sz="3200" kern="1200" dirty="0"/>
        </a:p>
        <a:p>
          <a:pPr marL="285750" lvl="1" indent="0" algn="l" defTabSz="1422400">
            <a:lnSpc>
              <a:spcPct val="90000"/>
            </a:lnSpc>
            <a:spcBef>
              <a:spcPct val="0"/>
            </a:spcBef>
            <a:spcAft>
              <a:spcPct val="20000"/>
            </a:spcAft>
            <a:buNone/>
          </a:pPr>
          <a:endParaRPr lang="en-US" sz="3200" kern="1200" dirty="0"/>
        </a:p>
        <a:p>
          <a:pPr marL="285750" lvl="1" indent="0" algn="l" defTabSz="1422400">
            <a:lnSpc>
              <a:spcPct val="90000"/>
            </a:lnSpc>
            <a:spcBef>
              <a:spcPct val="0"/>
            </a:spcBef>
            <a:spcAft>
              <a:spcPct val="20000"/>
            </a:spcAft>
            <a:buNone/>
          </a:pPr>
          <a:r>
            <a:rPr lang="en-US" sz="3200" kern="1200" dirty="0"/>
            <a:t> </a:t>
          </a:r>
        </a:p>
      </dsp:txBody>
      <dsp:txXfrm>
        <a:off x="0" y="515819"/>
        <a:ext cx="6692813" cy="4303657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6208B79-7158-4EE7-8499-44825F48BE41}">
      <dsp:nvSpPr>
        <dsp:cNvPr id="0" name=""/>
        <dsp:cNvSpPr/>
      </dsp:nvSpPr>
      <dsp:spPr>
        <a:xfrm>
          <a:off x="0" y="0"/>
          <a:ext cx="6692813" cy="449964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6000"/>
                <a:lumMod val="100000"/>
              </a:schemeClr>
            </a:gs>
            <a:gs pos="78000">
              <a:schemeClr val="accent2">
                <a:hueOff val="0"/>
                <a:satOff val="0"/>
                <a:lumOff val="0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 dirty="0"/>
            <a:t>Den building</a:t>
          </a:r>
        </a:p>
      </dsp:txBody>
      <dsp:txXfrm>
        <a:off x="21965" y="21965"/>
        <a:ext cx="6648883" cy="406034"/>
      </dsp:txXfrm>
    </dsp:sp>
    <dsp:sp modelId="{64539474-E16B-4F98-A077-19CA151BB17C}">
      <dsp:nvSpPr>
        <dsp:cNvPr id="0" name=""/>
        <dsp:cNvSpPr/>
      </dsp:nvSpPr>
      <dsp:spPr>
        <a:xfrm>
          <a:off x="0" y="454698"/>
          <a:ext cx="6692813" cy="436375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2497" tIns="40640" rIns="227584" bIns="40640" numCol="1" spcCol="1270" anchor="t" anchorCtr="0">
          <a:noAutofit/>
        </a:bodyPr>
        <a:lstStyle/>
        <a:p>
          <a:pPr marL="285750" lvl="1" indent="0" algn="l" defTabSz="1422400">
            <a:lnSpc>
              <a:spcPct val="90000"/>
            </a:lnSpc>
            <a:spcBef>
              <a:spcPct val="0"/>
            </a:spcBef>
            <a:spcAft>
              <a:spcPct val="20000"/>
            </a:spcAft>
            <a:buNone/>
          </a:pPr>
          <a:r>
            <a:rPr lang="en-US" sz="3200" kern="1200" dirty="0"/>
            <a:t>•Build dens with sticks, tarpaulin, rope, pallets, crates and plastic drums.</a:t>
          </a:r>
          <a:endParaRPr lang="en-US" sz="2800" kern="1200" dirty="0"/>
        </a:p>
        <a:p>
          <a:pPr marL="285750" lvl="1" indent="0" algn="l" defTabSz="1422400">
            <a:lnSpc>
              <a:spcPct val="90000"/>
            </a:lnSpc>
            <a:spcBef>
              <a:spcPct val="0"/>
            </a:spcBef>
            <a:spcAft>
              <a:spcPct val="20000"/>
            </a:spcAft>
            <a:buNone/>
          </a:pPr>
          <a:r>
            <a:rPr lang="en-US" sz="3200" kern="1200" dirty="0"/>
            <a:t>Be considerate of other people’s space.</a:t>
          </a:r>
          <a:endParaRPr lang="en-US" sz="2800" kern="1200" dirty="0"/>
        </a:p>
        <a:p>
          <a:pPr marL="285750" lvl="1" indent="0" algn="l" defTabSz="1422400">
            <a:lnSpc>
              <a:spcPct val="90000"/>
            </a:lnSpc>
            <a:spcBef>
              <a:spcPct val="0"/>
            </a:spcBef>
            <a:spcAft>
              <a:spcPct val="20000"/>
            </a:spcAft>
            <a:buNone/>
          </a:pPr>
          <a:r>
            <a:rPr lang="en-US" sz="2800" kern="1200" dirty="0"/>
            <a:t>Don’t destroy others dens unless they are finished.</a:t>
          </a:r>
        </a:p>
        <a:p>
          <a:pPr marL="285750" lvl="1" indent="0" algn="l" defTabSz="1422400">
            <a:lnSpc>
              <a:spcPct val="90000"/>
            </a:lnSpc>
            <a:spcBef>
              <a:spcPct val="0"/>
            </a:spcBef>
            <a:spcAft>
              <a:spcPct val="20000"/>
            </a:spcAft>
            <a:buNone/>
          </a:pPr>
          <a:r>
            <a:rPr lang="en-US" sz="2800" kern="1200" dirty="0"/>
            <a:t>Allow others to join in.</a:t>
          </a:r>
        </a:p>
        <a:p>
          <a:pPr marL="285750" lvl="1" indent="0" algn="l" defTabSz="1422400">
            <a:lnSpc>
              <a:spcPct val="90000"/>
            </a:lnSpc>
            <a:spcBef>
              <a:spcPct val="0"/>
            </a:spcBef>
            <a:spcAft>
              <a:spcPct val="20000"/>
            </a:spcAft>
            <a:buNone/>
          </a:pPr>
          <a:r>
            <a:rPr lang="en-US" sz="2800" kern="1200" dirty="0"/>
            <a:t>Ask before changing other children's dens.</a:t>
          </a:r>
        </a:p>
        <a:p>
          <a:pPr marL="285750" lvl="1" indent="0" algn="l" defTabSz="1422400">
            <a:lnSpc>
              <a:spcPct val="90000"/>
            </a:lnSpc>
            <a:spcBef>
              <a:spcPct val="0"/>
            </a:spcBef>
            <a:spcAft>
              <a:spcPct val="20000"/>
            </a:spcAft>
            <a:buNone/>
          </a:pPr>
          <a:endParaRPr lang="en-US" sz="3200" kern="1200" dirty="0"/>
        </a:p>
        <a:p>
          <a:pPr marL="285750" lvl="1" indent="0" algn="l" defTabSz="1422400">
            <a:lnSpc>
              <a:spcPct val="90000"/>
            </a:lnSpc>
            <a:spcBef>
              <a:spcPct val="0"/>
            </a:spcBef>
            <a:spcAft>
              <a:spcPct val="20000"/>
            </a:spcAft>
            <a:buNone/>
          </a:pPr>
          <a:endParaRPr lang="en-US" sz="3200" kern="1200" dirty="0"/>
        </a:p>
        <a:p>
          <a:pPr marL="285750" lvl="1" indent="0" algn="l" defTabSz="1422400">
            <a:lnSpc>
              <a:spcPct val="90000"/>
            </a:lnSpc>
            <a:spcBef>
              <a:spcPct val="0"/>
            </a:spcBef>
            <a:spcAft>
              <a:spcPct val="20000"/>
            </a:spcAft>
            <a:buNone/>
          </a:pPr>
          <a:r>
            <a:rPr lang="en-US" sz="3200" kern="1200" dirty="0"/>
            <a:t> </a:t>
          </a:r>
        </a:p>
      </dsp:txBody>
      <dsp:txXfrm>
        <a:off x="0" y="454698"/>
        <a:ext cx="6692813" cy="4363757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36A408D-0C4C-4661-88DD-008A18A5409F}">
      <dsp:nvSpPr>
        <dsp:cNvPr id="0" name=""/>
        <dsp:cNvSpPr/>
      </dsp:nvSpPr>
      <dsp:spPr>
        <a:xfrm>
          <a:off x="0" y="0"/>
          <a:ext cx="5187487" cy="914096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100" kern="1200" dirty="0"/>
            <a:t>Not respecting equipment- losing balls, damaging equipment </a:t>
          </a:r>
          <a:endParaRPr lang="en-US" sz="2100" kern="1200" dirty="0"/>
        </a:p>
      </dsp:txBody>
      <dsp:txXfrm>
        <a:off x="26773" y="26773"/>
        <a:ext cx="4201105" cy="860550"/>
      </dsp:txXfrm>
    </dsp:sp>
    <dsp:sp modelId="{93E79A59-AFA7-4FED-8B46-9F3A3FAE676E}">
      <dsp:nvSpPr>
        <dsp:cNvPr id="0" name=""/>
        <dsp:cNvSpPr/>
      </dsp:nvSpPr>
      <dsp:spPr>
        <a:xfrm>
          <a:off x="457719" y="1066445"/>
          <a:ext cx="5187487" cy="914096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>
              <a:solidFill>
                <a:srgbClr val="FF0000"/>
              </a:solidFill>
            </a:rPr>
            <a:t>Please don’t </a:t>
          </a:r>
          <a:r>
            <a:rPr lang="en-US" sz="2100" kern="1200" dirty="0"/>
            <a:t>kick space hoppers</a:t>
          </a:r>
        </a:p>
      </dsp:txBody>
      <dsp:txXfrm>
        <a:off x="484492" y="1093218"/>
        <a:ext cx="4082058" cy="860550"/>
      </dsp:txXfrm>
    </dsp:sp>
    <dsp:sp modelId="{4B3B0285-1754-472C-A968-F40CD573C673}">
      <dsp:nvSpPr>
        <dsp:cNvPr id="0" name=""/>
        <dsp:cNvSpPr/>
      </dsp:nvSpPr>
      <dsp:spPr>
        <a:xfrm>
          <a:off x="915438" y="2132891"/>
          <a:ext cx="5187487" cy="914096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100" kern="1200" dirty="0"/>
            <a:t>If costumes fall on floor don’t stand on them- get muddy </a:t>
          </a:r>
          <a:endParaRPr lang="en-US" sz="2100" kern="1200" dirty="0"/>
        </a:p>
      </dsp:txBody>
      <dsp:txXfrm>
        <a:off x="942211" y="2159664"/>
        <a:ext cx="4082058" cy="860550"/>
      </dsp:txXfrm>
    </dsp:sp>
    <dsp:sp modelId="{ED64186C-F360-46B9-9964-9E4EDBFC5F6E}">
      <dsp:nvSpPr>
        <dsp:cNvPr id="0" name=""/>
        <dsp:cNvSpPr/>
      </dsp:nvSpPr>
      <dsp:spPr>
        <a:xfrm>
          <a:off x="4593324" y="693189"/>
          <a:ext cx="594162" cy="594162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800" kern="1200" dirty="0"/>
        </a:p>
      </dsp:txBody>
      <dsp:txXfrm>
        <a:off x="4727010" y="693189"/>
        <a:ext cx="326790" cy="447107"/>
      </dsp:txXfrm>
    </dsp:sp>
    <dsp:sp modelId="{963BF2D0-C4DF-4888-9A20-0181B909A70F}">
      <dsp:nvSpPr>
        <dsp:cNvPr id="0" name=""/>
        <dsp:cNvSpPr/>
      </dsp:nvSpPr>
      <dsp:spPr>
        <a:xfrm>
          <a:off x="5051043" y="1753541"/>
          <a:ext cx="594162" cy="594162"/>
        </a:xfrm>
        <a:prstGeom prst="downArrow">
          <a:avLst>
            <a:gd name="adj1" fmla="val 55000"/>
            <a:gd name="adj2" fmla="val 45000"/>
          </a:avLst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800" kern="1200" dirty="0"/>
        </a:p>
      </dsp:txBody>
      <dsp:txXfrm>
        <a:off x="5184729" y="1753541"/>
        <a:ext cx="326790" cy="447107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645339E-D9EE-40EE-8107-FA503CCC378B}">
      <dsp:nvSpPr>
        <dsp:cNvPr id="0" name=""/>
        <dsp:cNvSpPr/>
      </dsp:nvSpPr>
      <dsp:spPr>
        <a:xfrm>
          <a:off x="0" y="0"/>
          <a:ext cx="5187487" cy="914096"/>
        </a:xfrm>
        <a:prstGeom prst="roundRect">
          <a:avLst>
            <a:gd name="adj" fmla="val 10000"/>
          </a:avLst>
        </a:prstGeom>
        <a:solidFill>
          <a:srgbClr val="2E83C3">
            <a:hueOff val="0"/>
            <a:satOff val="0"/>
            <a:lumOff val="0"/>
            <a:alphaOff val="0"/>
          </a:srgbClr>
        </a:solidFill>
        <a:ln w="19050" cap="rnd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>
              <a:solidFill>
                <a:sysClr val="window" lastClr="FFFFFF"/>
              </a:solidFill>
              <a:latin typeface="Trebuchet MS" panose="020B0603020202020204"/>
              <a:ea typeface="+mn-ea"/>
              <a:cs typeface="+mn-cs"/>
            </a:rPr>
            <a:t>Take care of equipment</a:t>
          </a:r>
        </a:p>
      </dsp:txBody>
      <dsp:txXfrm>
        <a:off x="26773" y="26773"/>
        <a:ext cx="4201105" cy="860550"/>
      </dsp:txXfrm>
    </dsp:sp>
    <dsp:sp modelId="{F6BE083F-35A5-4B1C-BD24-09BB88F9E680}">
      <dsp:nvSpPr>
        <dsp:cNvPr id="0" name=""/>
        <dsp:cNvSpPr/>
      </dsp:nvSpPr>
      <dsp:spPr>
        <a:xfrm>
          <a:off x="457719" y="1066445"/>
          <a:ext cx="5187487" cy="914096"/>
        </a:xfrm>
        <a:prstGeom prst="roundRect">
          <a:avLst>
            <a:gd name="adj" fmla="val 10000"/>
          </a:avLst>
        </a:prstGeom>
        <a:solidFill>
          <a:srgbClr val="42D0A2">
            <a:hueOff val="0"/>
            <a:satOff val="0"/>
            <a:lumOff val="0"/>
            <a:alphaOff val="0"/>
          </a:srgbClr>
        </a:solidFill>
        <a:ln w="19050" cap="rnd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>
              <a:solidFill>
                <a:sysClr val="window" lastClr="FFFFFF"/>
              </a:solidFill>
              <a:latin typeface="Trebuchet MS" panose="020B0603020202020204"/>
              <a:ea typeface="+mn-ea"/>
              <a:cs typeface="+mn-cs"/>
            </a:rPr>
            <a:t>Costumes- dress up, put  on a show</a:t>
          </a:r>
        </a:p>
      </dsp:txBody>
      <dsp:txXfrm>
        <a:off x="484492" y="1093218"/>
        <a:ext cx="4082058" cy="860550"/>
      </dsp:txXfrm>
    </dsp:sp>
    <dsp:sp modelId="{AE1FFEB2-9C15-4F62-B7CA-ABF318DFBAC4}">
      <dsp:nvSpPr>
        <dsp:cNvPr id="0" name=""/>
        <dsp:cNvSpPr/>
      </dsp:nvSpPr>
      <dsp:spPr>
        <a:xfrm>
          <a:off x="915438" y="2132891"/>
          <a:ext cx="5187487" cy="914096"/>
        </a:xfrm>
        <a:prstGeom prst="roundRect">
          <a:avLst>
            <a:gd name="adj" fmla="val 10000"/>
          </a:avLst>
        </a:prstGeom>
        <a:solidFill>
          <a:srgbClr val="2E83C3">
            <a:hueOff val="0"/>
            <a:satOff val="0"/>
            <a:lumOff val="0"/>
            <a:alphaOff val="0"/>
          </a:srgbClr>
        </a:solidFill>
        <a:ln w="19050" cap="rnd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>
              <a:solidFill>
                <a:sysClr val="window" lastClr="FFFFFF"/>
              </a:solidFill>
              <a:latin typeface="Trebuchet MS" panose="020B0603020202020204"/>
              <a:ea typeface="+mn-ea"/>
              <a:cs typeface="+mn-cs"/>
            </a:rPr>
            <a:t>Ask others to join in</a:t>
          </a:r>
        </a:p>
      </dsp:txBody>
      <dsp:txXfrm>
        <a:off x="942211" y="2159664"/>
        <a:ext cx="4082058" cy="860550"/>
      </dsp:txXfrm>
    </dsp:sp>
    <dsp:sp modelId="{9B67CD67-6640-427E-8C56-9B11D1AE7ACF}">
      <dsp:nvSpPr>
        <dsp:cNvPr id="0" name=""/>
        <dsp:cNvSpPr/>
      </dsp:nvSpPr>
      <dsp:spPr>
        <a:xfrm>
          <a:off x="4593324" y="693189"/>
          <a:ext cx="594162" cy="594162"/>
        </a:xfrm>
        <a:prstGeom prst="downArrow">
          <a:avLst>
            <a:gd name="adj1" fmla="val 55000"/>
            <a:gd name="adj2" fmla="val 45000"/>
          </a:avLst>
        </a:prstGeom>
        <a:solidFill>
          <a:srgbClr val="2E83C3">
            <a:tint val="40000"/>
            <a:alpha val="90000"/>
            <a:hueOff val="0"/>
            <a:satOff val="0"/>
            <a:lumOff val="0"/>
            <a:alphaOff val="0"/>
          </a:srgbClr>
        </a:solidFill>
        <a:ln w="19050" cap="rnd" cmpd="sng" algn="ctr">
          <a:solidFill>
            <a:srgbClr val="2E83C3">
              <a:tint val="40000"/>
              <a:alpha val="9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800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Trebuchet MS" panose="020B0603020202020204"/>
            <a:ea typeface="+mn-ea"/>
            <a:cs typeface="+mn-cs"/>
          </a:endParaRPr>
        </a:p>
      </dsp:txBody>
      <dsp:txXfrm>
        <a:off x="4727010" y="693189"/>
        <a:ext cx="326790" cy="447107"/>
      </dsp:txXfrm>
    </dsp:sp>
    <dsp:sp modelId="{604F8504-D81E-446E-8E35-71E9F572BD01}">
      <dsp:nvSpPr>
        <dsp:cNvPr id="0" name=""/>
        <dsp:cNvSpPr/>
      </dsp:nvSpPr>
      <dsp:spPr>
        <a:xfrm>
          <a:off x="5051043" y="1753541"/>
          <a:ext cx="594162" cy="594162"/>
        </a:xfrm>
        <a:prstGeom prst="downArrow">
          <a:avLst>
            <a:gd name="adj1" fmla="val 55000"/>
            <a:gd name="adj2" fmla="val 45000"/>
          </a:avLst>
        </a:prstGeom>
        <a:solidFill>
          <a:srgbClr val="42D0A2">
            <a:tint val="40000"/>
            <a:alpha val="90000"/>
            <a:hueOff val="0"/>
            <a:satOff val="0"/>
            <a:lumOff val="0"/>
            <a:alphaOff val="0"/>
          </a:srgbClr>
        </a:solidFill>
        <a:ln w="19050" cap="rnd" cmpd="sng" algn="ctr">
          <a:solidFill>
            <a:srgbClr val="42D0A2">
              <a:tint val="40000"/>
              <a:alpha val="9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800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Trebuchet MS" panose="020B0603020202020204"/>
            <a:ea typeface="+mn-ea"/>
            <a:cs typeface="+mn-cs"/>
          </a:endParaRPr>
        </a:p>
      </dsp:txBody>
      <dsp:txXfrm>
        <a:off x="5184729" y="1753541"/>
        <a:ext cx="326790" cy="44710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15" name="Freeform 14"/>
            <p:cNvSpPr/>
            <p:nvPr/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E9D642-DD8C-44B7-9E73-6D5201837B5A}" type="datetimeFigureOut">
              <a:rPr lang="en-GB" smtClean="0"/>
              <a:t>04/10/2025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A69983-421C-431C-9094-4F3A119A769D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804617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E9D642-DD8C-44B7-9E73-6D5201837B5A}" type="datetimeFigureOut">
              <a:rPr lang="en-GB" smtClean="0"/>
              <a:t>04/10/2025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A69983-421C-431C-9094-4F3A119A769D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42576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E9D642-DD8C-44B7-9E73-6D5201837B5A}" type="datetimeFigureOut">
              <a:rPr lang="en-GB" smtClean="0"/>
              <a:t>04/10/2025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A69983-421C-431C-9094-4F3A119A769D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92178955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E9D642-DD8C-44B7-9E73-6D5201837B5A}" type="datetimeFigureOut">
              <a:rPr lang="en-GB" smtClean="0"/>
              <a:t>04/10/2025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A69983-421C-431C-9094-4F3A119A769D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0883867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E9D642-DD8C-44B7-9E73-6D5201837B5A}" type="datetimeFigureOut">
              <a:rPr lang="en-GB" smtClean="0"/>
              <a:t>04/10/2025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A69983-421C-431C-9094-4F3A119A769D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18741131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E9D642-DD8C-44B7-9E73-6D5201837B5A}" type="datetimeFigureOut">
              <a:rPr lang="en-GB" smtClean="0"/>
              <a:t>04/10/2025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A69983-421C-431C-9094-4F3A119A769D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7652744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E9D642-DD8C-44B7-9E73-6D5201837B5A}" type="datetimeFigureOut">
              <a:rPr lang="en-GB" smtClean="0"/>
              <a:t>04/10/2025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A69983-421C-431C-9094-4F3A119A769D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1395280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E9D642-DD8C-44B7-9E73-6D5201837B5A}" type="datetimeFigureOut">
              <a:rPr lang="en-GB" smtClean="0"/>
              <a:t>04/10/2025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A69983-421C-431C-9094-4F3A119A769D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447220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E9D642-DD8C-44B7-9E73-6D5201837B5A}" type="datetimeFigureOut">
              <a:rPr lang="en-GB" smtClean="0"/>
              <a:t>04/10/2025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A69983-421C-431C-9094-4F3A119A769D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701171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E9D642-DD8C-44B7-9E73-6D5201837B5A}" type="datetimeFigureOut">
              <a:rPr lang="en-GB" smtClean="0"/>
              <a:t>04/10/2025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A69983-421C-431C-9094-4F3A119A769D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387179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E9D642-DD8C-44B7-9E73-6D5201837B5A}" type="datetimeFigureOut">
              <a:rPr lang="en-GB" smtClean="0"/>
              <a:t>04/10/2025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A69983-421C-431C-9094-4F3A119A769D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641095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E9D642-DD8C-44B7-9E73-6D5201837B5A}" type="datetimeFigureOut">
              <a:rPr lang="en-GB" smtClean="0"/>
              <a:t>04/10/2025</a:t>
            </a:fld>
            <a:endParaRPr lang="en-GB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A69983-421C-431C-9094-4F3A119A769D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756355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E9D642-DD8C-44B7-9E73-6D5201837B5A}" type="datetimeFigureOut">
              <a:rPr lang="en-GB" smtClean="0"/>
              <a:t>04/10/2025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A69983-421C-431C-9094-4F3A119A769D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758208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E9D642-DD8C-44B7-9E73-6D5201837B5A}" type="datetimeFigureOut">
              <a:rPr lang="en-GB" smtClean="0"/>
              <a:t>04/10/2025</a:t>
            </a:fld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A69983-421C-431C-9094-4F3A119A769D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938236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E9D642-DD8C-44B7-9E73-6D5201837B5A}" type="datetimeFigureOut">
              <a:rPr lang="en-GB" smtClean="0"/>
              <a:t>04/10/2025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A69983-421C-431C-9094-4F3A119A769D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982858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A69983-421C-431C-9094-4F3A119A769D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E9D642-DD8C-44B7-9E73-6D5201837B5A}" type="datetimeFigureOut">
              <a:rPr lang="en-GB" smtClean="0"/>
              <a:t>04/10/2025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451573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GB"/>
            </a:p>
          </p:txBody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GB"/>
            </a:p>
          </p:txBody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GB"/>
            </a:p>
          </p:txBody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GB"/>
            </a:p>
          </p:txBody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GB"/>
            </a:p>
          </p:txBody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GB"/>
            </a:p>
          </p:txBody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GB"/>
            </a:p>
          </p:txBody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GB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E9D642-DD8C-44B7-9E73-6D5201837B5A}" type="datetimeFigureOut">
              <a:rPr lang="en-GB" smtClean="0"/>
              <a:t>04/10/2025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75A69983-421C-431C-9094-4F3A119A769D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877286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2" r:id="rId1"/>
    <p:sldLayoutId id="2147483733" r:id="rId2"/>
    <p:sldLayoutId id="2147483734" r:id="rId3"/>
    <p:sldLayoutId id="2147483735" r:id="rId4"/>
    <p:sldLayoutId id="2147483736" r:id="rId5"/>
    <p:sldLayoutId id="2147483737" r:id="rId6"/>
    <p:sldLayoutId id="2147483738" r:id="rId7"/>
    <p:sldLayoutId id="2147483739" r:id="rId8"/>
    <p:sldLayoutId id="2147483740" r:id="rId9"/>
    <p:sldLayoutId id="2147483741" r:id="rId10"/>
    <p:sldLayoutId id="2147483742" r:id="rId11"/>
    <p:sldLayoutId id="2147483743" r:id="rId12"/>
    <p:sldLayoutId id="2147483744" r:id="rId13"/>
    <p:sldLayoutId id="2147483745" r:id="rId14"/>
    <p:sldLayoutId id="2147483746" r:id="rId15"/>
    <p:sldLayoutId id="2147483747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9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15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7" Type="http://schemas.openxmlformats.org/officeDocument/2006/relationships/image" Target="../media/image16.pn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7" Type="http://schemas.openxmlformats.org/officeDocument/2006/relationships/image" Target="../media/image17.pn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6.xml"/><Relationship Id="rId3" Type="http://schemas.openxmlformats.org/officeDocument/2006/relationships/diagramLayout" Target="../diagrams/layout5.xml"/><Relationship Id="rId7" Type="http://schemas.openxmlformats.org/officeDocument/2006/relationships/diagramData" Target="../diagrams/data6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11" Type="http://schemas.microsoft.com/office/2007/relationships/diagramDrawing" Target="../diagrams/drawing6.xml"/><Relationship Id="rId5" Type="http://schemas.openxmlformats.org/officeDocument/2006/relationships/diagramColors" Target="../diagrams/colors5.xml"/><Relationship Id="rId10" Type="http://schemas.openxmlformats.org/officeDocument/2006/relationships/diagramColors" Target="../diagrams/colors6.xml"/><Relationship Id="rId4" Type="http://schemas.openxmlformats.org/officeDocument/2006/relationships/diagramQuickStyle" Target="../diagrams/quickStyle5.xml"/><Relationship Id="rId9" Type="http://schemas.openxmlformats.org/officeDocument/2006/relationships/diagramQuickStyle" Target="../diagrams/quickStyle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C32EFA74-8DD0-40B9-8E1C-6B0C3F4EE767}"/>
              </a:ext>
            </a:extLst>
          </p:cNvPr>
          <p:cNvSpPr/>
          <p:nvPr/>
        </p:nvSpPr>
        <p:spPr>
          <a:xfrm>
            <a:off x="2425038" y="-398112"/>
            <a:ext cx="5016285" cy="266113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algn="r"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5400" b="1" dirty="0">
                <a:ln w="22225">
                  <a:solidFill>
                    <a:schemeClr val="tx1"/>
                  </a:solidFill>
                  <a:prstDash val="solid"/>
                </a:ln>
                <a:latin typeface="+mj-lt"/>
                <a:ea typeface="+mj-ea"/>
                <a:cs typeface="+mj-cs"/>
              </a:rPr>
              <a:t>OPAL Play </a:t>
            </a:r>
          </a:p>
          <a:p>
            <a:pPr algn="r"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5400" b="1" dirty="0">
                <a:ln w="22225">
                  <a:solidFill>
                    <a:schemeClr val="tx1"/>
                  </a:solidFill>
                  <a:prstDash val="solid"/>
                </a:ln>
                <a:latin typeface="+mj-lt"/>
                <a:ea typeface="+mj-ea"/>
                <a:cs typeface="+mj-cs"/>
              </a:rPr>
              <a:t>Assembly</a:t>
            </a:r>
            <a:endParaRPr lang="en-US" sz="5400" b="1" dirty="0">
              <a:latin typeface="+mj-lt"/>
              <a:ea typeface="+mj-ea"/>
              <a:cs typeface="+mj-cs"/>
            </a:endParaRPr>
          </a:p>
        </p:txBody>
      </p:sp>
      <p:pic>
        <p:nvPicPr>
          <p:cNvPr id="1028" name="Picture 4" descr="https://lh7-rt.googleusercontent.com/slidesz/AGV_vUdtnsogQkHGlJNENDonVSyiVeeLWj2F62bjCTIFEGCQUq9sF7WyiW-EypBK6kqNkvvtApn87kFBU06CMzPRa4j-FBma614_97-1ekCDcVUWOtMLa_thW6MZKtrlbDSgNAlb2po7qFCWEbPAIf0urU3joW8dQD_i=s2048?key=o2IaNClaopeaNg4-RmltTQ">
            <a:extLst>
              <a:ext uri="{FF2B5EF4-FFF2-40B4-BE49-F238E27FC236}">
                <a16:creationId xmlns:a16="http://schemas.microsoft.com/office/drawing/2014/main" id="{2A6610F7-0255-4D76-9F05-144D51512C0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239" t="18087" r="28118" b="7478"/>
          <a:stretch/>
        </p:blipFill>
        <p:spPr bwMode="auto">
          <a:xfrm>
            <a:off x="4858035" y="3445647"/>
            <a:ext cx="2310307" cy="22986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E4A2599D-7A8C-46E1-9EB6-0A448B5F83A4}"/>
              </a:ext>
            </a:extLst>
          </p:cNvPr>
          <p:cNvSpPr txBox="1">
            <a:spLocks/>
          </p:cNvSpPr>
          <p:nvPr/>
        </p:nvSpPr>
        <p:spPr>
          <a:xfrm>
            <a:off x="3949577" y="342172"/>
            <a:ext cx="4127224" cy="118057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endParaRPr lang="en-GB" sz="6000" b="1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1BEEBA5-1A78-0B27-E8E2-46D30127E15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8642" y="2408713"/>
            <a:ext cx="3727555" cy="2795666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1577C900-8886-D9BC-7C9F-53D5EE84922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20180" y="2408713"/>
            <a:ext cx="3727554" cy="27956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94339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448CD1A7-7B8E-432C-BA18-A83804BABEFD}"/>
              </a:ext>
            </a:extLst>
          </p:cNvPr>
          <p:cNvSpPr/>
          <p:nvPr/>
        </p:nvSpPr>
        <p:spPr>
          <a:xfrm>
            <a:off x="4443141" y="0"/>
            <a:ext cx="3305713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6000" b="1" u="sng" dirty="0">
                <a:ln w="22225">
                  <a:solidFill>
                    <a:schemeClr val="tx1"/>
                  </a:solidFill>
                  <a:prstDash val="solid"/>
                </a:ln>
                <a:solidFill>
                  <a:srgbClr val="0070C0"/>
                </a:solidFill>
                <a:cs typeface="Calibri" panose="020F0502020204030204" pitchFamily="34" charset="0"/>
              </a:rPr>
              <a:t>Innovate</a:t>
            </a:r>
            <a:endParaRPr lang="en-US" sz="6000" b="1" u="sng" dirty="0">
              <a:solidFill>
                <a:srgbClr val="00B0F0"/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C9A7ABF-3BB8-4D9A-861A-5620E969EB29}"/>
              </a:ext>
            </a:extLst>
          </p:cNvPr>
          <p:cNvSpPr/>
          <p:nvPr/>
        </p:nvSpPr>
        <p:spPr>
          <a:xfrm>
            <a:off x="969936" y="1508448"/>
            <a:ext cx="10252121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800" b="1" dirty="0">
                <a:latin typeface="+mj-lt"/>
              </a:rPr>
              <a:t>Thank you to the new play rangers who are doing a great job helping to tidy away the equipment at the end of lunchtime.</a:t>
            </a:r>
          </a:p>
        </p:txBody>
      </p:sp>
    </p:spTree>
    <p:extLst>
      <p:ext uri="{BB962C8B-B14F-4D97-AF65-F5344CB8AC3E}">
        <p14:creationId xmlns:p14="http://schemas.microsoft.com/office/powerpoint/2010/main" val="1492997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71901B40-1A78-4F94-A7D3-C23D6D25FC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48159" y="4006686"/>
            <a:ext cx="4096870" cy="2538341"/>
          </a:xfrm>
          <a:prstGeom prst="rect">
            <a:avLst/>
          </a:prstGeom>
        </p:spPr>
      </p:pic>
      <p:sp>
        <p:nvSpPr>
          <p:cNvPr id="21" name="Rectangle 20">
            <a:extLst>
              <a:ext uri="{FF2B5EF4-FFF2-40B4-BE49-F238E27FC236}">
                <a16:creationId xmlns:a16="http://schemas.microsoft.com/office/drawing/2014/main" id="{265AF213-8FC7-48FC-B329-AEA38EAE4194}"/>
              </a:ext>
            </a:extLst>
          </p:cNvPr>
          <p:cNvSpPr/>
          <p:nvPr/>
        </p:nvSpPr>
        <p:spPr>
          <a:xfrm>
            <a:off x="3294182" y="365138"/>
            <a:ext cx="5093335" cy="23698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6000" b="1" u="sng" dirty="0">
                <a:ln w="22225">
                  <a:solidFill>
                    <a:schemeClr val="tx1"/>
                  </a:solidFill>
                  <a:prstDash val="solid"/>
                </a:ln>
                <a:solidFill>
                  <a:srgbClr val="0070C0"/>
                </a:solidFill>
                <a:cs typeface="Calibri" panose="020F0502020204030204" pitchFamily="34" charset="0"/>
              </a:rPr>
              <a:t>Celebrate</a:t>
            </a:r>
          </a:p>
          <a:p>
            <a:pPr algn="ctr"/>
            <a:r>
              <a:rPr lang="en-US" sz="4400" b="1" dirty="0">
                <a:solidFill>
                  <a:srgbClr val="000000"/>
                </a:solidFill>
              </a:rPr>
              <a:t>A</a:t>
            </a:r>
            <a:r>
              <a:rPr lang="en-GB" sz="4400" b="1" dirty="0">
                <a:solidFill>
                  <a:srgbClr val="000000"/>
                </a:solidFill>
              </a:rPr>
              <a:t>mazing examples </a:t>
            </a:r>
          </a:p>
          <a:p>
            <a:pPr algn="ctr"/>
            <a:r>
              <a:rPr lang="en-GB" sz="4400" b="1" dirty="0">
                <a:solidFill>
                  <a:srgbClr val="000000"/>
                </a:solidFill>
              </a:rPr>
              <a:t>of play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B635560-3C7A-C4D4-7E7E-2EBF57DCD43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0182" y="4006686"/>
            <a:ext cx="3314901" cy="2486176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CFE8864-A70A-8DDF-545F-AAF220AD1CD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50541" y="260262"/>
            <a:ext cx="2377190" cy="316958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5DE39A8-DCE0-41EB-51BB-28D3620016E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08912" y="4098182"/>
            <a:ext cx="3192906" cy="239468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900B332-3D78-E01D-63B4-20A2A4747DB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16992" y="259413"/>
            <a:ext cx="2377190" cy="31695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72191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749A5A04-E2F5-45A1-BA7C-D110EC9502B3}"/>
              </a:ext>
            </a:extLst>
          </p:cNvPr>
          <p:cNvSpPr txBox="1"/>
          <p:nvPr/>
        </p:nvSpPr>
        <p:spPr>
          <a:xfrm>
            <a:off x="942743" y="5308174"/>
            <a:ext cx="42547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/>
              <a:t>Plastic drum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2613292-7CA2-4B73-A7E2-D7160B298325}"/>
              </a:ext>
            </a:extLst>
          </p:cNvPr>
          <p:cNvSpPr txBox="1"/>
          <p:nvPr/>
        </p:nvSpPr>
        <p:spPr>
          <a:xfrm>
            <a:off x="1577009" y="102898"/>
            <a:ext cx="903798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u="sng" dirty="0">
                <a:ln w="22225">
                  <a:solidFill>
                    <a:schemeClr val="tx1"/>
                  </a:solidFill>
                  <a:prstDash val="solid"/>
                </a:ln>
                <a:solidFill>
                  <a:srgbClr val="0070C0"/>
                </a:solidFill>
                <a:cs typeface="Calibri" panose="020F0502020204030204" pitchFamily="34" charset="0"/>
              </a:rPr>
              <a:t>Inform- reminders</a:t>
            </a:r>
            <a:endParaRPr lang="en-US" sz="6000" b="1" u="sng" dirty="0">
              <a:solidFill>
                <a:srgbClr val="00B0F0"/>
              </a:solidFill>
            </a:endParaRPr>
          </a:p>
        </p:txBody>
      </p:sp>
      <p:pic>
        <p:nvPicPr>
          <p:cNvPr id="1026" name="Picture 2" descr="220 litre open top blue plastic drum">
            <a:extLst>
              <a:ext uri="{FF2B5EF4-FFF2-40B4-BE49-F238E27FC236}">
                <a16:creationId xmlns:a16="http://schemas.microsoft.com/office/drawing/2014/main" id="{1528A4CA-12B7-4FB8-90CF-5B245A78A6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3262" y="4840476"/>
            <a:ext cx="1800641" cy="18006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CC943435-DFEC-4DF7-9870-70628EC6FF8A}"/>
              </a:ext>
            </a:extLst>
          </p:cNvPr>
          <p:cNvSpPr txBox="1"/>
          <p:nvPr/>
        </p:nvSpPr>
        <p:spPr>
          <a:xfrm>
            <a:off x="-1011711" y="1080365"/>
            <a:ext cx="633453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/>
              <a:t>Den building</a:t>
            </a:r>
          </a:p>
        </p:txBody>
      </p:sp>
      <p:sp>
        <p:nvSpPr>
          <p:cNvPr id="9" name="AutoShape 4" descr="Unibos Braided Rope Waterproof Flexible Polypropylene Strong 9mm x 30m 9mm Braided Rope x 30 mtrs (Colours May Vary)">
            <a:extLst>
              <a:ext uri="{FF2B5EF4-FFF2-40B4-BE49-F238E27FC236}">
                <a16:creationId xmlns:a16="http://schemas.microsoft.com/office/drawing/2014/main" id="{49166191-0639-45E8-B823-9ED5A0D78157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13" name="AutoShape 6" descr="Large Crafting Clips X 4 Large Clamps Pegs Heavy Laundry Clothes Holiday Outdoor Waterproof">
            <a:extLst>
              <a:ext uri="{FF2B5EF4-FFF2-40B4-BE49-F238E27FC236}">
                <a16:creationId xmlns:a16="http://schemas.microsoft.com/office/drawing/2014/main" id="{56E2DA77-1F63-4313-AEB3-472F93EED8D1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3463636" y="5418873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6499604-C129-B941-5A5A-CE88E1CDB57C}"/>
              </a:ext>
            </a:extLst>
          </p:cNvPr>
          <p:cNvSpPr txBox="1"/>
          <p:nvPr/>
        </p:nvSpPr>
        <p:spPr>
          <a:xfrm>
            <a:off x="5122834" y="1467373"/>
            <a:ext cx="275253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dirty="0"/>
              <a:t>Sand pit</a:t>
            </a:r>
          </a:p>
        </p:txBody>
      </p:sp>
      <p:pic>
        <p:nvPicPr>
          <p:cNvPr id="10" name="Picture 2" descr="Sandpit 120 x 80cm">
            <a:extLst>
              <a:ext uri="{FF2B5EF4-FFF2-40B4-BE49-F238E27FC236}">
                <a16:creationId xmlns:a16="http://schemas.microsoft.com/office/drawing/2014/main" id="{383D41D7-07FD-6D10-9654-05F61B6A0A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9825" y="2596516"/>
            <a:ext cx="2817149" cy="14790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E79DD36D-3E5B-2296-4A51-2B306B0BE89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77636" y="1882871"/>
            <a:ext cx="2286000" cy="304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9747743-22CB-9A58-1BB0-69D11763E823}"/>
              </a:ext>
            </a:extLst>
          </p:cNvPr>
          <p:cNvSpPr txBox="1"/>
          <p:nvPr/>
        </p:nvSpPr>
        <p:spPr>
          <a:xfrm>
            <a:off x="7937240" y="2750403"/>
            <a:ext cx="42547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/>
              <a:t>Wheeled area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E21E1D2C-248F-954E-7440-2C3CE0EE225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566679" y="3986630"/>
            <a:ext cx="1457325" cy="2009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32493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>
            <a:extLst>
              <a:ext uri="{FF2B5EF4-FFF2-40B4-BE49-F238E27FC236}">
                <a16:creationId xmlns:a16="http://schemas.microsoft.com/office/drawing/2014/main" id="{2850B9E1-45AB-46AE-B923-A571D258DD68}"/>
              </a:ext>
            </a:extLst>
          </p:cNvPr>
          <p:cNvSpPr txBox="1"/>
          <p:nvPr/>
        </p:nvSpPr>
        <p:spPr>
          <a:xfrm>
            <a:off x="2928726" y="577644"/>
            <a:ext cx="633453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ln w="22225">
                  <a:solidFill>
                    <a:schemeClr val="tx1"/>
                  </a:solidFill>
                  <a:prstDash val="solid"/>
                </a:ln>
                <a:solidFill>
                  <a:srgbClr val="0070C0"/>
                </a:solidFill>
                <a:cs typeface="Calibri" panose="020F0502020204030204" pitchFamily="34" charset="0"/>
              </a:rPr>
              <a:t>Negotiate</a:t>
            </a:r>
          </a:p>
          <a:p>
            <a:pPr algn="ctr"/>
            <a:endParaRPr lang="en-US" sz="6000" b="1" dirty="0">
              <a:ln w="22225">
                <a:solidFill>
                  <a:schemeClr val="tx1"/>
                </a:solidFill>
                <a:prstDash val="solid"/>
              </a:ln>
              <a:solidFill>
                <a:srgbClr val="0070C0"/>
              </a:solidFill>
              <a:cs typeface="Calibri" panose="020F0502020204030204" pitchFamily="34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1FCB40E7-8E0C-40E5-A707-E2001EBF2373}"/>
              </a:ext>
            </a:extLst>
          </p:cNvPr>
          <p:cNvSpPr/>
          <p:nvPr/>
        </p:nvSpPr>
        <p:spPr>
          <a:xfrm>
            <a:off x="1844982" y="1547140"/>
            <a:ext cx="9053376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4800" b="1" dirty="0">
                <a:solidFill>
                  <a:srgbClr val="000000"/>
                </a:solidFill>
              </a:rPr>
              <a:t>What new rules do we need for </a:t>
            </a:r>
          </a:p>
          <a:p>
            <a:r>
              <a:rPr lang="en-GB" sz="4800" b="1" dirty="0">
                <a:solidFill>
                  <a:srgbClr val="000000"/>
                </a:solidFill>
              </a:rPr>
              <a:t>our new activities and equipment?</a:t>
            </a:r>
          </a:p>
        </p:txBody>
      </p:sp>
      <p:pic>
        <p:nvPicPr>
          <p:cNvPr id="2050" name="Picture 2" descr="Question Mark Thought Bubble Stock ...">
            <a:extLst>
              <a:ext uri="{FF2B5EF4-FFF2-40B4-BE49-F238E27FC236}">
                <a16:creationId xmlns:a16="http://schemas.microsoft.com/office/drawing/2014/main" id="{94E8F175-BBA9-49EB-890E-D28AED7B6A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6741" y="3729231"/>
            <a:ext cx="3603970" cy="2551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EE8358DB-4396-0100-A122-27759B9F0189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235" r="3" b="3"/>
          <a:stretch>
            <a:fillRect/>
          </a:stretch>
        </p:blipFill>
        <p:spPr>
          <a:xfrm>
            <a:off x="7355833" y="3360394"/>
            <a:ext cx="3542525" cy="34976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77225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E22C77A-92C1-568E-A169-E8F72B6C4F1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AA1450FB-FEB3-4F8C-77AB-DFDBC46F1866}"/>
              </a:ext>
            </a:extLst>
          </p:cNvPr>
          <p:cNvSpPr txBox="1"/>
          <p:nvPr/>
        </p:nvSpPr>
        <p:spPr>
          <a:xfrm>
            <a:off x="805397" y="190501"/>
            <a:ext cx="3949483" cy="40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ct val="0"/>
              </a:spcBef>
              <a:spcAft>
                <a:spcPts val="600"/>
              </a:spcAft>
              <a:defRPr/>
            </a:pPr>
            <a:r>
              <a:rPr lang="en-US" sz="6000" b="1" dirty="0">
                <a:ln w="22225">
                  <a:solidFill>
                    <a:prstClr val="black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Negotiate</a:t>
            </a:r>
          </a:p>
          <a:p>
            <a:pPr marL="0" marR="0" lvl="0" indent="0" fontAlgn="auto">
              <a:spcBef>
                <a:spcPct val="0"/>
              </a:spcBef>
              <a:spcAft>
                <a:spcPts val="600"/>
              </a:spcAft>
              <a:buClrTx/>
              <a:buSzTx/>
              <a:tabLst/>
              <a:defRPr/>
            </a:pPr>
            <a:endParaRPr kumimoji="0" lang="en-US" sz="4400" b="1" i="0" u="none" strike="noStrike" cap="none" spc="0" normalizeH="0" baseline="0" noProof="0" dirty="0">
              <a:ln w="22225">
                <a:solidFill>
                  <a:prstClr val="black"/>
                </a:solidFill>
                <a:prstDash val="solid"/>
              </a:ln>
              <a:solidFill>
                <a:schemeClr val="accent1">
                  <a:lumMod val="75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graphicFrame>
        <p:nvGraphicFramePr>
          <p:cNvPr id="9" name="TextBox 6">
            <a:extLst>
              <a:ext uri="{FF2B5EF4-FFF2-40B4-BE49-F238E27FC236}">
                <a16:creationId xmlns:a16="http://schemas.microsoft.com/office/drawing/2014/main" id="{C8F563EA-D588-0777-92B2-AB1B10C1582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954851349"/>
              </p:ext>
            </p:extLst>
          </p:nvPr>
        </p:nvGraphicFramePr>
        <p:xfrm>
          <a:off x="4968286" y="652324"/>
          <a:ext cx="6692814" cy="482319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8B07F559-034D-530C-1E47-38B5393EE660}"/>
              </a:ext>
            </a:extLst>
          </p:cNvPr>
          <p:cNvSpPr txBox="1"/>
          <p:nvPr/>
        </p:nvSpPr>
        <p:spPr>
          <a:xfrm>
            <a:off x="566164" y="4062413"/>
            <a:ext cx="8921063" cy="40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fontAlgn="auto">
              <a:spcBef>
                <a:spcPct val="0"/>
              </a:spcBef>
              <a:spcAft>
                <a:spcPts val="600"/>
              </a:spcAft>
              <a:buClrTx/>
              <a:buSzTx/>
              <a:tabLst/>
              <a:defRPr/>
            </a:pPr>
            <a:endParaRPr kumimoji="0" lang="en-US" sz="6000" b="1" i="0" u="none" strike="noStrike" cap="none" spc="0" normalizeH="0" baseline="0" noProof="0" dirty="0">
              <a:ln w="22225">
                <a:solidFill>
                  <a:prstClr val="black"/>
                </a:solidFill>
                <a:prstDash val="solid"/>
              </a:ln>
              <a:solidFill>
                <a:schemeClr val="accent1">
                  <a:lumMod val="75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95DA353-5D48-8692-E78F-4C7BA096B770}"/>
              </a:ext>
            </a:extLst>
          </p:cNvPr>
          <p:cNvSpPr txBox="1"/>
          <p:nvPr/>
        </p:nvSpPr>
        <p:spPr>
          <a:xfrm>
            <a:off x="-273304" y="4854051"/>
            <a:ext cx="6106884" cy="152349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fontAlgn="auto">
              <a:spcBef>
                <a:spcPct val="0"/>
              </a:spcBef>
              <a:spcAft>
                <a:spcPts val="600"/>
              </a:spcAft>
              <a:buClrTx/>
              <a:buSzTx/>
              <a:tabLst/>
              <a:defRPr/>
            </a:pPr>
            <a:endParaRPr lang="en-US" sz="4400" b="1" dirty="0">
              <a:ln w="22225">
                <a:solidFill>
                  <a:prstClr val="black"/>
                </a:solidFill>
                <a:prstDash val="solid"/>
              </a:ln>
              <a:solidFill>
                <a:schemeClr val="accent1">
                  <a:lumMod val="75000"/>
                </a:schemeClr>
              </a:solidFill>
              <a:latin typeface="+mj-lt"/>
              <a:ea typeface="+mj-ea"/>
              <a:cs typeface="+mj-cs"/>
            </a:endParaRPr>
          </a:p>
          <a:p>
            <a:pPr marL="0" marR="0" lvl="0" indent="0" algn="ctr" fontAlgn="auto">
              <a:spcBef>
                <a:spcPct val="0"/>
              </a:spcBef>
              <a:spcAft>
                <a:spcPts val="600"/>
              </a:spcAft>
              <a:buClrTx/>
              <a:buSzTx/>
              <a:tabLst/>
              <a:defRPr/>
            </a:pPr>
            <a:r>
              <a:rPr lang="en-US" sz="4400" b="1" dirty="0">
                <a:ln w="22225">
                  <a:solidFill>
                    <a:prstClr val="black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Reminders</a:t>
            </a:r>
          </a:p>
        </p:txBody>
      </p:sp>
      <p:pic>
        <p:nvPicPr>
          <p:cNvPr id="3" name="Picture 2" descr="220 litre open top blue plastic drum">
            <a:extLst>
              <a:ext uri="{FF2B5EF4-FFF2-40B4-BE49-F238E27FC236}">
                <a16:creationId xmlns:a16="http://schemas.microsoft.com/office/drawing/2014/main" id="{828C03C6-1CC6-0BDB-6A4B-3319A454CD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0622" y="3076155"/>
            <a:ext cx="1800641" cy="18006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457561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AB7B3A3-95C9-0E22-4F69-D201F59F29A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BEA80FED-F9C0-B719-1E9D-C122957273C3}"/>
              </a:ext>
            </a:extLst>
          </p:cNvPr>
          <p:cNvSpPr txBox="1"/>
          <p:nvPr/>
        </p:nvSpPr>
        <p:spPr>
          <a:xfrm>
            <a:off x="805397" y="190501"/>
            <a:ext cx="3949483" cy="40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ct val="0"/>
              </a:spcBef>
              <a:spcAft>
                <a:spcPts val="600"/>
              </a:spcAft>
              <a:defRPr/>
            </a:pPr>
            <a:r>
              <a:rPr lang="en-US" sz="6000" b="1" dirty="0">
                <a:ln w="22225">
                  <a:solidFill>
                    <a:prstClr val="black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Negotiate</a:t>
            </a:r>
          </a:p>
          <a:p>
            <a:pPr marL="0" marR="0" lvl="0" indent="0" fontAlgn="auto">
              <a:spcBef>
                <a:spcPct val="0"/>
              </a:spcBef>
              <a:spcAft>
                <a:spcPts val="600"/>
              </a:spcAft>
              <a:buClrTx/>
              <a:buSzTx/>
              <a:tabLst/>
              <a:defRPr/>
            </a:pPr>
            <a:endParaRPr kumimoji="0" lang="en-US" sz="4400" b="1" i="0" u="none" strike="noStrike" cap="none" spc="0" normalizeH="0" baseline="0" noProof="0" dirty="0">
              <a:ln w="22225">
                <a:solidFill>
                  <a:prstClr val="black"/>
                </a:solidFill>
                <a:prstDash val="solid"/>
              </a:ln>
              <a:solidFill>
                <a:schemeClr val="accent1">
                  <a:lumMod val="75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graphicFrame>
        <p:nvGraphicFramePr>
          <p:cNvPr id="9" name="TextBox 6">
            <a:extLst>
              <a:ext uri="{FF2B5EF4-FFF2-40B4-BE49-F238E27FC236}">
                <a16:creationId xmlns:a16="http://schemas.microsoft.com/office/drawing/2014/main" id="{1C1A8755-A2BB-14B9-75B3-FC9CCE9CB1A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50519330"/>
              </p:ext>
            </p:extLst>
          </p:nvPr>
        </p:nvGraphicFramePr>
        <p:xfrm>
          <a:off x="4968286" y="652324"/>
          <a:ext cx="6692814" cy="482319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F67069E4-F599-3007-A6E4-05ECF96F2525}"/>
              </a:ext>
            </a:extLst>
          </p:cNvPr>
          <p:cNvSpPr txBox="1"/>
          <p:nvPr/>
        </p:nvSpPr>
        <p:spPr>
          <a:xfrm>
            <a:off x="566164" y="4062413"/>
            <a:ext cx="8921063" cy="40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fontAlgn="auto">
              <a:spcBef>
                <a:spcPct val="0"/>
              </a:spcBef>
              <a:spcAft>
                <a:spcPts val="600"/>
              </a:spcAft>
              <a:buClrTx/>
              <a:buSzTx/>
              <a:tabLst/>
              <a:defRPr/>
            </a:pPr>
            <a:endParaRPr kumimoji="0" lang="en-US" sz="6000" b="1" i="0" u="none" strike="noStrike" cap="none" spc="0" normalizeH="0" baseline="0" noProof="0" dirty="0">
              <a:ln w="22225">
                <a:solidFill>
                  <a:prstClr val="black"/>
                </a:solidFill>
                <a:prstDash val="solid"/>
              </a:ln>
              <a:solidFill>
                <a:schemeClr val="accent1">
                  <a:lumMod val="75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80A2E31-D254-46C9-4D51-19248F79786E}"/>
              </a:ext>
            </a:extLst>
          </p:cNvPr>
          <p:cNvSpPr txBox="1"/>
          <p:nvPr/>
        </p:nvSpPr>
        <p:spPr>
          <a:xfrm>
            <a:off x="-273304" y="4854051"/>
            <a:ext cx="6106884" cy="152349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fontAlgn="auto">
              <a:spcBef>
                <a:spcPct val="0"/>
              </a:spcBef>
              <a:spcAft>
                <a:spcPts val="600"/>
              </a:spcAft>
              <a:buClrTx/>
              <a:buSzTx/>
              <a:tabLst/>
              <a:defRPr/>
            </a:pPr>
            <a:endParaRPr lang="en-US" sz="4400" b="1" dirty="0">
              <a:ln w="22225">
                <a:solidFill>
                  <a:prstClr val="black"/>
                </a:solidFill>
                <a:prstDash val="solid"/>
              </a:ln>
              <a:solidFill>
                <a:schemeClr val="accent1">
                  <a:lumMod val="75000"/>
                </a:schemeClr>
              </a:solidFill>
              <a:latin typeface="+mj-lt"/>
              <a:ea typeface="+mj-ea"/>
              <a:cs typeface="+mj-cs"/>
            </a:endParaRPr>
          </a:p>
          <a:p>
            <a:pPr marL="0" marR="0" lvl="0" indent="0" algn="ctr" fontAlgn="auto">
              <a:spcBef>
                <a:spcPct val="0"/>
              </a:spcBef>
              <a:spcAft>
                <a:spcPts val="600"/>
              </a:spcAft>
              <a:buClrTx/>
              <a:buSzTx/>
              <a:tabLst/>
              <a:defRPr/>
            </a:pPr>
            <a:r>
              <a:rPr lang="en-US" sz="4400" b="1" dirty="0">
                <a:ln w="22225">
                  <a:solidFill>
                    <a:prstClr val="black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Reminders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E8C33C6-DEFD-6842-6F2C-86FA3B4A92D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50892" y="2881745"/>
            <a:ext cx="3307762" cy="17411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64193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AA420FA-E286-CA5B-B208-62698923DCB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8F67155A-6E37-02E1-EDD5-232AC37090CE}"/>
              </a:ext>
            </a:extLst>
          </p:cNvPr>
          <p:cNvSpPr txBox="1"/>
          <p:nvPr/>
        </p:nvSpPr>
        <p:spPr>
          <a:xfrm>
            <a:off x="805397" y="190501"/>
            <a:ext cx="3949483" cy="40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ct val="0"/>
              </a:spcBef>
              <a:spcAft>
                <a:spcPts val="600"/>
              </a:spcAft>
              <a:defRPr/>
            </a:pPr>
            <a:r>
              <a:rPr lang="en-US" sz="6000" b="1" dirty="0">
                <a:ln w="22225">
                  <a:solidFill>
                    <a:prstClr val="black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Negotiate</a:t>
            </a:r>
          </a:p>
          <a:p>
            <a:pPr marL="0" marR="0" lvl="0" indent="0" fontAlgn="auto">
              <a:spcBef>
                <a:spcPct val="0"/>
              </a:spcBef>
              <a:spcAft>
                <a:spcPts val="600"/>
              </a:spcAft>
              <a:buClrTx/>
              <a:buSzTx/>
              <a:tabLst/>
              <a:defRPr/>
            </a:pPr>
            <a:endParaRPr kumimoji="0" lang="en-US" sz="4400" b="1" i="0" u="none" strike="noStrike" cap="none" spc="0" normalizeH="0" baseline="0" noProof="0" dirty="0">
              <a:ln w="22225">
                <a:solidFill>
                  <a:prstClr val="black"/>
                </a:solidFill>
                <a:prstDash val="solid"/>
              </a:ln>
              <a:solidFill>
                <a:schemeClr val="accent1">
                  <a:lumMod val="75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graphicFrame>
        <p:nvGraphicFramePr>
          <p:cNvPr id="9" name="TextBox 6">
            <a:extLst>
              <a:ext uri="{FF2B5EF4-FFF2-40B4-BE49-F238E27FC236}">
                <a16:creationId xmlns:a16="http://schemas.microsoft.com/office/drawing/2014/main" id="{E8AC4DE9-8849-4F2E-7572-77F938AF42A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52241513"/>
              </p:ext>
            </p:extLst>
          </p:nvPr>
        </p:nvGraphicFramePr>
        <p:xfrm>
          <a:off x="4968286" y="652324"/>
          <a:ext cx="6692814" cy="482319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12CCA27D-A361-C7CD-3121-6620D6C62349}"/>
              </a:ext>
            </a:extLst>
          </p:cNvPr>
          <p:cNvSpPr txBox="1"/>
          <p:nvPr/>
        </p:nvSpPr>
        <p:spPr>
          <a:xfrm>
            <a:off x="566164" y="4062413"/>
            <a:ext cx="8921063" cy="40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fontAlgn="auto">
              <a:spcBef>
                <a:spcPct val="0"/>
              </a:spcBef>
              <a:spcAft>
                <a:spcPts val="600"/>
              </a:spcAft>
              <a:buClrTx/>
              <a:buSzTx/>
              <a:tabLst/>
              <a:defRPr/>
            </a:pPr>
            <a:endParaRPr kumimoji="0" lang="en-US" sz="6000" b="1" i="0" u="none" strike="noStrike" cap="none" spc="0" normalizeH="0" baseline="0" noProof="0" dirty="0">
              <a:ln w="22225">
                <a:solidFill>
                  <a:prstClr val="black"/>
                </a:solidFill>
                <a:prstDash val="solid"/>
              </a:ln>
              <a:solidFill>
                <a:schemeClr val="accent1">
                  <a:lumMod val="75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9A6A358-D563-F524-3416-DC8F27DB2819}"/>
              </a:ext>
            </a:extLst>
          </p:cNvPr>
          <p:cNvSpPr txBox="1"/>
          <p:nvPr/>
        </p:nvSpPr>
        <p:spPr>
          <a:xfrm>
            <a:off x="-273304" y="4854051"/>
            <a:ext cx="6106884" cy="152349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fontAlgn="auto">
              <a:spcBef>
                <a:spcPct val="0"/>
              </a:spcBef>
              <a:spcAft>
                <a:spcPts val="600"/>
              </a:spcAft>
              <a:buClrTx/>
              <a:buSzTx/>
              <a:tabLst/>
              <a:defRPr/>
            </a:pPr>
            <a:endParaRPr lang="en-US" sz="4400" b="1" dirty="0">
              <a:ln w="22225">
                <a:solidFill>
                  <a:prstClr val="black"/>
                </a:solidFill>
                <a:prstDash val="solid"/>
              </a:ln>
              <a:solidFill>
                <a:schemeClr val="accent1">
                  <a:lumMod val="75000"/>
                </a:schemeClr>
              </a:solidFill>
              <a:latin typeface="+mj-lt"/>
              <a:ea typeface="+mj-ea"/>
              <a:cs typeface="+mj-cs"/>
            </a:endParaRPr>
          </a:p>
          <a:p>
            <a:pPr marL="0" marR="0" lvl="0" indent="0" algn="ctr" fontAlgn="auto">
              <a:spcBef>
                <a:spcPct val="0"/>
              </a:spcBef>
              <a:spcAft>
                <a:spcPts val="600"/>
              </a:spcAft>
              <a:buClrTx/>
              <a:buSzTx/>
              <a:tabLst/>
              <a:defRPr/>
            </a:pPr>
            <a:r>
              <a:rPr lang="en-US" sz="4400" b="1" dirty="0">
                <a:ln w="22225">
                  <a:solidFill>
                    <a:prstClr val="black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Reminders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38B267B-061D-4F21-0EEC-8B6FE0A6561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32538" y="2837658"/>
            <a:ext cx="1123749" cy="22375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78534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6845BC6-CF87-7EC4-DA4D-2E89E6F730E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596EE875-DFE4-47B6-3B1A-637AA3EA0BC0}"/>
              </a:ext>
            </a:extLst>
          </p:cNvPr>
          <p:cNvSpPr txBox="1"/>
          <p:nvPr/>
        </p:nvSpPr>
        <p:spPr>
          <a:xfrm>
            <a:off x="805397" y="190501"/>
            <a:ext cx="3949483" cy="40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ct val="0"/>
              </a:spcBef>
              <a:spcAft>
                <a:spcPts val="600"/>
              </a:spcAft>
              <a:defRPr/>
            </a:pPr>
            <a:r>
              <a:rPr lang="en-US" sz="6000" b="1" dirty="0">
                <a:ln w="22225">
                  <a:solidFill>
                    <a:prstClr val="black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Negotiate</a:t>
            </a:r>
          </a:p>
          <a:p>
            <a:pPr marL="0" marR="0" lvl="0" indent="0" fontAlgn="auto">
              <a:spcBef>
                <a:spcPct val="0"/>
              </a:spcBef>
              <a:spcAft>
                <a:spcPts val="600"/>
              </a:spcAft>
              <a:buClrTx/>
              <a:buSzTx/>
              <a:tabLst/>
              <a:defRPr/>
            </a:pPr>
            <a:endParaRPr kumimoji="0" lang="en-US" sz="4400" b="1" i="0" u="none" strike="noStrike" cap="none" spc="0" normalizeH="0" baseline="0" noProof="0" dirty="0">
              <a:ln w="22225">
                <a:solidFill>
                  <a:prstClr val="black"/>
                </a:solidFill>
                <a:prstDash val="solid"/>
              </a:ln>
              <a:solidFill>
                <a:schemeClr val="accent1">
                  <a:lumMod val="75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graphicFrame>
        <p:nvGraphicFramePr>
          <p:cNvPr id="9" name="TextBox 6">
            <a:extLst>
              <a:ext uri="{FF2B5EF4-FFF2-40B4-BE49-F238E27FC236}">
                <a16:creationId xmlns:a16="http://schemas.microsoft.com/office/drawing/2014/main" id="{A80F2104-580A-2E26-EA14-E6BA0D30A30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936404488"/>
              </p:ext>
            </p:extLst>
          </p:nvPr>
        </p:nvGraphicFramePr>
        <p:xfrm>
          <a:off x="4968286" y="652324"/>
          <a:ext cx="6692814" cy="482319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6E2ABBF6-5C04-4679-4B30-BF1FA9B52F91}"/>
              </a:ext>
            </a:extLst>
          </p:cNvPr>
          <p:cNvSpPr txBox="1"/>
          <p:nvPr/>
        </p:nvSpPr>
        <p:spPr>
          <a:xfrm>
            <a:off x="566164" y="4062413"/>
            <a:ext cx="8921063" cy="40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fontAlgn="auto">
              <a:spcBef>
                <a:spcPct val="0"/>
              </a:spcBef>
              <a:spcAft>
                <a:spcPts val="600"/>
              </a:spcAft>
              <a:buClrTx/>
              <a:buSzTx/>
              <a:tabLst/>
              <a:defRPr/>
            </a:pPr>
            <a:endParaRPr kumimoji="0" lang="en-US" sz="6000" b="1" i="0" u="none" strike="noStrike" cap="none" spc="0" normalizeH="0" baseline="0" noProof="0" dirty="0">
              <a:ln w="22225">
                <a:solidFill>
                  <a:prstClr val="black"/>
                </a:solidFill>
                <a:prstDash val="solid"/>
              </a:ln>
              <a:solidFill>
                <a:schemeClr val="accent1">
                  <a:lumMod val="75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6220154-9DDE-A63D-C8E5-E9709FC6B2C0}"/>
              </a:ext>
            </a:extLst>
          </p:cNvPr>
          <p:cNvSpPr txBox="1"/>
          <p:nvPr/>
        </p:nvSpPr>
        <p:spPr>
          <a:xfrm>
            <a:off x="-273304" y="4854051"/>
            <a:ext cx="6106884" cy="152349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fontAlgn="auto">
              <a:spcBef>
                <a:spcPct val="0"/>
              </a:spcBef>
              <a:spcAft>
                <a:spcPts val="600"/>
              </a:spcAft>
              <a:buClrTx/>
              <a:buSzTx/>
              <a:tabLst/>
              <a:defRPr/>
            </a:pPr>
            <a:endParaRPr lang="en-US" sz="4400" b="1" dirty="0">
              <a:ln w="22225">
                <a:solidFill>
                  <a:prstClr val="black"/>
                </a:solidFill>
                <a:prstDash val="solid"/>
              </a:ln>
              <a:solidFill>
                <a:schemeClr val="accent1">
                  <a:lumMod val="75000"/>
                </a:schemeClr>
              </a:solidFill>
              <a:latin typeface="+mj-lt"/>
              <a:ea typeface="+mj-ea"/>
              <a:cs typeface="+mj-cs"/>
            </a:endParaRPr>
          </a:p>
          <a:p>
            <a:pPr marL="0" marR="0" lvl="0" indent="0" algn="ctr" fontAlgn="auto">
              <a:spcBef>
                <a:spcPct val="0"/>
              </a:spcBef>
              <a:spcAft>
                <a:spcPts val="600"/>
              </a:spcAft>
              <a:buClrTx/>
              <a:buSzTx/>
              <a:tabLst/>
              <a:defRPr/>
            </a:pPr>
            <a:r>
              <a:rPr lang="en-US" sz="4400" b="1" dirty="0">
                <a:ln w="22225">
                  <a:solidFill>
                    <a:prstClr val="black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Reminders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D13E13D-0F62-3D63-3180-CD0B569C191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377031" y="2482119"/>
            <a:ext cx="3042168" cy="29933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824490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448CD1A7-7B8E-432C-BA18-A83804BABEFD}"/>
              </a:ext>
            </a:extLst>
          </p:cNvPr>
          <p:cNvSpPr/>
          <p:nvPr/>
        </p:nvSpPr>
        <p:spPr>
          <a:xfrm>
            <a:off x="3701022" y="501134"/>
            <a:ext cx="3305713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sng" strike="noStrike" kern="1200" cap="none" spc="0" normalizeH="0" baseline="0" noProof="0" dirty="0">
                <a:ln w="22225">
                  <a:solidFill>
                    <a:prstClr val="black"/>
                  </a:solidFill>
                  <a:prstDash val="solid"/>
                </a:ln>
                <a:solidFill>
                  <a:srgbClr val="0070C0"/>
                </a:solidFill>
                <a:effectLst/>
                <a:uLnTx/>
                <a:uFillTx/>
                <a:latin typeface="Trebuchet MS" panose="020B0603020202020204"/>
                <a:ea typeface="+mn-ea"/>
                <a:cs typeface="Calibri" panose="020F0502020204030204" pitchFamily="34" charset="0"/>
              </a:rPr>
              <a:t>Innovate</a:t>
            </a:r>
            <a:endParaRPr kumimoji="0" lang="en-US" sz="6000" b="1" i="0" u="sng" strike="noStrike" kern="1200" cap="none" spc="0" normalizeH="0" baseline="0" noProof="0" dirty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graphicFrame>
        <p:nvGraphicFramePr>
          <p:cNvPr id="13" name="TextBox 8">
            <a:extLst>
              <a:ext uri="{FF2B5EF4-FFF2-40B4-BE49-F238E27FC236}">
                <a16:creationId xmlns:a16="http://schemas.microsoft.com/office/drawing/2014/main" id="{328456ED-F512-B4ED-0724-32A76B71BDF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112244983"/>
              </p:ext>
            </p:extLst>
          </p:nvPr>
        </p:nvGraphicFramePr>
        <p:xfrm>
          <a:off x="6096000" y="2659557"/>
          <a:ext cx="6102926" cy="30469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14" name="TextBox 8">
            <a:extLst>
              <a:ext uri="{FF2B5EF4-FFF2-40B4-BE49-F238E27FC236}">
                <a16:creationId xmlns:a16="http://schemas.microsoft.com/office/drawing/2014/main" id="{DE044F53-0674-6753-28F2-54F9D52EE2B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997432652"/>
              </p:ext>
            </p:extLst>
          </p:nvPr>
        </p:nvGraphicFramePr>
        <p:xfrm>
          <a:off x="0" y="2782667"/>
          <a:ext cx="6102926" cy="30469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2812953309"/>
      </p:ext>
    </p:extLst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229</TotalTime>
  <Words>324</Words>
  <Application>Microsoft Office PowerPoint</Application>
  <PresentationFormat>Widescreen</PresentationFormat>
  <Paragraphs>64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6" baseType="lpstr">
      <vt:lpstr>Arial</vt:lpstr>
      <vt:lpstr>Calibri</vt:lpstr>
      <vt:lpstr>Trebuchet MS</vt:lpstr>
      <vt:lpstr>Wingdings</vt:lpstr>
      <vt:lpstr>Wingdings 3</vt:lpstr>
      <vt:lpstr>Facet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pupil</dc:creator>
  <cp:lastModifiedBy>Clare Poulson</cp:lastModifiedBy>
  <cp:revision>13</cp:revision>
  <dcterms:created xsi:type="dcterms:W3CDTF">2025-02-27T17:47:48Z</dcterms:created>
  <dcterms:modified xsi:type="dcterms:W3CDTF">2025-10-04T09:01:33Z</dcterms:modified>
</cp:coreProperties>
</file>