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DB97-07A4-436F-B612-98559006FED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E60F-0C89-4237-90FC-08CEB82AA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27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DB97-07A4-436F-B612-98559006FED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E60F-0C89-4237-90FC-08CEB82AA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42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DB97-07A4-436F-B612-98559006FED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E60F-0C89-4237-90FC-08CEB82AA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37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DB97-07A4-436F-B612-98559006FED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E60F-0C89-4237-90FC-08CEB82AA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75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DB97-07A4-436F-B612-98559006FED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E60F-0C89-4237-90FC-08CEB82AA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70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DB97-07A4-436F-B612-98559006FED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E60F-0C89-4237-90FC-08CEB82AA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2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DB97-07A4-436F-B612-98559006FED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E60F-0C89-4237-90FC-08CEB82AA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58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DB97-07A4-436F-B612-98559006FED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E60F-0C89-4237-90FC-08CEB82AA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88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DB97-07A4-436F-B612-98559006FED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E60F-0C89-4237-90FC-08CEB82AA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3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DB97-07A4-436F-B612-98559006FED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E60F-0C89-4237-90FC-08CEB82AA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78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DB97-07A4-436F-B612-98559006FED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0E60F-0C89-4237-90FC-08CEB82AA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17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0DB97-07A4-436F-B612-98559006FED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0E60F-0C89-4237-90FC-08CEB82AA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15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Come and See 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W/C 11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January 2021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76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392" y="352697"/>
            <a:ext cx="9525001" cy="521208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600" dirty="0" smtClean="0">
                <a:latin typeface="Comic Sans MS" panose="030F0702030302020204" pitchFamily="66" charset="0"/>
              </a:rPr>
              <a:t>We are starting a new topic this half term called ‘Books’.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3600" dirty="0" smtClean="0">
                <a:latin typeface="Comic Sans MS" panose="030F0702030302020204" pitchFamily="66" charset="0"/>
              </a:rPr>
              <a:t>First I would like you to think about books that are special to you. Do you have a favourite book at home? Why is it your favourite? </a:t>
            </a:r>
          </a:p>
          <a:p>
            <a:pPr marL="0" indent="0">
              <a:lnSpc>
                <a:spcPct val="150000"/>
              </a:lnSpc>
              <a:buNone/>
            </a:pPr>
            <a:endParaRPr lang="en-GB" sz="36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3600" dirty="0" smtClean="0">
                <a:latin typeface="Comic Sans MS" panose="030F0702030302020204" pitchFamily="66" charset="0"/>
              </a:rPr>
              <a:t>My special book is ‘Peace at Last’ by </a:t>
            </a:r>
            <a:r>
              <a:rPr lang="en-GB" sz="3600" dirty="0">
                <a:latin typeface="Comic Sans MS" panose="030F0702030302020204" pitchFamily="66" charset="0"/>
              </a:rPr>
              <a:t>J</a:t>
            </a:r>
            <a:r>
              <a:rPr lang="en-GB" sz="3600" dirty="0" smtClean="0">
                <a:latin typeface="Comic Sans MS" panose="030F0702030302020204" pitchFamily="66" charset="0"/>
              </a:rPr>
              <a:t>ill Murphy. When I was little my mum and dad would read the story me. It is my favourite book because when I was little I used to enjoy making the noises of the clock, dripping tap and Daddy Bear snoring!  I still enjoy reading it in school. 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Peace at Last: Amazon.co.uk: Murphy, Jill: Boo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393" y="4351022"/>
            <a:ext cx="1598022" cy="199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10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63" y="1332230"/>
            <a:ext cx="11446412" cy="2279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" y="3429000"/>
            <a:ext cx="10812236" cy="31772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40971" y="261257"/>
            <a:ext cx="7354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Comic Sans MS" panose="030F0702030302020204" pitchFamily="66" charset="0"/>
              </a:rPr>
              <a:t>The Bible 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0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Activity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9977"/>
            <a:ext cx="10515600" cy="47269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1. I would like you to design your own front cover for the Bible. You could draw symbols and pictures of your favourite bible stories onto it. You may want to draw a candle and a cross as a symbol of Jesus.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2. I would then like you to write a summary of what you would find inside the Bible. Here are some questions to help you write your summary: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- What does the Bible teach us?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- What does it include?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- When do we read stories from the Bible?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58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219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Come and See </vt:lpstr>
      <vt:lpstr>PowerPoint Presentation</vt:lpstr>
      <vt:lpstr>PowerPoint Presentation</vt:lpstr>
      <vt:lpstr>Activity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and See </dc:title>
  <dc:creator>staff</dc:creator>
  <cp:lastModifiedBy>staff</cp:lastModifiedBy>
  <cp:revision>3</cp:revision>
  <dcterms:created xsi:type="dcterms:W3CDTF">2021-01-07T11:18:08Z</dcterms:created>
  <dcterms:modified xsi:type="dcterms:W3CDTF">2021-01-07T11:24:10Z</dcterms:modified>
</cp:coreProperties>
</file>