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75" r:id="rId4"/>
    <p:sldId id="274" r:id="rId5"/>
    <p:sldId id="262" r:id="rId6"/>
    <p:sldId id="277" r:id="rId7"/>
    <p:sldId id="280" r:id="rId8"/>
    <p:sldId id="279" r:id="rId9"/>
    <p:sldId id="278" r:id="rId10"/>
    <p:sldId id="282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9" d="100"/>
          <a:sy n="69" d="100"/>
        </p:scale>
        <p:origin x="7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C8546D-08FD-42F1-AE37-B8DC5541159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255266-2CE8-447B-94CC-D3F34C241D6C}">
      <dgm:prSet/>
      <dgm:spPr/>
      <dgm:t>
        <a:bodyPr/>
        <a:lstStyle/>
        <a:p>
          <a:r>
            <a:rPr lang="en-GB" dirty="0"/>
            <a:t>No dragging or pulling tarpaulin </a:t>
          </a:r>
          <a:endParaRPr lang="en-US" dirty="0"/>
        </a:p>
      </dgm:t>
    </dgm:pt>
    <dgm:pt modelId="{B303BEA3-069F-460C-82C1-BD48A8DC82AA}" type="parTrans" cxnId="{8D6454B7-30D1-4B8F-B1DA-499A8DA1AFC6}">
      <dgm:prSet/>
      <dgm:spPr/>
      <dgm:t>
        <a:bodyPr/>
        <a:lstStyle/>
        <a:p>
          <a:endParaRPr lang="en-US"/>
        </a:p>
      </dgm:t>
    </dgm:pt>
    <dgm:pt modelId="{E5A478AC-F796-4851-B50F-37D8D8B1E4D0}" type="sibTrans" cxnId="{8D6454B7-30D1-4B8F-B1DA-499A8DA1AFC6}">
      <dgm:prSet/>
      <dgm:spPr/>
      <dgm:t>
        <a:bodyPr/>
        <a:lstStyle/>
        <a:p>
          <a:endParaRPr lang="en-US" dirty="0"/>
        </a:p>
      </dgm:t>
    </dgm:pt>
    <dgm:pt modelId="{17AA8DB5-4AC5-4C04-B12A-A7F2E2A8C632}">
      <dgm:prSet/>
      <dgm:spPr/>
      <dgm:t>
        <a:bodyPr/>
        <a:lstStyle/>
        <a:p>
          <a:r>
            <a:rPr lang="en-GB" dirty="0"/>
            <a:t>Don’t destroy someone else’s den</a:t>
          </a:r>
          <a:endParaRPr lang="en-US" dirty="0"/>
        </a:p>
      </dgm:t>
    </dgm:pt>
    <dgm:pt modelId="{B059FAC2-82A8-4858-88B7-4CA4B9EF558F}" type="parTrans" cxnId="{67456C84-A663-4ABB-A56F-0C16957101F4}">
      <dgm:prSet/>
      <dgm:spPr/>
      <dgm:t>
        <a:bodyPr/>
        <a:lstStyle/>
        <a:p>
          <a:endParaRPr lang="en-US"/>
        </a:p>
      </dgm:t>
    </dgm:pt>
    <dgm:pt modelId="{4C14CC45-BC20-4B3A-B54B-1953B09C0E02}" type="sibTrans" cxnId="{67456C84-A663-4ABB-A56F-0C16957101F4}">
      <dgm:prSet/>
      <dgm:spPr/>
      <dgm:t>
        <a:bodyPr/>
        <a:lstStyle/>
        <a:p>
          <a:endParaRPr lang="en-US" dirty="0"/>
        </a:p>
      </dgm:t>
    </dgm:pt>
    <dgm:pt modelId="{F5653F41-2D7C-4FDA-B0D2-21F4A2900497}">
      <dgm:prSet/>
      <dgm:spPr/>
      <dgm:t>
        <a:bodyPr/>
        <a:lstStyle/>
        <a:p>
          <a:r>
            <a:rPr lang="en-GB" dirty="0"/>
            <a:t>Don’t take resources from others </a:t>
          </a:r>
          <a:endParaRPr lang="en-US" dirty="0"/>
        </a:p>
      </dgm:t>
    </dgm:pt>
    <dgm:pt modelId="{EE2823BC-C07D-4351-B582-7B18610E5948}" type="parTrans" cxnId="{368C358E-5EE0-4CBD-B694-E35DD2FCF449}">
      <dgm:prSet/>
      <dgm:spPr/>
      <dgm:t>
        <a:bodyPr/>
        <a:lstStyle/>
        <a:p>
          <a:endParaRPr lang="en-US"/>
        </a:p>
      </dgm:t>
    </dgm:pt>
    <dgm:pt modelId="{D183329D-BFF0-455F-833B-6BDBACA174DA}" type="sibTrans" cxnId="{368C358E-5EE0-4CBD-B694-E35DD2FCF449}">
      <dgm:prSet/>
      <dgm:spPr/>
      <dgm:t>
        <a:bodyPr/>
        <a:lstStyle/>
        <a:p>
          <a:endParaRPr lang="en-US"/>
        </a:p>
      </dgm:t>
    </dgm:pt>
    <dgm:pt modelId="{1EC2DE6A-419E-45F0-A0C6-99F7D080C544}">
      <dgm:prSet/>
      <dgm:spPr>
        <a:xfrm>
          <a:off x="0" y="0"/>
          <a:ext cx="5187487" cy="914096"/>
        </a:xfr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No keeping equipment rom previous days</a:t>
          </a:r>
        </a:p>
      </dgm:t>
    </dgm:pt>
    <dgm:pt modelId="{0F18F207-1211-452D-A46F-44C785468B7B}" type="parTrans" cxnId="{F854ADBB-1EF5-4823-8D7D-84872A394C6F}">
      <dgm:prSet/>
      <dgm:spPr/>
      <dgm:t>
        <a:bodyPr/>
        <a:lstStyle/>
        <a:p>
          <a:endParaRPr lang="en-GB"/>
        </a:p>
      </dgm:t>
    </dgm:pt>
    <dgm:pt modelId="{1CF48C51-5E27-4C43-A2EA-1D3ABC199B63}" type="sibTrans" cxnId="{F854ADBB-1EF5-4823-8D7D-84872A394C6F}">
      <dgm:prSet/>
      <dgm:spPr/>
      <dgm:t>
        <a:bodyPr/>
        <a:lstStyle/>
        <a:p>
          <a:endParaRPr lang="en-GB"/>
        </a:p>
      </dgm:t>
    </dgm:pt>
    <dgm:pt modelId="{D1833619-A96C-419C-B554-E2B783586848}" type="pres">
      <dgm:prSet presAssocID="{44C8546D-08FD-42F1-AE37-B8DC55411597}" presName="outerComposite" presStyleCnt="0">
        <dgm:presLayoutVars>
          <dgm:chMax val="5"/>
          <dgm:dir/>
          <dgm:resizeHandles val="exact"/>
        </dgm:presLayoutVars>
      </dgm:prSet>
      <dgm:spPr/>
    </dgm:pt>
    <dgm:pt modelId="{02D2803C-06C6-4782-AFBC-49BACDC02E99}" type="pres">
      <dgm:prSet presAssocID="{44C8546D-08FD-42F1-AE37-B8DC55411597}" presName="dummyMaxCanvas" presStyleCnt="0">
        <dgm:presLayoutVars/>
      </dgm:prSet>
      <dgm:spPr/>
    </dgm:pt>
    <dgm:pt modelId="{E4B05727-8E17-480A-B5D2-200024B4C1FA}" type="pres">
      <dgm:prSet presAssocID="{44C8546D-08FD-42F1-AE37-B8DC55411597}" presName="FourNodes_1" presStyleLbl="node1" presStyleIdx="0" presStyleCnt="4">
        <dgm:presLayoutVars>
          <dgm:bulletEnabled val="1"/>
        </dgm:presLayoutVars>
      </dgm:prSet>
      <dgm:spPr/>
    </dgm:pt>
    <dgm:pt modelId="{148CBCC1-6A0A-4DD6-9F7B-BD89F59AA109}" type="pres">
      <dgm:prSet presAssocID="{44C8546D-08FD-42F1-AE37-B8DC55411597}" presName="FourNodes_2" presStyleLbl="node1" presStyleIdx="1" presStyleCnt="4">
        <dgm:presLayoutVars>
          <dgm:bulletEnabled val="1"/>
        </dgm:presLayoutVars>
      </dgm:prSet>
      <dgm:spPr/>
    </dgm:pt>
    <dgm:pt modelId="{B382AF94-91A0-41DC-B612-183D6896EC43}" type="pres">
      <dgm:prSet presAssocID="{44C8546D-08FD-42F1-AE37-B8DC55411597}" presName="FourNodes_3" presStyleLbl="node1" presStyleIdx="2" presStyleCnt="4">
        <dgm:presLayoutVars>
          <dgm:bulletEnabled val="1"/>
        </dgm:presLayoutVars>
      </dgm:prSet>
      <dgm:spPr/>
    </dgm:pt>
    <dgm:pt modelId="{D33CCB6E-10D0-4874-849B-202F6FB24F4D}" type="pres">
      <dgm:prSet presAssocID="{44C8546D-08FD-42F1-AE37-B8DC55411597}" presName="FourNodes_4" presStyleLbl="node1" presStyleIdx="3" presStyleCnt="4">
        <dgm:presLayoutVars>
          <dgm:bulletEnabled val="1"/>
        </dgm:presLayoutVars>
      </dgm:prSet>
      <dgm:spPr/>
    </dgm:pt>
    <dgm:pt modelId="{B064D77A-97A8-4C46-8FBD-025EB494DAB6}" type="pres">
      <dgm:prSet presAssocID="{44C8546D-08FD-42F1-AE37-B8DC55411597}" presName="FourConn_1-2" presStyleLbl="fgAccFollowNode1" presStyleIdx="0" presStyleCnt="3">
        <dgm:presLayoutVars>
          <dgm:bulletEnabled val="1"/>
        </dgm:presLayoutVars>
      </dgm:prSet>
      <dgm:spPr/>
    </dgm:pt>
    <dgm:pt modelId="{28CB6CFE-B927-4723-ADE6-415EA0503846}" type="pres">
      <dgm:prSet presAssocID="{44C8546D-08FD-42F1-AE37-B8DC55411597}" presName="FourConn_2-3" presStyleLbl="fgAccFollowNode1" presStyleIdx="1" presStyleCnt="3">
        <dgm:presLayoutVars>
          <dgm:bulletEnabled val="1"/>
        </dgm:presLayoutVars>
      </dgm:prSet>
      <dgm:spPr/>
    </dgm:pt>
    <dgm:pt modelId="{EA0BBEDA-078A-497C-9E1B-CFE000577E5B}" type="pres">
      <dgm:prSet presAssocID="{44C8546D-08FD-42F1-AE37-B8DC55411597}" presName="FourConn_3-4" presStyleLbl="fgAccFollowNode1" presStyleIdx="2" presStyleCnt="3">
        <dgm:presLayoutVars>
          <dgm:bulletEnabled val="1"/>
        </dgm:presLayoutVars>
      </dgm:prSet>
      <dgm:spPr/>
    </dgm:pt>
    <dgm:pt modelId="{6580FD0A-DE7F-4EBA-A31A-7C0BD26C4E45}" type="pres">
      <dgm:prSet presAssocID="{44C8546D-08FD-42F1-AE37-B8DC55411597}" presName="FourNodes_1_text" presStyleLbl="node1" presStyleIdx="3" presStyleCnt="4">
        <dgm:presLayoutVars>
          <dgm:bulletEnabled val="1"/>
        </dgm:presLayoutVars>
      </dgm:prSet>
      <dgm:spPr/>
    </dgm:pt>
    <dgm:pt modelId="{2873F975-F9E4-4DBD-9D7F-C0F3EEE2F212}" type="pres">
      <dgm:prSet presAssocID="{44C8546D-08FD-42F1-AE37-B8DC55411597}" presName="FourNodes_2_text" presStyleLbl="node1" presStyleIdx="3" presStyleCnt="4">
        <dgm:presLayoutVars>
          <dgm:bulletEnabled val="1"/>
        </dgm:presLayoutVars>
      </dgm:prSet>
      <dgm:spPr/>
    </dgm:pt>
    <dgm:pt modelId="{9F6C187B-7E22-4A51-A2AD-72D341B8BC36}" type="pres">
      <dgm:prSet presAssocID="{44C8546D-08FD-42F1-AE37-B8DC55411597}" presName="FourNodes_3_text" presStyleLbl="node1" presStyleIdx="3" presStyleCnt="4">
        <dgm:presLayoutVars>
          <dgm:bulletEnabled val="1"/>
        </dgm:presLayoutVars>
      </dgm:prSet>
      <dgm:spPr/>
    </dgm:pt>
    <dgm:pt modelId="{7553C9CB-D4D5-4F61-B0BB-D35AF20A6596}" type="pres">
      <dgm:prSet presAssocID="{44C8546D-08FD-42F1-AE37-B8DC5541159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881F204-7B12-48C4-B0B5-01402121358E}" type="presOf" srcId="{F5653F41-2D7C-4FDA-B0D2-21F4A2900497}" destId="{9F6C187B-7E22-4A51-A2AD-72D341B8BC36}" srcOrd="1" destOrd="0" presId="urn:microsoft.com/office/officeart/2005/8/layout/vProcess5"/>
    <dgm:cxn modelId="{4F19AC06-2D28-4F6E-9352-5E95A711BF21}" type="presOf" srcId="{17AA8DB5-4AC5-4C04-B12A-A7F2E2A8C632}" destId="{2873F975-F9E4-4DBD-9D7F-C0F3EEE2F212}" srcOrd="1" destOrd="0" presId="urn:microsoft.com/office/officeart/2005/8/layout/vProcess5"/>
    <dgm:cxn modelId="{C5B2EC7B-39C8-4A3A-A0C0-7240540523FE}" type="presOf" srcId="{D183329D-BFF0-455F-833B-6BDBACA174DA}" destId="{EA0BBEDA-078A-497C-9E1B-CFE000577E5B}" srcOrd="0" destOrd="0" presId="urn:microsoft.com/office/officeart/2005/8/layout/vProcess5"/>
    <dgm:cxn modelId="{F4844F7D-323F-4FDC-B97C-312DCA245136}" type="presOf" srcId="{1EC2DE6A-419E-45F0-A0C6-99F7D080C544}" destId="{7553C9CB-D4D5-4F61-B0BB-D35AF20A6596}" srcOrd="1" destOrd="0" presId="urn:microsoft.com/office/officeart/2005/8/layout/vProcess5"/>
    <dgm:cxn modelId="{67456C84-A663-4ABB-A56F-0C16957101F4}" srcId="{44C8546D-08FD-42F1-AE37-B8DC55411597}" destId="{17AA8DB5-4AC5-4C04-B12A-A7F2E2A8C632}" srcOrd="1" destOrd="0" parTransId="{B059FAC2-82A8-4858-88B7-4CA4B9EF558F}" sibTransId="{4C14CC45-BC20-4B3A-B54B-1953B09C0E02}"/>
    <dgm:cxn modelId="{8D1EAF87-F702-4CF5-933B-B9C56FBE7F58}" type="presOf" srcId="{1EC2DE6A-419E-45F0-A0C6-99F7D080C544}" destId="{D33CCB6E-10D0-4874-849B-202F6FB24F4D}" srcOrd="0" destOrd="0" presId="urn:microsoft.com/office/officeart/2005/8/layout/vProcess5"/>
    <dgm:cxn modelId="{368C358E-5EE0-4CBD-B694-E35DD2FCF449}" srcId="{44C8546D-08FD-42F1-AE37-B8DC55411597}" destId="{F5653F41-2D7C-4FDA-B0D2-21F4A2900497}" srcOrd="2" destOrd="0" parTransId="{EE2823BC-C07D-4351-B582-7B18610E5948}" sibTransId="{D183329D-BFF0-455F-833B-6BDBACA174DA}"/>
    <dgm:cxn modelId="{1D997B9E-6457-4A96-85CC-9B349011AA57}" type="presOf" srcId="{30255266-2CE8-447B-94CC-D3F34C241D6C}" destId="{E4B05727-8E17-480A-B5D2-200024B4C1FA}" srcOrd="0" destOrd="0" presId="urn:microsoft.com/office/officeart/2005/8/layout/vProcess5"/>
    <dgm:cxn modelId="{68606CA1-0CA3-4EA7-8CDD-3743082179BD}" type="presOf" srcId="{44C8546D-08FD-42F1-AE37-B8DC55411597}" destId="{D1833619-A96C-419C-B554-E2B783586848}" srcOrd="0" destOrd="0" presId="urn:microsoft.com/office/officeart/2005/8/layout/vProcess5"/>
    <dgm:cxn modelId="{F34237A6-2566-4A1F-A150-321AAF6B1B25}" type="presOf" srcId="{17AA8DB5-4AC5-4C04-B12A-A7F2E2A8C632}" destId="{148CBCC1-6A0A-4DD6-9F7B-BD89F59AA109}" srcOrd="0" destOrd="0" presId="urn:microsoft.com/office/officeart/2005/8/layout/vProcess5"/>
    <dgm:cxn modelId="{E4707AAD-9BF5-4907-9ECF-8785F859059F}" type="presOf" srcId="{30255266-2CE8-447B-94CC-D3F34C241D6C}" destId="{6580FD0A-DE7F-4EBA-A31A-7C0BD26C4E45}" srcOrd="1" destOrd="0" presId="urn:microsoft.com/office/officeart/2005/8/layout/vProcess5"/>
    <dgm:cxn modelId="{8D6454B7-30D1-4B8F-B1DA-499A8DA1AFC6}" srcId="{44C8546D-08FD-42F1-AE37-B8DC55411597}" destId="{30255266-2CE8-447B-94CC-D3F34C241D6C}" srcOrd="0" destOrd="0" parTransId="{B303BEA3-069F-460C-82C1-BD48A8DC82AA}" sibTransId="{E5A478AC-F796-4851-B50F-37D8D8B1E4D0}"/>
    <dgm:cxn modelId="{F854ADBB-1EF5-4823-8D7D-84872A394C6F}" srcId="{44C8546D-08FD-42F1-AE37-B8DC55411597}" destId="{1EC2DE6A-419E-45F0-A0C6-99F7D080C544}" srcOrd="3" destOrd="0" parTransId="{0F18F207-1211-452D-A46F-44C785468B7B}" sibTransId="{1CF48C51-5E27-4C43-A2EA-1D3ABC199B63}"/>
    <dgm:cxn modelId="{F4EB7FCC-0DC2-41EC-AAB4-B410D43B5282}" type="presOf" srcId="{F5653F41-2D7C-4FDA-B0D2-21F4A2900497}" destId="{B382AF94-91A0-41DC-B612-183D6896EC43}" srcOrd="0" destOrd="0" presId="urn:microsoft.com/office/officeart/2005/8/layout/vProcess5"/>
    <dgm:cxn modelId="{F4146ED4-99CC-46CB-93BF-77DA3330554B}" type="presOf" srcId="{E5A478AC-F796-4851-B50F-37D8D8B1E4D0}" destId="{B064D77A-97A8-4C46-8FBD-025EB494DAB6}" srcOrd="0" destOrd="0" presId="urn:microsoft.com/office/officeart/2005/8/layout/vProcess5"/>
    <dgm:cxn modelId="{B82A1DF2-3432-42E3-90EB-F67E6D4B5571}" type="presOf" srcId="{4C14CC45-BC20-4B3A-B54B-1953B09C0E02}" destId="{28CB6CFE-B927-4723-ADE6-415EA0503846}" srcOrd="0" destOrd="0" presId="urn:microsoft.com/office/officeart/2005/8/layout/vProcess5"/>
    <dgm:cxn modelId="{C9354253-6AFC-4B0B-AF6A-AB753E42F8D2}" type="presParOf" srcId="{D1833619-A96C-419C-B554-E2B783586848}" destId="{02D2803C-06C6-4782-AFBC-49BACDC02E99}" srcOrd="0" destOrd="0" presId="urn:microsoft.com/office/officeart/2005/8/layout/vProcess5"/>
    <dgm:cxn modelId="{181A51FF-A10E-46B4-A0AC-AA66AC50ED61}" type="presParOf" srcId="{D1833619-A96C-419C-B554-E2B783586848}" destId="{E4B05727-8E17-480A-B5D2-200024B4C1FA}" srcOrd="1" destOrd="0" presId="urn:microsoft.com/office/officeart/2005/8/layout/vProcess5"/>
    <dgm:cxn modelId="{F8328768-D7A1-41C7-A104-BFCE67A2721A}" type="presParOf" srcId="{D1833619-A96C-419C-B554-E2B783586848}" destId="{148CBCC1-6A0A-4DD6-9F7B-BD89F59AA109}" srcOrd="2" destOrd="0" presId="urn:microsoft.com/office/officeart/2005/8/layout/vProcess5"/>
    <dgm:cxn modelId="{1307D63E-28F0-4098-A32F-2A176A6D4438}" type="presParOf" srcId="{D1833619-A96C-419C-B554-E2B783586848}" destId="{B382AF94-91A0-41DC-B612-183D6896EC43}" srcOrd="3" destOrd="0" presId="urn:microsoft.com/office/officeart/2005/8/layout/vProcess5"/>
    <dgm:cxn modelId="{B39D0253-BE12-40A9-B34E-C5F5A5627DD5}" type="presParOf" srcId="{D1833619-A96C-419C-B554-E2B783586848}" destId="{D33CCB6E-10D0-4874-849B-202F6FB24F4D}" srcOrd="4" destOrd="0" presId="urn:microsoft.com/office/officeart/2005/8/layout/vProcess5"/>
    <dgm:cxn modelId="{E8EC9ECD-51BA-4AC8-BECC-E5CD7EBA9020}" type="presParOf" srcId="{D1833619-A96C-419C-B554-E2B783586848}" destId="{B064D77A-97A8-4C46-8FBD-025EB494DAB6}" srcOrd="5" destOrd="0" presId="urn:microsoft.com/office/officeart/2005/8/layout/vProcess5"/>
    <dgm:cxn modelId="{43E5433C-9F0D-4866-A202-1002E971C492}" type="presParOf" srcId="{D1833619-A96C-419C-B554-E2B783586848}" destId="{28CB6CFE-B927-4723-ADE6-415EA0503846}" srcOrd="6" destOrd="0" presId="urn:microsoft.com/office/officeart/2005/8/layout/vProcess5"/>
    <dgm:cxn modelId="{46FB6014-885A-445E-B41B-B17E788B1184}" type="presParOf" srcId="{D1833619-A96C-419C-B554-E2B783586848}" destId="{EA0BBEDA-078A-497C-9E1B-CFE000577E5B}" srcOrd="7" destOrd="0" presId="urn:microsoft.com/office/officeart/2005/8/layout/vProcess5"/>
    <dgm:cxn modelId="{60E7CCBE-4BB8-49CE-94E6-EBE65DA27E6C}" type="presParOf" srcId="{D1833619-A96C-419C-B554-E2B783586848}" destId="{6580FD0A-DE7F-4EBA-A31A-7C0BD26C4E45}" srcOrd="8" destOrd="0" presId="urn:microsoft.com/office/officeart/2005/8/layout/vProcess5"/>
    <dgm:cxn modelId="{0B61C967-A7DA-4CA5-A664-A5CA899BC342}" type="presParOf" srcId="{D1833619-A96C-419C-B554-E2B783586848}" destId="{2873F975-F9E4-4DBD-9D7F-C0F3EEE2F212}" srcOrd="9" destOrd="0" presId="urn:microsoft.com/office/officeart/2005/8/layout/vProcess5"/>
    <dgm:cxn modelId="{F210B7B0-D9BA-4513-BC5F-C4193D3A47F4}" type="presParOf" srcId="{D1833619-A96C-419C-B554-E2B783586848}" destId="{9F6C187B-7E22-4A51-A2AD-72D341B8BC36}" srcOrd="10" destOrd="0" presId="urn:microsoft.com/office/officeart/2005/8/layout/vProcess5"/>
    <dgm:cxn modelId="{F8EA4469-F5B1-4123-AB30-C2CD67BE34E0}" type="presParOf" srcId="{D1833619-A96C-419C-B554-E2B783586848}" destId="{7553C9CB-D4D5-4F61-B0BB-D35AF20A659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C8546D-08FD-42F1-AE37-B8DC5541159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255266-2CE8-447B-94CC-D3F34C241D6C}">
      <dgm:prSet/>
      <dgm:spPr>
        <a:xfrm>
          <a:off x="0" y="0"/>
          <a:ext cx="5187487" cy="914096"/>
        </a:xfr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Build different structures dens, houses</a:t>
          </a:r>
        </a:p>
      </dgm:t>
    </dgm:pt>
    <dgm:pt modelId="{B303BEA3-069F-460C-82C1-BD48A8DC82AA}" type="parTrans" cxnId="{8D6454B7-30D1-4B8F-B1DA-499A8DA1AFC6}">
      <dgm:prSet/>
      <dgm:spPr/>
      <dgm:t>
        <a:bodyPr/>
        <a:lstStyle/>
        <a:p>
          <a:endParaRPr lang="en-US"/>
        </a:p>
      </dgm:t>
    </dgm:pt>
    <dgm:pt modelId="{E5A478AC-F796-4851-B50F-37D8D8B1E4D0}" type="sibTrans" cxnId="{8D6454B7-30D1-4B8F-B1DA-499A8DA1AFC6}">
      <dgm:prSet/>
      <dgm:spPr>
        <a:xfrm>
          <a:off x="4593324" y="693189"/>
          <a:ext cx="594162" cy="594162"/>
        </a:xfrm>
        <a:solidFill>
          <a:srgbClr val="2E83C3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2E83C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gm:t>
    </dgm:pt>
    <dgm:pt modelId="{17AA8DB5-4AC5-4C04-B12A-A7F2E2A8C632}">
      <dgm:prSet/>
      <dgm:spPr>
        <a:xfrm>
          <a:off x="457719" y="1066445"/>
          <a:ext cx="5187487" cy="914096"/>
        </a:xfrm>
        <a:solidFill>
          <a:srgbClr val="42D0A2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Make a quiet space</a:t>
          </a:r>
        </a:p>
      </dgm:t>
    </dgm:pt>
    <dgm:pt modelId="{B059FAC2-82A8-4858-88B7-4CA4B9EF558F}" type="parTrans" cxnId="{67456C84-A663-4ABB-A56F-0C16957101F4}">
      <dgm:prSet/>
      <dgm:spPr/>
      <dgm:t>
        <a:bodyPr/>
        <a:lstStyle/>
        <a:p>
          <a:endParaRPr lang="en-US"/>
        </a:p>
      </dgm:t>
    </dgm:pt>
    <dgm:pt modelId="{4C14CC45-BC20-4B3A-B54B-1953B09C0E02}" type="sibTrans" cxnId="{67456C84-A663-4ABB-A56F-0C16957101F4}">
      <dgm:prSet/>
      <dgm:spPr>
        <a:xfrm>
          <a:off x="5051043" y="1753541"/>
          <a:ext cx="594162" cy="594162"/>
        </a:xfrm>
        <a:solidFill>
          <a:srgbClr val="42D0A2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42D0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gm:t>
    </dgm:pt>
    <dgm:pt modelId="{FACB38F8-2B0A-427E-8A24-2458BAF7A857}">
      <dgm:prSet/>
      <dgm:spPr>
        <a:xfrm>
          <a:off x="0" y="0"/>
          <a:ext cx="5187487" cy="914096"/>
        </a:xfr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Create social spaces</a:t>
          </a:r>
        </a:p>
      </dgm:t>
    </dgm:pt>
    <dgm:pt modelId="{DBBC32F7-0878-4F9D-AC16-9E9D44F958E3}" type="parTrans" cxnId="{FC50FB8A-8D2D-49DC-AE30-D17A5AD62948}">
      <dgm:prSet/>
      <dgm:spPr/>
      <dgm:t>
        <a:bodyPr/>
        <a:lstStyle/>
        <a:p>
          <a:endParaRPr lang="en-GB"/>
        </a:p>
      </dgm:t>
    </dgm:pt>
    <dgm:pt modelId="{8333BA87-665F-4AB7-99B0-53175429C61E}" type="sibTrans" cxnId="{FC50FB8A-8D2D-49DC-AE30-D17A5AD62948}">
      <dgm:prSet/>
      <dgm:spPr/>
      <dgm:t>
        <a:bodyPr/>
        <a:lstStyle/>
        <a:p>
          <a:endParaRPr lang="en-GB" dirty="0"/>
        </a:p>
      </dgm:t>
    </dgm:pt>
    <dgm:pt modelId="{AB926CCF-BE49-4902-B23D-1A3FC166EB80}">
      <dgm:prSet/>
      <dgm:spPr>
        <a:xfrm>
          <a:off x="0" y="0"/>
          <a:ext cx="5187487" cy="914096"/>
        </a:xfr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Play tug of war</a:t>
          </a:r>
        </a:p>
      </dgm:t>
    </dgm:pt>
    <dgm:pt modelId="{BBB77AB9-B65B-4BB2-B21C-38BDFDDCA420}" type="parTrans" cxnId="{D0CDDCF4-2E47-49FF-B250-12F2AC0699FF}">
      <dgm:prSet/>
      <dgm:spPr/>
      <dgm:t>
        <a:bodyPr/>
        <a:lstStyle/>
        <a:p>
          <a:endParaRPr lang="en-GB"/>
        </a:p>
      </dgm:t>
    </dgm:pt>
    <dgm:pt modelId="{AA2C8020-DBC8-4C50-BAAC-50D6D0A076D5}" type="sibTrans" cxnId="{D0CDDCF4-2E47-49FF-B250-12F2AC0699FF}">
      <dgm:prSet/>
      <dgm:spPr/>
      <dgm:t>
        <a:bodyPr/>
        <a:lstStyle/>
        <a:p>
          <a:endParaRPr lang="en-GB"/>
        </a:p>
      </dgm:t>
    </dgm:pt>
    <dgm:pt modelId="{D1833619-A96C-419C-B554-E2B783586848}" type="pres">
      <dgm:prSet presAssocID="{44C8546D-08FD-42F1-AE37-B8DC55411597}" presName="outerComposite" presStyleCnt="0">
        <dgm:presLayoutVars>
          <dgm:chMax val="5"/>
          <dgm:dir/>
          <dgm:resizeHandles val="exact"/>
        </dgm:presLayoutVars>
      </dgm:prSet>
      <dgm:spPr/>
    </dgm:pt>
    <dgm:pt modelId="{02D2803C-06C6-4782-AFBC-49BACDC02E99}" type="pres">
      <dgm:prSet presAssocID="{44C8546D-08FD-42F1-AE37-B8DC55411597}" presName="dummyMaxCanvas" presStyleCnt="0">
        <dgm:presLayoutVars/>
      </dgm:prSet>
      <dgm:spPr/>
    </dgm:pt>
    <dgm:pt modelId="{FD9F06E8-33BE-4EC2-A378-CD1F32ECFD67}" type="pres">
      <dgm:prSet presAssocID="{44C8546D-08FD-42F1-AE37-B8DC55411597}" presName="FourNodes_1" presStyleLbl="node1" presStyleIdx="0" presStyleCnt="4">
        <dgm:presLayoutVars>
          <dgm:bulletEnabled val="1"/>
        </dgm:presLayoutVars>
      </dgm:prSet>
      <dgm:spPr/>
    </dgm:pt>
    <dgm:pt modelId="{AC400C85-87BC-4120-9139-9C7746596EE6}" type="pres">
      <dgm:prSet presAssocID="{44C8546D-08FD-42F1-AE37-B8DC55411597}" presName="FourNodes_2" presStyleLbl="node1" presStyleIdx="1" presStyleCnt="4">
        <dgm:presLayoutVars>
          <dgm:bulletEnabled val="1"/>
        </dgm:presLayoutVars>
      </dgm:prSet>
      <dgm:spPr/>
    </dgm:pt>
    <dgm:pt modelId="{8E714BF1-EDCB-42CF-9019-70D2CF943B40}" type="pres">
      <dgm:prSet presAssocID="{44C8546D-08FD-42F1-AE37-B8DC55411597}" presName="FourNodes_3" presStyleLbl="node1" presStyleIdx="2" presStyleCnt="4">
        <dgm:presLayoutVars>
          <dgm:bulletEnabled val="1"/>
        </dgm:presLayoutVars>
      </dgm:prSet>
      <dgm:spPr/>
    </dgm:pt>
    <dgm:pt modelId="{8C43DB43-2ACE-4481-BEEB-07C297483DF3}" type="pres">
      <dgm:prSet presAssocID="{44C8546D-08FD-42F1-AE37-B8DC55411597}" presName="FourNodes_4" presStyleLbl="node1" presStyleIdx="3" presStyleCnt="4">
        <dgm:presLayoutVars>
          <dgm:bulletEnabled val="1"/>
        </dgm:presLayoutVars>
      </dgm:prSet>
      <dgm:spPr/>
    </dgm:pt>
    <dgm:pt modelId="{49319A36-CCDD-4E9E-BF23-14CFA3E5CC00}" type="pres">
      <dgm:prSet presAssocID="{44C8546D-08FD-42F1-AE37-B8DC55411597}" presName="FourConn_1-2" presStyleLbl="fgAccFollowNode1" presStyleIdx="0" presStyleCnt="3">
        <dgm:presLayoutVars>
          <dgm:bulletEnabled val="1"/>
        </dgm:presLayoutVars>
      </dgm:prSet>
      <dgm:spPr/>
    </dgm:pt>
    <dgm:pt modelId="{121DFAF3-C710-4697-B3A6-8D5C9602A4E0}" type="pres">
      <dgm:prSet presAssocID="{44C8546D-08FD-42F1-AE37-B8DC55411597}" presName="FourConn_2-3" presStyleLbl="fgAccFollowNode1" presStyleIdx="1" presStyleCnt="3">
        <dgm:presLayoutVars>
          <dgm:bulletEnabled val="1"/>
        </dgm:presLayoutVars>
      </dgm:prSet>
      <dgm:spPr/>
    </dgm:pt>
    <dgm:pt modelId="{18379CC6-CBA4-452E-BFF1-A4CF7D020759}" type="pres">
      <dgm:prSet presAssocID="{44C8546D-08FD-42F1-AE37-B8DC55411597}" presName="FourConn_3-4" presStyleLbl="fgAccFollowNode1" presStyleIdx="2" presStyleCnt="3">
        <dgm:presLayoutVars>
          <dgm:bulletEnabled val="1"/>
        </dgm:presLayoutVars>
      </dgm:prSet>
      <dgm:spPr/>
    </dgm:pt>
    <dgm:pt modelId="{6C3AF106-2631-45F5-85DA-99A0C65BA351}" type="pres">
      <dgm:prSet presAssocID="{44C8546D-08FD-42F1-AE37-B8DC55411597}" presName="FourNodes_1_text" presStyleLbl="node1" presStyleIdx="3" presStyleCnt="4">
        <dgm:presLayoutVars>
          <dgm:bulletEnabled val="1"/>
        </dgm:presLayoutVars>
      </dgm:prSet>
      <dgm:spPr/>
    </dgm:pt>
    <dgm:pt modelId="{3ED98D9F-842D-417B-816E-D765E8562A47}" type="pres">
      <dgm:prSet presAssocID="{44C8546D-08FD-42F1-AE37-B8DC55411597}" presName="FourNodes_2_text" presStyleLbl="node1" presStyleIdx="3" presStyleCnt="4">
        <dgm:presLayoutVars>
          <dgm:bulletEnabled val="1"/>
        </dgm:presLayoutVars>
      </dgm:prSet>
      <dgm:spPr/>
    </dgm:pt>
    <dgm:pt modelId="{7538B4C1-42BC-4C42-BFEA-649C2D7451A6}" type="pres">
      <dgm:prSet presAssocID="{44C8546D-08FD-42F1-AE37-B8DC55411597}" presName="FourNodes_3_text" presStyleLbl="node1" presStyleIdx="3" presStyleCnt="4">
        <dgm:presLayoutVars>
          <dgm:bulletEnabled val="1"/>
        </dgm:presLayoutVars>
      </dgm:prSet>
      <dgm:spPr/>
    </dgm:pt>
    <dgm:pt modelId="{88675EE3-6173-40BF-A96D-AD82C904A936}" type="pres">
      <dgm:prSet presAssocID="{44C8546D-08FD-42F1-AE37-B8DC55411597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7201313-28E9-48BC-BC2A-23220898DB56}" type="presOf" srcId="{4C14CC45-BC20-4B3A-B54B-1953B09C0E02}" destId="{121DFAF3-C710-4697-B3A6-8D5C9602A4E0}" srcOrd="0" destOrd="0" presId="urn:microsoft.com/office/officeart/2005/8/layout/vProcess5"/>
    <dgm:cxn modelId="{DB0B6123-DC94-4657-9FD1-B856E0C8785A}" type="presOf" srcId="{FACB38F8-2B0A-427E-8A24-2458BAF7A857}" destId="{8E714BF1-EDCB-42CF-9019-70D2CF943B40}" srcOrd="0" destOrd="0" presId="urn:microsoft.com/office/officeart/2005/8/layout/vProcess5"/>
    <dgm:cxn modelId="{F27C0A2D-A3AC-4B50-8C30-D91F85AD880B}" type="presOf" srcId="{8333BA87-665F-4AB7-99B0-53175429C61E}" destId="{18379CC6-CBA4-452E-BFF1-A4CF7D020759}" srcOrd="0" destOrd="0" presId="urn:microsoft.com/office/officeart/2005/8/layout/vProcess5"/>
    <dgm:cxn modelId="{23C0753E-F9D2-4FE0-BC00-AA88F10202B4}" type="presOf" srcId="{17AA8DB5-4AC5-4C04-B12A-A7F2E2A8C632}" destId="{AC400C85-87BC-4120-9139-9C7746596EE6}" srcOrd="0" destOrd="0" presId="urn:microsoft.com/office/officeart/2005/8/layout/vProcess5"/>
    <dgm:cxn modelId="{A86E4571-DB5D-45DE-A3A4-04BF4C6D7CA1}" type="presOf" srcId="{FACB38F8-2B0A-427E-8A24-2458BAF7A857}" destId="{7538B4C1-42BC-4C42-BFEA-649C2D7451A6}" srcOrd="1" destOrd="0" presId="urn:microsoft.com/office/officeart/2005/8/layout/vProcess5"/>
    <dgm:cxn modelId="{214C1A76-E4FB-4E4D-8525-117F35B9D040}" type="presOf" srcId="{E5A478AC-F796-4851-B50F-37D8D8B1E4D0}" destId="{49319A36-CCDD-4E9E-BF23-14CFA3E5CC00}" srcOrd="0" destOrd="0" presId="urn:microsoft.com/office/officeart/2005/8/layout/vProcess5"/>
    <dgm:cxn modelId="{809F2E7D-9A43-444B-91F1-C7620F18354D}" type="presOf" srcId="{AB926CCF-BE49-4902-B23D-1A3FC166EB80}" destId="{88675EE3-6173-40BF-A96D-AD82C904A936}" srcOrd="1" destOrd="0" presId="urn:microsoft.com/office/officeart/2005/8/layout/vProcess5"/>
    <dgm:cxn modelId="{34061C83-C4E4-468B-840D-C5BA4E7EC93A}" type="presOf" srcId="{AB926CCF-BE49-4902-B23D-1A3FC166EB80}" destId="{8C43DB43-2ACE-4481-BEEB-07C297483DF3}" srcOrd="0" destOrd="0" presId="urn:microsoft.com/office/officeart/2005/8/layout/vProcess5"/>
    <dgm:cxn modelId="{67456C84-A663-4ABB-A56F-0C16957101F4}" srcId="{44C8546D-08FD-42F1-AE37-B8DC55411597}" destId="{17AA8DB5-4AC5-4C04-B12A-A7F2E2A8C632}" srcOrd="1" destOrd="0" parTransId="{B059FAC2-82A8-4858-88B7-4CA4B9EF558F}" sibTransId="{4C14CC45-BC20-4B3A-B54B-1953B09C0E02}"/>
    <dgm:cxn modelId="{FC50FB8A-8D2D-49DC-AE30-D17A5AD62948}" srcId="{44C8546D-08FD-42F1-AE37-B8DC55411597}" destId="{FACB38F8-2B0A-427E-8A24-2458BAF7A857}" srcOrd="2" destOrd="0" parTransId="{DBBC32F7-0878-4F9D-AC16-9E9D44F958E3}" sibTransId="{8333BA87-665F-4AB7-99B0-53175429C61E}"/>
    <dgm:cxn modelId="{12A6D399-F03C-457C-8CEC-0A3CFB23EC9B}" type="presOf" srcId="{30255266-2CE8-447B-94CC-D3F34C241D6C}" destId="{FD9F06E8-33BE-4EC2-A378-CD1F32ECFD67}" srcOrd="0" destOrd="0" presId="urn:microsoft.com/office/officeart/2005/8/layout/vProcess5"/>
    <dgm:cxn modelId="{68606CA1-0CA3-4EA7-8CDD-3743082179BD}" type="presOf" srcId="{44C8546D-08FD-42F1-AE37-B8DC55411597}" destId="{D1833619-A96C-419C-B554-E2B783586848}" srcOrd="0" destOrd="0" presId="urn:microsoft.com/office/officeart/2005/8/layout/vProcess5"/>
    <dgm:cxn modelId="{8EF538A4-9BEB-4F9C-A161-9816F7542A02}" type="presOf" srcId="{30255266-2CE8-447B-94CC-D3F34C241D6C}" destId="{6C3AF106-2631-45F5-85DA-99A0C65BA351}" srcOrd="1" destOrd="0" presId="urn:microsoft.com/office/officeart/2005/8/layout/vProcess5"/>
    <dgm:cxn modelId="{8D6454B7-30D1-4B8F-B1DA-499A8DA1AFC6}" srcId="{44C8546D-08FD-42F1-AE37-B8DC55411597}" destId="{30255266-2CE8-447B-94CC-D3F34C241D6C}" srcOrd="0" destOrd="0" parTransId="{B303BEA3-069F-460C-82C1-BD48A8DC82AA}" sibTransId="{E5A478AC-F796-4851-B50F-37D8D8B1E4D0}"/>
    <dgm:cxn modelId="{9AEB68C5-D0A0-4C23-8030-E66D133CCB73}" type="presOf" srcId="{17AA8DB5-4AC5-4C04-B12A-A7F2E2A8C632}" destId="{3ED98D9F-842D-417B-816E-D765E8562A47}" srcOrd="1" destOrd="0" presId="urn:microsoft.com/office/officeart/2005/8/layout/vProcess5"/>
    <dgm:cxn modelId="{D0CDDCF4-2E47-49FF-B250-12F2AC0699FF}" srcId="{44C8546D-08FD-42F1-AE37-B8DC55411597}" destId="{AB926CCF-BE49-4902-B23D-1A3FC166EB80}" srcOrd="3" destOrd="0" parTransId="{BBB77AB9-B65B-4BB2-B21C-38BDFDDCA420}" sibTransId="{AA2C8020-DBC8-4C50-BAAC-50D6D0A076D5}"/>
    <dgm:cxn modelId="{C9354253-6AFC-4B0B-AF6A-AB753E42F8D2}" type="presParOf" srcId="{D1833619-A96C-419C-B554-E2B783586848}" destId="{02D2803C-06C6-4782-AFBC-49BACDC02E99}" srcOrd="0" destOrd="0" presId="urn:microsoft.com/office/officeart/2005/8/layout/vProcess5"/>
    <dgm:cxn modelId="{946B21AE-B291-438C-B677-5A85B367D218}" type="presParOf" srcId="{D1833619-A96C-419C-B554-E2B783586848}" destId="{FD9F06E8-33BE-4EC2-A378-CD1F32ECFD67}" srcOrd="1" destOrd="0" presId="urn:microsoft.com/office/officeart/2005/8/layout/vProcess5"/>
    <dgm:cxn modelId="{A198BBB2-E4AC-48A8-9491-7D6D89ACB830}" type="presParOf" srcId="{D1833619-A96C-419C-B554-E2B783586848}" destId="{AC400C85-87BC-4120-9139-9C7746596EE6}" srcOrd="2" destOrd="0" presId="urn:microsoft.com/office/officeart/2005/8/layout/vProcess5"/>
    <dgm:cxn modelId="{404A12B2-05E6-4810-AD2B-EBD149C0F734}" type="presParOf" srcId="{D1833619-A96C-419C-B554-E2B783586848}" destId="{8E714BF1-EDCB-42CF-9019-70D2CF943B40}" srcOrd="3" destOrd="0" presId="urn:microsoft.com/office/officeart/2005/8/layout/vProcess5"/>
    <dgm:cxn modelId="{3FBCBAFA-7501-4D0A-9643-0718F99F7AA1}" type="presParOf" srcId="{D1833619-A96C-419C-B554-E2B783586848}" destId="{8C43DB43-2ACE-4481-BEEB-07C297483DF3}" srcOrd="4" destOrd="0" presId="urn:microsoft.com/office/officeart/2005/8/layout/vProcess5"/>
    <dgm:cxn modelId="{46E051BE-FB1D-4069-AEE5-DB53C7408D10}" type="presParOf" srcId="{D1833619-A96C-419C-B554-E2B783586848}" destId="{49319A36-CCDD-4E9E-BF23-14CFA3E5CC00}" srcOrd="5" destOrd="0" presId="urn:microsoft.com/office/officeart/2005/8/layout/vProcess5"/>
    <dgm:cxn modelId="{C73A1C00-458A-4BCD-A9CD-0226C32EE01D}" type="presParOf" srcId="{D1833619-A96C-419C-B554-E2B783586848}" destId="{121DFAF3-C710-4697-B3A6-8D5C9602A4E0}" srcOrd="6" destOrd="0" presId="urn:microsoft.com/office/officeart/2005/8/layout/vProcess5"/>
    <dgm:cxn modelId="{36569616-F47D-431B-907E-B3307FA7CB3F}" type="presParOf" srcId="{D1833619-A96C-419C-B554-E2B783586848}" destId="{18379CC6-CBA4-452E-BFF1-A4CF7D020759}" srcOrd="7" destOrd="0" presId="urn:microsoft.com/office/officeart/2005/8/layout/vProcess5"/>
    <dgm:cxn modelId="{FE983FFC-CD49-4DAE-9DE0-FC36C56A8922}" type="presParOf" srcId="{D1833619-A96C-419C-B554-E2B783586848}" destId="{6C3AF106-2631-45F5-85DA-99A0C65BA351}" srcOrd="8" destOrd="0" presId="urn:microsoft.com/office/officeart/2005/8/layout/vProcess5"/>
    <dgm:cxn modelId="{24FCD384-48B8-403C-B340-9B49C8EE7C9F}" type="presParOf" srcId="{D1833619-A96C-419C-B554-E2B783586848}" destId="{3ED98D9F-842D-417B-816E-D765E8562A47}" srcOrd="9" destOrd="0" presId="urn:microsoft.com/office/officeart/2005/8/layout/vProcess5"/>
    <dgm:cxn modelId="{F3406B6B-C887-4FF3-82F3-7E39EDEEC209}" type="presParOf" srcId="{D1833619-A96C-419C-B554-E2B783586848}" destId="{7538B4C1-42BC-4C42-BFEA-649C2D7451A6}" srcOrd="10" destOrd="0" presId="urn:microsoft.com/office/officeart/2005/8/layout/vProcess5"/>
    <dgm:cxn modelId="{37640ABE-8E0E-43CC-8E90-3EBC393D0468}" type="presParOf" srcId="{D1833619-A96C-419C-B554-E2B783586848}" destId="{88675EE3-6173-40BF-A96D-AD82C904A93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16AA18-CB2C-4B62-9823-CB0A3C84876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D6EDA5-A781-4B92-90D9-56F62A17CB46}">
      <dgm:prSet/>
      <dgm:spPr/>
      <dgm:t>
        <a:bodyPr/>
        <a:lstStyle/>
        <a:p>
          <a:pPr algn="ctr"/>
          <a:r>
            <a:rPr lang="en-GB" dirty="0"/>
            <a:t>Rope, tarpaulin and pegs</a:t>
          </a:r>
        </a:p>
        <a:p>
          <a:pPr algn="ctr"/>
          <a:r>
            <a:rPr lang="en-GB" dirty="0"/>
            <a:t>Play team will remain vigilant about correct use.  </a:t>
          </a:r>
          <a:endParaRPr lang="en-US" dirty="0"/>
        </a:p>
      </dgm:t>
    </dgm:pt>
    <dgm:pt modelId="{11230262-3DFD-488A-8B99-8C74229F7D7B}" type="parTrans" cxnId="{4D4CCDEC-37C1-415B-8D98-5C8B60DEDEE8}">
      <dgm:prSet/>
      <dgm:spPr/>
      <dgm:t>
        <a:bodyPr/>
        <a:lstStyle/>
        <a:p>
          <a:endParaRPr lang="en-US"/>
        </a:p>
      </dgm:t>
    </dgm:pt>
    <dgm:pt modelId="{64D23965-39B8-472F-9AA7-788CE67925ED}" type="sibTrans" cxnId="{4D4CCDEC-37C1-415B-8D98-5C8B60DEDEE8}">
      <dgm:prSet/>
      <dgm:spPr/>
      <dgm:t>
        <a:bodyPr/>
        <a:lstStyle/>
        <a:p>
          <a:endParaRPr lang="en-US"/>
        </a:p>
      </dgm:t>
    </dgm:pt>
    <dgm:pt modelId="{BE572BB2-21E8-45DB-B83E-E9F5C9D352E1}">
      <dgm:prSet/>
      <dgm:spPr/>
      <dgm:t>
        <a:bodyPr/>
        <a:lstStyle/>
        <a:p>
          <a:r>
            <a:rPr lang="en-US" dirty="0"/>
            <a:t>Don’t tie rope around any parts of our body.</a:t>
          </a:r>
        </a:p>
      </dgm:t>
    </dgm:pt>
    <dgm:pt modelId="{42FB34A3-3620-447C-98BE-1C5BDB4FEBF2}" type="parTrans" cxnId="{8A537750-D94A-46D4-85E1-7B07AF634BA4}">
      <dgm:prSet/>
      <dgm:spPr/>
      <dgm:t>
        <a:bodyPr/>
        <a:lstStyle/>
        <a:p>
          <a:endParaRPr lang="en-US"/>
        </a:p>
      </dgm:t>
    </dgm:pt>
    <dgm:pt modelId="{C681EB12-2966-4B27-A814-9AA3315077C0}" type="sibTrans" cxnId="{8A537750-D94A-46D4-85E1-7B07AF634BA4}">
      <dgm:prSet/>
      <dgm:spPr/>
      <dgm:t>
        <a:bodyPr/>
        <a:lstStyle/>
        <a:p>
          <a:endParaRPr lang="en-US"/>
        </a:p>
      </dgm:t>
    </dgm:pt>
    <dgm:pt modelId="{FA530671-7D6E-407F-8EE4-656C0DC9AED6}">
      <dgm:prSet/>
      <dgm:spPr/>
      <dgm:t>
        <a:bodyPr/>
        <a:lstStyle/>
        <a:p>
          <a:r>
            <a:rPr lang="en-US" dirty="0"/>
            <a:t>Be careful when using pegs- risk of pinching fingers. (Shown in assembly)</a:t>
          </a:r>
        </a:p>
      </dgm:t>
    </dgm:pt>
    <dgm:pt modelId="{417F4B1E-2C82-4A83-A1CB-0C9274738F85}" type="parTrans" cxnId="{087769AB-FAA6-40B4-A561-E946ADCBD5D9}">
      <dgm:prSet/>
      <dgm:spPr/>
    </dgm:pt>
    <dgm:pt modelId="{4268C934-D162-414A-B93A-5CAA4E5B9186}" type="sibTrans" cxnId="{087769AB-FAA6-40B4-A561-E946ADCBD5D9}">
      <dgm:prSet/>
      <dgm:spPr/>
    </dgm:pt>
    <dgm:pt modelId="{919A0EEE-0FEC-4F8C-80FA-08EB1195F3F5}">
      <dgm:prSet/>
      <dgm:spPr/>
      <dgm:t>
        <a:bodyPr/>
        <a:lstStyle/>
        <a:p>
          <a:r>
            <a:rPr lang="en-US" dirty="0"/>
            <a:t>Don’t wrap tarpaulin around our body</a:t>
          </a:r>
        </a:p>
      </dgm:t>
    </dgm:pt>
    <dgm:pt modelId="{8265C8E8-D1B0-42F4-BEC6-6B36280FCEBD}" type="parTrans" cxnId="{00A45156-9245-462A-AD78-128B29C625E7}">
      <dgm:prSet/>
      <dgm:spPr/>
    </dgm:pt>
    <dgm:pt modelId="{20CF0E5C-9B91-4C4A-A9C1-ED985A8B1DAD}" type="sibTrans" cxnId="{00A45156-9245-462A-AD78-128B29C625E7}">
      <dgm:prSet/>
      <dgm:spPr/>
    </dgm:pt>
    <dgm:pt modelId="{B04E712A-0324-46D4-9DEC-EA3371CEEAAD}">
      <dgm:prSet/>
      <dgm:spPr/>
      <dgm:t>
        <a:bodyPr/>
        <a:lstStyle/>
        <a:p>
          <a:r>
            <a:rPr lang="en-US" dirty="0"/>
            <a:t>Be respectful of other children's den creations- don’t destroy another den</a:t>
          </a:r>
        </a:p>
      </dgm:t>
    </dgm:pt>
    <dgm:pt modelId="{B02A599B-9F21-4A2E-B3D8-4486737D66D5}" type="parTrans" cxnId="{69DAE911-50C3-4F7D-A899-4464BCF8878D}">
      <dgm:prSet/>
      <dgm:spPr/>
    </dgm:pt>
    <dgm:pt modelId="{97CDD512-9A29-4ECE-AB7F-26FC2047DF53}" type="sibTrans" cxnId="{69DAE911-50C3-4F7D-A899-4464BCF8878D}">
      <dgm:prSet/>
      <dgm:spPr/>
    </dgm:pt>
    <dgm:pt modelId="{8A6063F6-F4F3-443E-BC79-9E3DD548058C}">
      <dgm:prSet/>
      <dgm:spPr/>
      <dgm:t>
        <a:bodyPr/>
        <a:lstStyle/>
        <a:p>
          <a:r>
            <a:rPr lang="en-US" dirty="0"/>
            <a:t>Be kind and share equipment</a:t>
          </a:r>
        </a:p>
      </dgm:t>
    </dgm:pt>
    <dgm:pt modelId="{0D2F27D7-958F-40D0-87B8-4C191201299B}" type="parTrans" cxnId="{9FB74B33-3451-4EA1-ABF5-1DF125E5CA2A}">
      <dgm:prSet/>
      <dgm:spPr/>
    </dgm:pt>
    <dgm:pt modelId="{DD6C72F5-D65D-4DBE-8746-6D78CF442C5B}" type="sibTrans" cxnId="{9FB74B33-3451-4EA1-ABF5-1DF125E5CA2A}">
      <dgm:prSet/>
      <dgm:spPr/>
    </dgm:pt>
    <dgm:pt modelId="{A703BE75-B545-4FDF-B41D-A0E01419FBDA}">
      <dgm:prSet/>
      <dgm:spPr/>
      <dgm:t>
        <a:bodyPr/>
        <a:lstStyle/>
        <a:p>
          <a:r>
            <a:rPr lang="en-US" dirty="0"/>
            <a:t>Den equipment to be tidied away at the end of lunchtime</a:t>
          </a:r>
        </a:p>
      </dgm:t>
    </dgm:pt>
    <dgm:pt modelId="{8F3C1A06-8DF2-4F5E-B9CC-B54090450C0A}" type="parTrans" cxnId="{F719F768-6501-42C3-8F5B-45E134AA057B}">
      <dgm:prSet/>
      <dgm:spPr/>
    </dgm:pt>
    <dgm:pt modelId="{3D1F03FE-8B89-4633-BD08-7C87391C4AAC}" type="sibTrans" cxnId="{F719F768-6501-42C3-8F5B-45E134AA057B}">
      <dgm:prSet/>
      <dgm:spPr/>
    </dgm:pt>
    <dgm:pt modelId="{E919DD6A-B00C-4BB8-892B-8A4A9EC379B3}" type="pres">
      <dgm:prSet presAssocID="{1B16AA18-CB2C-4B62-9823-CB0A3C848769}" presName="linear" presStyleCnt="0">
        <dgm:presLayoutVars>
          <dgm:animLvl val="lvl"/>
          <dgm:resizeHandles val="exact"/>
        </dgm:presLayoutVars>
      </dgm:prSet>
      <dgm:spPr/>
    </dgm:pt>
    <dgm:pt modelId="{66208B79-7158-4EE7-8499-44825F48BE41}" type="pres">
      <dgm:prSet presAssocID="{09D6EDA5-A781-4B92-90D9-56F62A17CB46}" presName="parentText" presStyleLbl="node1" presStyleIdx="0" presStyleCnt="1" custLinFactNeighborX="-14690" custLinFactNeighborY="-9147">
        <dgm:presLayoutVars>
          <dgm:chMax val="0"/>
          <dgm:bulletEnabled val="1"/>
        </dgm:presLayoutVars>
      </dgm:prSet>
      <dgm:spPr/>
    </dgm:pt>
    <dgm:pt modelId="{64539474-E16B-4F98-A077-19CA151BB17C}" type="pres">
      <dgm:prSet presAssocID="{09D6EDA5-A781-4B92-90D9-56F62A17CB4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9DAE911-50C3-4F7D-A899-4464BCF8878D}" srcId="{09D6EDA5-A781-4B92-90D9-56F62A17CB46}" destId="{B04E712A-0324-46D4-9DEC-EA3371CEEAAD}" srcOrd="3" destOrd="0" parTransId="{B02A599B-9F21-4A2E-B3D8-4486737D66D5}" sibTransId="{97CDD512-9A29-4ECE-AB7F-26FC2047DF53}"/>
    <dgm:cxn modelId="{F6CEF21E-1152-4424-92B5-3DFA70AADA2E}" type="presOf" srcId="{BE572BB2-21E8-45DB-B83E-E9F5C9D352E1}" destId="{64539474-E16B-4F98-A077-19CA151BB17C}" srcOrd="0" destOrd="0" presId="urn:microsoft.com/office/officeart/2005/8/layout/vList2"/>
    <dgm:cxn modelId="{38363028-60ED-4DF8-AB92-329B3C290F99}" type="presOf" srcId="{09D6EDA5-A781-4B92-90D9-56F62A17CB46}" destId="{66208B79-7158-4EE7-8499-44825F48BE41}" srcOrd="0" destOrd="0" presId="urn:microsoft.com/office/officeart/2005/8/layout/vList2"/>
    <dgm:cxn modelId="{9FB74B33-3451-4EA1-ABF5-1DF125E5CA2A}" srcId="{09D6EDA5-A781-4B92-90D9-56F62A17CB46}" destId="{8A6063F6-F4F3-443E-BC79-9E3DD548058C}" srcOrd="4" destOrd="0" parTransId="{0D2F27D7-958F-40D0-87B8-4C191201299B}" sibTransId="{DD6C72F5-D65D-4DBE-8746-6D78CF442C5B}"/>
    <dgm:cxn modelId="{621BBE5B-8F26-4188-8A25-2691FE66056C}" type="presOf" srcId="{B04E712A-0324-46D4-9DEC-EA3371CEEAAD}" destId="{64539474-E16B-4F98-A077-19CA151BB17C}" srcOrd="0" destOrd="3" presId="urn:microsoft.com/office/officeart/2005/8/layout/vList2"/>
    <dgm:cxn modelId="{8C3D3A60-E8BB-4AA8-B3DC-3060E621CB9E}" type="presOf" srcId="{A703BE75-B545-4FDF-B41D-A0E01419FBDA}" destId="{64539474-E16B-4F98-A077-19CA151BB17C}" srcOrd="0" destOrd="5" presId="urn:microsoft.com/office/officeart/2005/8/layout/vList2"/>
    <dgm:cxn modelId="{2DEB7C60-4DF7-4A6F-88F8-D624BB80B0E0}" type="presOf" srcId="{1B16AA18-CB2C-4B62-9823-CB0A3C848769}" destId="{E919DD6A-B00C-4BB8-892B-8A4A9EC379B3}" srcOrd="0" destOrd="0" presId="urn:microsoft.com/office/officeart/2005/8/layout/vList2"/>
    <dgm:cxn modelId="{44837562-B391-429B-A0D4-9A42CB9874AC}" type="presOf" srcId="{FA530671-7D6E-407F-8EE4-656C0DC9AED6}" destId="{64539474-E16B-4F98-A077-19CA151BB17C}" srcOrd="0" destOrd="1" presId="urn:microsoft.com/office/officeart/2005/8/layout/vList2"/>
    <dgm:cxn modelId="{F719F768-6501-42C3-8F5B-45E134AA057B}" srcId="{09D6EDA5-A781-4B92-90D9-56F62A17CB46}" destId="{A703BE75-B545-4FDF-B41D-A0E01419FBDA}" srcOrd="5" destOrd="0" parTransId="{8F3C1A06-8DF2-4F5E-B9CC-B54090450C0A}" sibTransId="{3D1F03FE-8B89-4633-BD08-7C87391C4AAC}"/>
    <dgm:cxn modelId="{C8F6606D-53DF-45FD-926F-4F509002244E}" type="presOf" srcId="{8A6063F6-F4F3-443E-BC79-9E3DD548058C}" destId="{64539474-E16B-4F98-A077-19CA151BB17C}" srcOrd="0" destOrd="4" presId="urn:microsoft.com/office/officeart/2005/8/layout/vList2"/>
    <dgm:cxn modelId="{8A537750-D94A-46D4-85E1-7B07AF634BA4}" srcId="{09D6EDA5-A781-4B92-90D9-56F62A17CB46}" destId="{BE572BB2-21E8-45DB-B83E-E9F5C9D352E1}" srcOrd="0" destOrd="0" parTransId="{42FB34A3-3620-447C-98BE-1C5BDB4FEBF2}" sibTransId="{C681EB12-2966-4B27-A814-9AA3315077C0}"/>
    <dgm:cxn modelId="{00A45156-9245-462A-AD78-128B29C625E7}" srcId="{09D6EDA5-A781-4B92-90D9-56F62A17CB46}" destId="{919A0EEE-0FEC-4F8C-80FA-08EB1195F3F5}" srcOrd="2" destOrd="0" parTransId="{8265C8E8-D1B0-42F4-BEC6-6B36280FCEBD}" sibTransId="{20CF0E5C-9B91-4C4A-A9C1-ED985A8B1DAD}"/>
    <dgm:cxn modelId="{087769AB-FAA6-40B4-A561-E946ADCBD5D9}" srcId="{09D6EDA5-A781-4B92-90D9-56F62A17CB46}" destId="{FA530671-7D6E-407F-8EE4-656C0DC9AED6}" srcOrd="1" destOrd="0" parTransId="{417F4B1E-2C82-4A83-A1CB-0C9274738F85}" sibTransId="{4268C934-D162-414A-B93A-5CAA4E5B9186}"/>
    <dgm:cxn modelId="{6CDEA5EC-87F5-4947-9D83-D71CD65817E2}" type="presOf" srcId="{919A0EEE-0FEC-4F8C-80FA-08EB1195F3F5}" destId="{64539474-E16B-4F98-A077-19CA151BB17C}" srcOrd="0" destOrd="2" presId="urn:microsoft.com/office/officeart/2005/8/layout/vList2"/>
    <dgm:cxn modelId="{4D4CCDEC-37C1-415B-8D98-5C8B60DEDEE8}" srcId="{1B16AA18-CB2C-4B62-9823-CB0A3C848769}" destId="{09D6EDA5-A781-4B92-90D9-56F62A17CB46}" srcOrd="0" destOrd="0" parTransId="{11230262-3DFD-488A-8B99-8C74229F7D7B}" sibTransId="{64D23965-39B8-472F-9AA7-788CE67925ED}"/>
    <dgm:cxn modelId="{24F4422F-9251-4572-BE97-07758D9C19E0}" type="presParOf" srcId="{E919DD6A-B00C-4BB8-892B-8A4A9EC379B3}" destId="{66208B79-7158-4EE7-8499-44825F48BE41}" srcOrd="0" destOrd="0" presId="urn:microsoft.com/office/officeart/2005/8/layout/vList2"/>
    <dgm:cxn modelId="{0905D9E4-2176-4F67-8D3B-7CBC823CE6BA}" type="presParOf" srcId="{E919DD6A-B00C-4BB8-892B-8A4A9EC379B3}" destId="{64539474-E16B-4F98-A077-19CA151BB17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B16AA18-CB2C-4B62-9823-CB0A3C84876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9D6EDA5-A781-4B92-90D9-56F62A17CB46}">
      <dgm:prSet/>
      <dgm:spPr/>
      <dgm:t>
        <a:bodyPr/>
        <a:lstStyle/>
        <a:p>
          <a:pPr algn="ctr"/>
          <a:r>
            <a:rPr lang="en-US" dirty="0"/>
            <a:t>Please remember</a:t>
          </a:r>
        </a:p>
      </dgm:t>
    </dgm:pt>
    <dgm:pt modelId="{11230262-3DFD-488A-8B99-8C74229F7D7B}" type="parTrans" cxnId="{4D4CCDEC-37C1-415B-8D98-5C8B60DEDEE8}">
      <dgm:prSet/>
      <dgm:spPr/>
      <dgm:t>
        <a:bodyPr/>
        <a:lstStyle/>
        <a:p>
          <a:endParaRPr lang="en-US"/>
        </a:p>
      </dgm:t>
    </dgm:pt>
    <dgm:pt modelId="{64D23965-39B8-472F-9AA7-788CE67925ED}" type="sibTrans" cxnId="{4D4CCDEC-37C1-415B-8D98-5C8B60DEDEE8}">
      <dgm:prSet/>
      <dgm:spPr/>
      <dgm:t>
        <a:bodyPr/>
        <a:lstStyle/>
        <a:p>
          <a:endParaRPr lang="en-US"/>
        </a:p>
      </dgm:t>
    </dgm:pt>
    <dgm:pt modelId="{BE572BB2-21E8-45DB-B83E-E9F5C9D352E1}">
      <dgm:prSet/>
      <dgm:spPr/>
      <dgm:t>
        <a:bodyPr/>
        <a:lstStyle/>
        <a:p>
          <a:r>
            <a:rPr lang="en-US" dirty="0"/>
            <a:t>If you wear a dressing up costume, please put it back in the box when you take it off- as costumes are being stood on and getting muddy</a:t>
          </a:r>
        </a:p>
      </dgm:t>
    </dgm:pt>
    <dgm:pt modelId="{42FB34A3-3620-447C-98BE-1C5BDB4FEBF2}" type="parTrans" cxnId="{8A537750-D94A-46D4-85E1-7B07AF634BA4}">
      <dgm:prSet/>
      <dgm:spPr/>
      <dgm:t>
        <a:bodyPr/>
        <a:lstStyle/>
        <a:p>
          <a:endParaRPr lang="en-US"/>
        </a:p>
      </dgm:t>
    </dgm:pt>
    <dgm:pt modelId="{C681EB12-2966-4B27-A814-9AA3315077C0}" type="sibTrans" cxnId="{8A537750-D94A-46D4-85E1-7B07AF634BA4}">
      <dgm:prSet/>
      <dgm:spPr/>
      <dgm:t>
        <a:bodyPr/>
        <a:lstStyle/>
        <a:p>
          <a:endParaRPr lang="en-US"/>
        </a:p>
      </dgm:t>
    </dgm:pt>
    <dgm:pt modelId="{8AB35C8B-E028-4EE6-90DE-7648EE2BE300}">
      <dgm:prSet/>
      <dgm:spPr/>
      <dgm:t>
        <a:bodyPr/>
        <a:lstStyle/>
        <a:p>
          <a:endParaRPr lang="en-US" dirty="0"/>
        </a:p>
      </dgm:t>
    </dgm:pt>
    <dgm:pt modelId="{66CCF688-9163-4995-85F3-42BB49DA40AA}" type="parTrans" cxnId="{288C6490-4E81-48CC-9662-21F0B7376E3D}">
      <dgm:prSet/>
      <dgm:spPr/>
    </dgm:pt>
    <dgm:pt modelId="{CD1976A6-CD56-4B36-8BB1-24E82099D28D}" type="sibTrans" cxnId="{288C6490-4E81-48CC-9662-21F0B7376E3D}">
      <dgm:prSet/>
      <dgm:spPr/>
    </dgm:pt>
    <dgm:pt modelId="{21932984-9978-4FBA-83F1-03AC671B43A5}">
      <dgm:prSet/>
      <dgm:spPr/>
      <dgm:t>
        <a:bodyPr/>
        <a:lstStyle/>
        <a:p>
          <a:r>
            <a:rPr lang="en-US" dirty="0"/>
            <a:t>Use and respect equipment correctly- space hoppers are to be hopped on </a:t>
          </a:r>
          <a:r>
            <a:rPr lang="en-US" dirty="0">
              <a:solidFill>
                <a:srgbClr val="FF0000"/>
              </a:solidFill>
            </a:rPr>
            <a:t>NOT </a:t>
          </a:r>
          <a:r>
            <a:rPr lang="en-US" dirty="0"/>
            <a:t>kicked!</a:t>
          </a:r>
        </a:p>
      </dgm:t>
    </dgm:pt>
    <dgm:pt modelId="{6AA7FE73-23ED-476E-A975-5E37711ADAB8}" type="parTrans" cxnId="{6296EFB8-90EF-4302-8237-482D94160A7A}">
      <dgm:prSet/>
      <dgm:spPr/>
    </dgm:pt>
    <dgm:pt modelId="{7C24BC1E-C0D9-4756-A314-8D0502B3A220}" type="sibTrans" cxnId="{6296EFB8-90EF-4302-8237-482D94160A7A}">
      <dgm:prSet/>
      <dgm:spPr/>
    </dgm:pt>
    <dgm:pt modelId="{E919DD6A-B00C-4BB8-892B-8A4A9EC379B3}" type="pres">
      <dgm:prSet presAssocID="{1B16AA18-CB2C-4B62-9823-CB0A3C848769}" presName="linear" presStyleCnt="0">
        <dgm:presLayoutVars>
          <dgm:animLvl val="lvl"/>
          <dgm:resizeHandles val="exact"/>
        </dgm:presLayoutVars>
      </dgm:prSet>
      <dgm:spPr/>
    </dgm:pt>
    <dgm:pt modelId="{66208B79-7158-4EE7-8499-44825F48BE41}" type="pres">
      <dgm:prSet presAssocID="{09D6EDA5-A781-4B92-90D9-56F62A17CB46}" presName="parentText" presStyleLbl="node1" presStyleIdx="0" presStyleCnt="1" custLinFactNeighborX="-14690" custLinFactNeighborY="-9147">
        <dgm:presLayoutVars>
          <dgm:chMax val="0"/>
          <dgm:bulletEnabled val="1"/>
        </dgm:presLayoutVars>
      </dgm:prSet>
      <dgm:spPr/>
    </dgm:pt>
    <dgm:pt modelId="{64539474-E16B-4F98-A077-19CA151BB17C}" type="pres">
      <dgm:prSet presAssocID="{09D6EDA5-A781-4B92-90D9-56F62A17CB4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F6CEF21E-1152-4424-92B5-3DFA70AADA2E}" type="presOf" srcId="{BE572BB2-21E8-45DB-B83E-E9F5C9D352E1}" destId="{64539474-E16B-4F98-A077-19CA151BB17C}" srcOrd="0" destOrd="0" presId="urn:microsoft.com/office/officeart/2005/8/layout/vList2"/>
    <dgm:cxn modelId="{38363028-60ED-4DF8-AB92-329B3C290F99}" type="presOf" srcId="{09D6EDA5-A781-4B92-90D9-56F62A17CB46}" destId="{66208B79-7158-4EE7-8499-44825F48BE41}" srcOrd="0" destOrd="0" presId="urn:microsoft.com/office/officeart/2005/8/layout/vList2"/>
    <dgm:cxn modelId="{2DEB7C60-4DF7-4A6F-88F8-D624BB80B0E0}" type="presOf" srcId="{1B16AA18-CB2C-4B62-9823-CB0A3C848769}" destId="{E919DD6A-B00C-4BB8-892B-8A4A9EC379B3}" srcOrd="0" destOrd="0" presId="urn:microsoft.com/office/officeart/2005/8/layout/vList2"/>
    <dgm:cxn modelId="{8A537750-D94A-46D4-85E1-7B07AF634BA4}" srcId="{09D6EDA5-A781-4B92-90D9-56F62A17CB46}" destId="{BE572BB2-21E8-45DB-B83E-E9F5C9D352E1}" srcOrd="0" destOrd="0" parTransId="{42FB34A3-3620-447C-98BE-1C5BDB4FEBF2}" sibTransId="{C681EB12-2966-4B27-A814-9AA3315077C0}"/>
    <dgm:cxn modelId="{399B5C7A-EFD9-4272-9EFC-D13456A57552}" type="presOf" srcId="{21932984-9978-4FBA-83F1-03AC671B43A5}" destId="{64539474-E16B-4F98-A077-19CA151BB17C}" srcOrd="0" destOrd="1" presId="urn:microsoft.com/office/officeart/2005/8/layout/vList2"/>
    <dgm:cxn modelId="{288C6490-4E81-48CC-9662-21F0B7376E3D}" srcId="{09D6EDA5-A781-4B92-90D9-56F62A17CB46}" destId="{8AB35C8B-E028-4EE6-90DE-7648EE2BE300}" srcOrd="2" destOrd="0" parTransId="{66CCF688-9163-4995-85F3-42BB49DA40AA}" sibTransId="{CD1976A6-CD56-4B36-8BB1-24E82099D28D}"/>
    <dgm:cxn modelId="{6296EFB8-90EF-4302-8237-482D94160A7A}" srcId="{09D6EDA5-A781-4B92-90D9-56F62A17CB46}" destId="{21932984-9978-4FBA-83F1-03AC671B43A5}" srcOrd="1" destOrd="0" parTransId="{6AA7FE73-23ED-476E-A975-5E37711ADAB8}" sibTransId="{7C24BC1E-C0D9-4756-A314-8D0502B3A220}"/>
    <dgm:cxn modelId="{2251A7DC-363F-4C46-A2AC-98504C3CFB0C}" type="presOf" srcId="{8AB35C8B-E028-4EE6-90DE-7648EE2BE300}" destId="{64539474-E16B-4F98-A077-19CA151BB17C}" srcOrd="0" destOrd="2" presId="urn:microsoft.com/office/officeart/2005/8/layout/vList2"/>
    <dgm:cxn modelId="{4D4CCDEC-37C1-415B-8D98-5C8B60DEDEE8}" srcId="{1B16AA18-CB2C-4B62-9823-CB0A3C848769}" destId="{09D6EDA5-A781-4B92-90D9-56F62A17CB46}" srcOrd="0" destOrd="0" parTransId="{11230262-3DFD-488A-8B99-8C74229F7D7B}" sibTransId="{64D23965-39B8-472F-9AA7-788CE67925ED}"/>
    <dgm:cxn modelId="{24F4422F-9251-4572-BE97-07758D9C19E0}" type="presParOf" srcId="{E919DD6A-B00C-4BB8-892B-8A4A9EC379B3}" destId="{66208B79-7158-4EE7-8499-44825F48BE41}" srcOrd="0" destOrd="0" presId="urn:microsoft.com/office/officeart/2005/8/layout/vList2"/>
    <dgm:cxn modelId="{0905D9E4-2176-4F67-8D3B-7CBC823CE6BA}" type="presParOf" srcId="{E919DD6A-B00C-4BB8-892B-8A4A9EC379B3}" destId="{64539474-E16B-4F98-A077-19CA151BB17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05727-8E17-480A-B5D2-200024B4C1FA}">
      <dsp:nvSpPr>
        <dsp:cNvPr id="0" name=""/>
        <dsp:cNvSpPr/>
      </dsp:nvSpPr>
      <dsp:spPr>
        <a:xfrm>
          <a:off x="0" y="0"/>
          <a:ext cx="4882340" cy="6703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No dragging or pulling tarpaulin </a:t>
          </a:r>
          <a:endParaRPr lang="en-US" sz="1800" kern="1200" dirty="0"/>
        </a:p>
      </dsp:txBody>
      <dsp:txXfrm>
        <a:off x="19634" y="19634"/>
        <a:ext cx="4102350" cy="631069"/>
      </dsp:txXfrm>
    </dsp:sp>
    <dsp:sp modelId="{148CBCC1-6A0A-4DD6-9F7B-BD89F59AA109}">
      <dsp:nvSpPr>
        <dsp:cNvPr id="0" name=""/>
        <dsp:cNvSpPr/>
      </dsp:nvSpPr>
      <dsp:spPr>
        <a:xfrm>
          <a:off x="408896" y="792216"/>
          <a:ext cx="4882340" cy="6703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Don’t destroy someone else’s den</a:t>
          </a:r>
          <a:endParaRPr lang="en-US" sz="1800" kern="1200" dirty="0"/>
        </a:p>
      </dsp:txBody>
      <dsp:txXfrm>
        <a:off x="428530" y="811850"/>
        <a:ext cx="3998457" cy="631069"/>
      </dsp:txXfrm>
    </dsp:sp>
    <dsp:sp modelId="{B382AF94-91A0-41DC-B612-183D6896EC43}">
      <dsp:nvSpPr>
        <dsp:cNvPr id="0" name=""/>
        <dsp:cNvSpPr/>
      </dsp:nvSpPr>
      <dsp:spPr>
        <a:xfrm>
          <a:off x="811689" y="1584433"/>
          <a:ext cx="4882340" cy="6703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Don’t take resources from others </a:t>
          </a:r>
          <a:endParaRPr lang="en-US" sz="1800" kern="1200" dirty="0"/>
        </a:p>
      </dsp:txBody>
      <dsp:txXfrm>
        <a:off x="831323" y="1604067"/>
        <a:ext cx="4004560" cy="631069"/>
      </dsp:txXfrm>
    </dsp:sp>
    <dsp:sp modelId="{D33CCB6E-10D0-4874-849B-202F6FB24F4D}">
      <dsp:nvSpPr>
        <dsp:cNvPr id="0" name=""/>
        <dsp:cNvSpPr/>
      </dsp:nvSpPr>
      <dsp:spPr>
        <a:xfrm>
          <a:off x="1220585" y="2376650"/>
          <a:ext cx="4882340" cy="670337"/>
        </a:xfrm>
        <a:prstGeom prst="roundRect">
          <a:avLst>
            <a:gd name="adj" fmla="val 10000"/>
          </a:avLst>
        </a:prstGeo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No keeping equipment rom previous days</a:t>
          </a:r>
        </a:p>
      </dsp:txBody>
      <dsp:txXfrm>
        <a:off x="1240219" y="2396284"/>
        <a:ext cx="3998457" cy="631069"/>
      </dsp:txXfrm>
    </dsp:sp>
    <dsp:sp modelId="{B064D77A-97A8-4C46-8FBD-025EB494DAB6}">
      <dsp:nvSpPr>
        <dsp:cNvPr id="0" name=""/>
        <dsp:cNvSpPr/>
      </dsp:nvSpPr>
      <dsp:spPr>
        <a:xfrm>
          <a:off x="4446621" y="513417"/>
          <a:ext cx="435719" cy="43571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4544658" y="513417"/>
        <a:ext cx="239645" cy="327879"/>
      </dsp:txXfrm>
    </dsp:sp>
    <dsp:sp modelId="{28CB6CFE-B927-4723-ADE6-415EA0503846}">
      <dsp:nvSpPr>
        <dsp:cNvPr id="0" name=""/>
        <dsp:cNvSpPr/>
      </dsp:nvSpPr>
      <dsp:spPr>
        <a:xfrm>
          <a:off x="4855517" y="1305634"/>
          <a:ext cx="435719" cy="43571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4953554" y="1305634"/>
        <a:ext cx="239645" cy="327879"/>
      </dsp:txXfrm>
    </dsp:sp>
    <dsp:sp modelId="{EA0BBEDA-078A-497C-9E1B-CFE000577E5B}">
      <dsp:nvSpPr>
        <dsp:cNvPr id="0" name=""/>
        <dsp:cNvSpPr/>
      </dsp:nvSpPr>
      <dsp:spPr>
        <a:xfrm>
          <a:off x="5258310" y="2097851"/>
          <a:ext cx="435719" cy="43571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356347" y="2097851"/>
        <a:ext cx="239645" cy="3278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F06E8-33BE-4EC2-A378-CD1F32ECFD67}">
      <dsp:nvSpPr>
        <dsp:cNvPr id="0" name=""/>
        <dsp:cNvSpPr/>
      </dsp:nvSpPr>
      <dsp:spPr>
        <a:xfrm>
          <a:off x="0" y="0"/>
          <a:ext cx="4882340" cy="670337"/>
        </a:xfrm>
        <a:prstGeom prst="roundRect">
          <a:avLst>
            <a:gd name="adj" fmla="val 10000"/>
          </a:avLst>
        </a:prstGeo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Build different structures dens, houses</a:t>
          </a:r>
        </a:p>
      </dsp:txBody>
      <dsp:txXfrm>
        <a:off x="19634" y="19634"/>
        <a:ext cx="4102350" cy="631069"/>
      </dsp:txXfrm>
    </dsp:sp>
    <dsp:sp modelId="{AC400C85-87BC-4120-9139-9C7746596EE6}">
      <dsp:nvSpPr>
        <dsp:cNvPr id="0" name=""/>
        <dsp:cNvSpPr/>
      </dsp:nvSpPr>
      <dsp:spPr>
        <a:xfrm>
          <a:off x="408896" y="792216"/>
          <a:ext cx="4882340" cy="670337"/>
        </a:xfrm>
        <a:prstGeom prst="roundRect">
          <a:avLst>
            <a:gd name="adj" fmla="val 10000"/>
          </a:avLst>
        </a:prstGeom>
        <a:solidFill>
          <a:srgbClr val="42D0A2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Make a quiet space</a:t>
          </a:r>
        </a:p>
      </dsp:txBody>
      <dsp:txXfrm>
        <a:off x="428530" y="811850"/>
        <a:ext cx="3998457" cy="631069"/>
      </dsp:txXfrm>
    </dsp:sp>
    <dsp:sp modelId="{8E714BF1-EDCB-42CF-9019-70D2CF943B40}">
      <dsp:nvSpPr>
        <dsp:cNvPr id="0" name=""/>
        <dsp:cNvSpPr/>
      </dsp:nvSpPr>
      <dsp:spPr>
        <a:xfrm>
          <a:off x="811689" y="1584433"/>
          <a:ext cx="4882340" cy="670337"/>
        </a:xfrm>
        <a:prstGeom prst="roundRect">
          <a:avLst>
            <a:gd name="adj" fmla="val 10000"/>
          </a:avLst>
        </a:prstGeo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Create social spaces</a:t>
          </a:r>
        </a:p>
      </dsp:txBody>
      <dsp:txXfrm>
        <a:off x="831323" y="1604067"/>
        <a:ext cx="4004560" cy="631069"/>
      </dsp:txXfrm>
    </dsp:sp>
    <dsp:sp modelId="{8C43DB43-2ACE-4481-BEEB-07C297483DF3}">
      <dsp:nvSpPr>
        <dsp:cNvPr id="0" name=""/>
        <dsp:cNvSpPr/>
      </dsp:nvSpPr>
      <dsp:spPr>
        <a:xfrm>
          <a:off x="1220585" y="2376650"/>
          <a:ext cx="4882340" cy="670337"/>
        </a:xfrm>
        <a:prstGeom prst="roundRect">
          <a:avLst>
            <a:gd name="adj" fmla="val 10000"/>
          </a:avLst>
        </a:prstGeom>
        <a:solidFill>
          <a:srgbClr val="2E83C3">
            <a:hueOff val="0"/>
            <a:satOff val="0"/>
            <a:lumOff val="0"/>
            <a:alphaOff val="0"/>
          </a:srgbClr>
        </a:solidFill>
        <a:ln w="1905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Trebuchet MS" panose="020B0603020202020204"/>
              <a:ea typeface="+mn-ea"/>
              <a:cs typeface="+mn-cs"/>
            </a:rPr>
            <a:t>Play tug of war</a:t>
          </a:r>
        </a:p>
      </dsp:txBody>
      <dsp:txXfrm>
        <a:off x="1240219" y="2396284"/>
        <a:ext cx="3998457" cy="631069"/>
      </dsp:txXfrm>
    </dsp:sp>
    <dsp:sp modelId="{49319A36-CCDD-4E9E-BF23-14CFA3E5CC00}">
      <dsp:nvSpPr>
        <dsp:cNvPr id="0" name=""/>
        <dsp:cNvSpPr/>
      </dsp:nvSpPr>
      <dsp:spPr>
        <a:xfrm>
          <a:off x="4446621" y="513417"/>
          <a:ext cx="435719" cy="435719"/>
        </a:xfrm>
        <a:prstGeom prst="downArrow">
          <a:avLst>
            <a:gd name="adj1" fmla="val 55000"/>
            <a:gd name="adj2" fmla="val 45000"/>
          </a:avLst>
        </a:prstGeom>
        <a:solidFill>
          <a:srgbClr val="2E83C3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2E83C3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4544658" y="513417"/>
        <a:ext cx="239645" cy="327879"/>
      </dsp:txXfrm>
    </dsp:sp>
    <dsp:sp modelId="{121DFAF3-C710-4697-B3A6-8D5C9602A4E0}">
      <dsp:nvSpPr>
        <dsp:cNvPr id="0" name=""/>
        <dsp:cNvSpPr/>
      </dsp:nvSpPr>
      <dsp:spPr>
        <a:xfrm>
          <a:off x="4855517" y="1305634"/>
          <a:ext cx="435719" cy="435719"/>
        </a:xfrm>
        <a:prstGeom prst="downArrow">
          <a:avLst>
            <a:gd name="adj1" fmla="val 55000"/>
            <a:gd name="adj2" fmla="val 45000"/>
          </a:avLst>
        </a:prstGeom>
        <a:solidFill>
          <a:srgbClr val="42D0A2">
            <a:tint val="40000"/>
            <a:alpha val="90000"/>
            <a:hueOff val="0"/>
            <a:satOff val="0"/>
            <a:lumOff val="0"/>
            <a:alphaOff val="0"/>
          </a:srgbClr>
        </a:solidFill>
        <a:ln w="19050" cap="rnd" cmpd="sng" algn="ctr">
          <a:solidFill>
            <a:srgbClr val="42D0A2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 panose="020B0603020202020204"/>
            <a:ea typeface="+mn-ea"/>
            <a:cs typeface="+mn-cs"/>
          </a:endParaRPr>
        </a:p>
      </dsp:txBody>
      <dsp:txXfrm>
        <a:off x="4953554" y="1305634"/>
        <a:ext cx="239645" cy="327879"/>
      </dsp:txXfrm>
    </dsp:sp>
    <dsp:sp modelId="{18379CC6-CBA4-452E-BFF1-A4CF7D020759}">
      <dsp:nvSpPr>
        <dsp:cNvPr id="0" name=""/>
        <dsp:cNvSpPr/>
      </dsp:nvSpPr>
      <dsp:spPr>
        <a:xfrm>
          <a:off x="5258310" y="2097851"/>
          <a:ext cx="435719" cy="43571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5356347" y="2097851"/>
        <a:ext cx="239645" cy="3278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08B79-7158-4EE7-8499-44825F48BE41}">
      <dsp:nvSpPr>
        <dsp:cNvPr id="0" name=""/>
        <dsp:cNvSpPr/>
      </dsp:nvSpPr>
      <dsp:spPr>
        <a:xfrm>
          <a:off x="0" y="0"/>
          <a:ext cx="6692813" cy="1638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Rope, tarpaulin and pegs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Play team will remain vigilant about correct use.  </a:t>
          </a:r>
          <a:endParaRPr lang="en-US" sz="2800" kern="1200" dirty="0"/>
        </a:p>
      </dsp:txBody>
      <dsp:txXfrm>
        <a:off x="79961" y="79961"/>
        <a:ext cx="6532891" cy="1478078"/>
      </dsp:txXfrm>
    </dsp:sp>
    <dsp:sp modelId="{64539474-E16B-4F98-A077-19CA151BB17C}">
      <dsp:nvSpPr>
        <dsp:cNvPr id="0" name=""/>
        <dsp:cNvSpPr/>
      </dsp:nvSpPr>
      <dsp:spPr>
        <a:xfrm>
          <a:off x="0" y="1694655"/>
          <a:ext cx="6692813" cy="3071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Don’t tie rope around any parts of our body.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Be careful when using pegs- risk of pinching fingers. (Shown in assembly)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Don’t wrap tarpaulin around our body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Be respectful of other children's den creations- don’t destroy another den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Be kind and share equipment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/>
            <a:t>Den equipment to be tidied away at the end of lunchtime</a:t>
          </a:r>
        </a:p>
      </dsp:txBody>
      <dsp:txXfrm>
        <a:off x="0" y="1694655"/>
        <a:ext cx="6692813" cy="3071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208B79-7158-4EE7-8499-44825F48BE41}">
      <dsp:nvSpPr>
        <dsp:cNvPr id="0" name=""/>
        <dsp:cNvSpPr/>
      </dsp:nvSpPr>
      <dsp:spPr>
        <a:xfrm>
          <a:off x="0" y="0"/>
          <a:ext cx="6692813" cy="912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Please remember</a:t>
          </a:r>
        </a:p>
      </dsp:txBody>
      <dsp:txXfrm>
        <a:off x="44549" y="44549"/>
        <a:ext cx="6603715" cy="823502"/>
      </dsp:txXfrm>
    </dsp:sp>
    <dsp:sp modelId="{64539474-E16B-4F98-A077-19CA151BB17C}">
      <dsp:nvSpPr>
        <dsp:cNvPr id="0" name=""/>
        <dsp:cNvSpPr/>
      </dsp:nvSpPr>
      <dsp:spPr>
        <a:xfrm>
          <a:off x="0" y="930374"/>
          <a:ext cx="6692813" cy="3875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97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If you wear a dressing up costume, please put it back in the box when you take it off- as costumes are being stood on and getting muddy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000" kern="1200" dirty="0"/>
            <a:t>Use and respect equipment correctly- space hoppers are to be hopped on </a:t>
          </a:r>
          <a:r>
            <a:rPr lang="en-US" sz="3000" kern="1200" dirty="0">
              <a:solidFill>
                <a:srgbClr val="FF0000"/>
              </a:solidFill>
            </a:rPr>
            <a:t>NOT </a:t>
          </a:r>
          <a:r>
            <a:rPr lang="en-US" sz="3000" kern="1200" dirty="0"/>
            <a:t>kicked!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3000" kern="1200" dirty="0"/>
        </a:p>
      </dsp:txBody>
      <dsp:txXfrm>
        <a:off x="0" y="930374"/>
        <a:ext cx="6692813" cy="3875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D6C0-64B3-4CD1-AFA2-FCA298FE6E1E}" type="datetimeFigureOut">
              <a:rPr lang="en-GB" smtClean="0"/>
              <a:t>20/09/2025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F9A7-E2F7-4B96-94EB-55E10B016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90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D6C0-64B3-4CD1-AFA2-FCA298FE6E1E}" type="datetimeFigureOut">
              <a:rPr lang="en-GB" smtClean="0"/>
              <a:t>20/09/2025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F9A7-E2F7-4B96-94EB-55E10B016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11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D6C0-64B3-4CD1-AFA2-FCA298FE6E1E}" type="datetimeFigureOut">
              <a:rPr lang="en-GB" smtClean="0"/>
              <a:t>20/09/2025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F9A7-E2F7-4B96-94EB-55E10B0162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6771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D6C0-64B3-4CD1-AFA2-FCA298FE6E1E}" type="datetimeFigureOut">
              <a:rPr lang="en-GB" smtClean="0"/>
              <a:t>20/09/2025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F9A7-E2F7-4B96-94EB-55E10B016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937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D6C0-64B3-4CD1-AFA2-FCA298FE6E1E}" type="datetimeFigureOut">
              <a:rPr lang="en-GB" smtClean="0"/>
              <a:t>20/09/2025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F9A7-E2F7-4B96-94EB-55E10B0162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987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D6C0-64B3-4CD1-AFA2-FCA298FE6E1E}" type="datetimeFigureOut">
              <a:rPr lang="en-GB" smtClean="0"/>
              <a:t>20/09/2025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F9A7-E2F7-4B96-94EB-55E10B016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151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D6C0-64B3-4CD1-AFA2-FCA298FE6E1E}" type="datetimeFigureOut">
              <a:rPr lang="en-GB" smtClean="0"/>
              <a:t>20/09/2025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F9A7-E2F7-4B96-94EB-55E10B016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5053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D6C0-64B3-4CD1-AFA2-FCA298FE6E1E}" type="datetimeFigureOut">
              <a:rPr lang="en-GB" smtClean="0"/>
              <a:t>20/09/2025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F9A7-E2F7-4B96-94EB-55E10B016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18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D6C0-64B3-4CD1-AFA2-FCA298FE6E1E}" type="datetimeFigureOut">
              <a:rPr lang="en-GB" smtClean="0"/>
              <a:t>20/09/2025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F9A7-E2F7-4B96-94EB-55E10B016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622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D6C0-64B3-4CD1-AFA2-FCA298FE6E1E}" type="datetimeFigureOut">
              <a:rPr lang="en-GB" smtClean="0"/>
              <a:t>20/09/2025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F9A7-E2F7-4B96-94EB-55E10B016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56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D6C0-64B3-4CD1-AFA2-FCA298FE6E1E}" type="datetimeFigureOut">
              <a:rPr lang="en-GB" smtClean="0"/>
              <a:t>20/09/2025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F9A7-E2F7-4B96-94EB-55E10B016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65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D6C0-64B3-4CD1-AFA2-FCA298FE6E1E}" type="datetimeFigureOut">
              <a:rPr lang="en-GB" smtClean="0"/>
              <a:t>20/09/2025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F9A7-E2F7-4B96-94EB-55E10B016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93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D6C0-64B3-4CD1-AFA2-FCA298FE6E1E}" type="datetimeFigureOut">
              <a:rPr lang="en-GB" smtClean="0"/>
              <a:t>20/09/2025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F9A7-E2F7-4B96-94EB-55E10B016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46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D6C0-64B3-4CD1-AFA2-FCA298FE6E1E}" type="datetimeFigureOut">
              <a:rPr lang="en-GB" smtClean="0"/>
              <a:t>20/09/2025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F9A7-E2F7-4B96-94EB-55E10B016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31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D6C0-64B3-4CD1-AFA2-FCA298FE6E1E}" type="datetimeFigureOut">
              <a:rPr lang="en-GB" smtClean="0"/>
              <a:t>20/09/2025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F9A7-E2F7-4B96-94EB-55E10B016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47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2F9A7-E2F7-4B96-94EB-55E10B016201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D6C0-64B3-4CD1-AFA2-FCA298FE6E1E}" type="datetimeFigureOut">
              <a:rPr lang="en-GB" smtClean="0"/>
              <a:t>20/09/2025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695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9D6C0-64B3-4CD1-AFA2-FCA298FE6E1E}" type="datetimeFigureOut">
              <a:rPr lang="en-GB" smtClean="0"/>
              <a:t>20/09/2025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B2F9A7-E2F7-4B96-94EB-55E10B01620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32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microsoft.com/office/2007/relationships/hdphoto" Target="../media/hdphoto1.wdp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lh7-rt.googleusercontent.com/slidesz/AGV_vUdtnsogQkHGlJNENDonVSyiVeeLWj2F62bjCTIFEGCQUq9sF7WyiW-EypBK6kqNkvvtApn87kFBU06CMzPRa4j-FBma614_97-1ekCDcVUWOtMLa_thW6MZKtrlbDSgNAlb2po7qFCWEbPAIf0urU3joW8dQD_i=s2048?key=o2IaNClaopeaNg4-RmltTQ">
            <a:extLst>
              <a:ext uri="{FF2B5EF4-FFF2-40B4-BE49-F238E27FC236}">
                <a16:creationId xmlns:a16="http://schemas.microsoft.com/office/drawing/2014/main" id="{2A6610F7-0255-4D76-9F05-144D51512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9" t="18087" r="28118" b="7478"/>
          <a:stretch/>
        </p:blipFill>
        <p:spPr bwMode="auto">
          <a:xfrm>
            <a:off x="8480860" y="4472588"/>
            <a:ext cx="2054086" cy="204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4A2599D-7A8C-46E1-9EB6-0A448B5F83A4}"/>
              </a:ext>
            </a:extLst>
          </p:cNvPr>
          <p:cNvSpPr txBox="1">
            <a:spLocks/>
          </p:cNvSpPr>
          <p:nvPr/>
        </p:nvSpPr>
        <p:spPr>
          <a:xfrm>
            <a:off x="3949577" y="342172"/>
            <a:ext cx="4127224" cy="1180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en-GB" sz="60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2EFA74-8DD0-40B9-8E1C-6B0C3F4EE767}"/>
              </a:ext>
            </a:extLst>
          </p:cNvPr>
          <p:cNvSpPr/>
          <p:nvPr/>
        </p:nvSpPr>
        <p:spPr>
          <a:xfrm>
            <a:off x="3517859" y="448714"/>
            <a:ext cx="49906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OPAL Play </a:t>
            </a:r>
          </a:p>
          <a:p>
            <a:pPr algn="ctr"/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Assembly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10" name="Picture 2" descr="Perpetual Succour Hospital Logo">
            <a:extLst>
              <a:ext uri="{FF2B5EF4-FFF2-40B4-BE49-F238E27FC236}">
                <a16:creationId xmlns:a16="http://schemas.microsoft.com/office/drawing/2014/main" id="{C85DA77E-678B-46C8-BB97-6F454699F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636" y="4381114"/>
            <a:ext cx="2959588" cy="222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hild sitting on a rug with toys&#10;&#10;AI-generated content may be incorrect.">
            <a:extLst>
              <a:ext uri="{FF2B5EF4-FFF2-40B4-BE49-F238E27FC236}">
                <a16:creationId xmlns:a16="http://schemas.microsoft.com/office/drawing/2014/main" id="{8E31A8E9-680E-4E2F-B91A-8A96180A217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32187" y="3434800"/>
            <a:ext cx="3484178" cy="235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9E6F88-AF7C-465F-A736-FC8A8B71E756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107"/>
          <a:stretch/>
        </p:blipFill>
        <p:spPr bwMode="auto">
          <a:xfrm rot="5400000">
            <a:off x="599692" y="1014728"/>
            <a:ext cx="3484179" cy="235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4117042E-370B-481A-BACF-7BCE974B74F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35295" y="947374"/>
            <a:ext cx="3484180" cy="2271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94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9C274-6236-F264-A744-F73D1015D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75E56A4-2B37-1622-1609-BDCEFA2A7B49}"/>
              </a:ext>
            </a:extLst>
          </p:cNvPr>
          <p:cNvSpPr txBox="1"/>
          <p:nvPr/>
        </p:nvSpPr>
        <p:spPr>
          <a:xfrm>
            <a:off x="3245428" y="240405"/>
            <a:ext cx="61029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Negotiate</a:t>
            </a:r>
            <a:endParaRPr kumimoji="0" lang="en-US" sz="1800" b="1" i="0" u="none" strike="noStrike" kern="1200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F34A9A-FF47-98A7-B4DC-67760DC6AE8E}"/>
              </a:ext>
            </a:extLst>
          </p:cNvPr>
          <p:cNvSpPr txBox="1"/>
          <p:nvPr/>
        </p:nvSpPr>
        <p:spPr>
          <a:xfrm>
            <a:off x="451612" y="1794405"/>
            <a:ext cx="3547581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What rules do we need?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12" name="TextBox 6">
            <a:extLst>
              <a:ext uri="{FF2B5EF4-FFF2-40B4-BE49-F238E27FC236}">
                <a16:creationId xmlns:a16="http://schemas.microsoft.com/office/drawing/2014/main" id="{928BC203-349B-CB69-D8A1-6DBBD094B0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2781223"/>
              </p:ext>
            </p:extLst>
          </p:nvPr>
        </p:nvGraphicFramePr>
        <p:xfrm>
          <a:off x="5372875" y="1600441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7768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8">
            <a:extLst>
              <a:ext uri="{FF2B5EF4-FFF2-40B4-BE49-F238E27FC236}">
                <a16:creationId xmlns:a16="http://schemas.microsoft.com/office/drawing/2014/main" id="{94281397-CAB3-46E7-B8B4-48166ADDB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CD9DA6-4F63-C3DF-E3BE-D6DEBECCA1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49" r="19004" b="-1"/>
          <a:stretch>
            <a:fillRect/>
          </a:stretch>
        </p:blipFill>
        <p:spPr>
          <a:xfrm>
            <a:off x="476655" y="903618"/>
            <a:ext cx="2625335" cy="3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3FF01A-36EB-30AD-B36A-EF81CAE785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767" r="14612"/>
          <a:stretch>
            <a:fillRect/>
          </a:stretch>
        </p:blipFill>
        <p:spPr>
          <a:xfrm>
            <a:off x="3656017" y="2533404"/>
            <a:ext cx="2625335" cy="38823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9FE2BA-2FF4-174A-4C28-AAF560E262A3}"/>
              </a:ext>
            </a:extLst>
          </p:cNvPr>
          <p:cNvSpPr txBox="1"/>
          <p:nvPr/>
        </p:nvSpPr>
        <p:spPr>
          <a:xfrm>
            <a:off x="6319710" y="2159662"/>
            <a:ext cx="5195763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 to the play rangers who are doing a great job.</a:t>
            </a:r>
          </a:p>
          <a:p>
            <a:pPr algn="ctr" defTabSz="457200"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Giving you all and being committed each day working in the different zones and helping the Play Team to tidy away the equipment at the end of lunchtime.</a:t>
            </a:r>
          </a:p>
        </p:txBody>
      </p:sp>
    </p:spTree>
    <p:extLst>
      <p:ext uri="{BB962C8B-B14F-4D97-AF65-F5344CB8AC3E}">
        <p14:creationId xmlns:p14="http://schemas.microsoft.com/office/powerpoint/2010/main" val="1113301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1901B40-1A78-4F94-A7D3-C23D6D25F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406" y="2022779"/>
            <a:ext cx="2275416" cy="1274233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265AF213-8FC7-48FC-B329-AEA38EAE4194}"/>
              </a:ext>
            </a:extLst>
          </p:cNvPr>
          <p:cNvSpPr/>
          <p:nvPr/>
        </p:nvSpPr>
        <p:spPr>
          <a:xfrm>
            <a:off x="2998734" y="365138"/>
            <a:ext cx="5388783" cy="23698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u="sng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Celebrate</a:t>
            </a:r>
          </a:p>
          <a:p>
            <a:pPr algn="ctr"/>
            <a:r>
              <a:rPr lang="en-US" sz="4400" b="1" dirty="0">
                <a:solidFill>
                  <a:srgbClr val="000000"/>
                </a:solidFill>
              </a:rPr>
              <a:t>A</a:t>
            </a:r>
            <a:r>
              <a:rPr lang="en-GB" sz="4400" b="1" dirty="0">
                <a:solidFill>
                  <a:srgbClr val="000000"/>
                </a:solidFill>
              </a:rPr>
              <a:t>mazing examples </a:t>
            </a:r>
          </a:p>
          <a:p>
            <a:pPr algn="ctr"/>
            <a:r>
              <a:rPr lang="en-GB" sz="4400" b="1" dirty="0">
                <a:solidFill>
                  <a:srgbClr val="000000"/>
                </a:solidFill>
              </a:rPr>
              <a:t>of play</a:t>
            </a:r>
          </a:p>
        </p:txBody>
      </p:sp>
      <p:pic>
        <p:nvPicPr>
          <p:cNvPr id="12" name="Picture 2" descr="Perpetual Succour Hospital Logo">
            <a:extLst>
              <a:ext uri="{FF2B5EF4-FFF2-40B4-BE49-F238E27FC236}">
                <a16:creationId xmlns:a16="http://schemas.microsoft.com/office/drawing/2014/main" id="{A94B95F4-1C8E-4D41-9CBF-5356F0409A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29" y="2091705"/>
            <a:ext cx="1493412" cy="112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group of boys in blue shirts&#10;&#10;AI-generated content may be incorrect.">
            <a:extLst>
              <a:ext uri="{FF2B5EF4-FFF2-40B4-BE49-F238E27FC236}">
                <a16:creationId xmlns:a16="http://schemas.microsoft.com/office/drawing/2014/main" id="{767912FC-6264-44D1-8C4D-5A755E4AF8B1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9228" y="484285"/>
            <a:ext cx="2906644" cy="2194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Two people riding bikes in a park&#10;&#10;AI-generated content may be incorrect.">
            <a:extLst>
              <a:ext uri="{FF2B5EF4-FFF2-40B4-BE49-F238E27FC236}">
                <a16:creationId xmlns:a16="http://schemas.microsoft.com/office/drawing/2014/main" id="{C1489B3E-699D-4EED-A8FA-A48CB5A760E0}"/>
              </a:ext>
            </a:extLst>
          </p:cNvPr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85" y="3699348"/>
            <a:ext cx="1886853" cy="252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7EE1B8-D254-47D8-9F61-E792FF04957F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99525" y="4019863"/>
            <a:ext cx="2491667" cy="1886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A person holding a toy&#10;&#10;AI-generated content may be incorrect.">
            <a:extLst>
              <a:ext uri="{FF2B5EF4-FFF2-40B4-BE49-F238E27FC236}">
                <a16:creationId xmlns:a16="http://schemas.microsoft.com/office/drawing/2014/main" id="{A737B0B2-A175-4A43-B012-095D2ED7AB52}"/>
              </a:ext>
            </a:extLst>
          </p:cNvPr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72154" y="3992824"/>
            <a:ext cx="2491669" cy="1940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A child sitting on a pile of tires&#10;&#10;AI-generated content may be incorrect.">
            <a:extLst>
              <a:ext uri="{FF2B5EF4-FFF2-40B4-BE49-F238E27FC236}">
                <a16:creationId xmlns:a16="http://schemas.microsoft.com/office/drawing/2014/main" id="{01AFC56E-0088-4869-875A-B39B6576BBBB}"/>
              </a:ext>
            </a:extLst>
          </p:cNvPr>
          <p:cNvPicPr/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78545" y="497085"/>
            <a:ext cx="2906646" cy="216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A group of kids playing in a tree&#10;&#10;AI-generated content may be incorrect.">
            <a:extLst>
              <a:ext uri="{FF2B5EF4-FFF2-40B4-BE49-F238E27FC236}">
                <a16:creationId xmlns:a16="http://schemas.microsoft.com/office/drawing/2014/main" id="{8A8039C8-7426-47DE-8647-B51B0EB316C6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3"/>
          <a:stretch/>
        </p:blipFill>
        <p:spPr bwMode="auto">
          <a:xfrm rot="5400000">
            <a:off x="5856108" y="4001880"/>
            <a:ext cx="2509773" cy="19409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21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2613292-7CA2-4B73-A7E2-D7160B298325}"/>
              </a:ext>
            </a:extLst>
          </p:cNvPr>
          <p:cNvSpPr txBox="1"/>
          <p:nvPr/>
        </p:nvSpPr>
        <p:spPr>
          <a:xfrm>
            <a:off x="1577009" y="102898"/>
            <a:ext cx="903798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Inform</a:t>
            </a:r>
            <a:endParaRPr lang="en-US" sz="6000" b="1" u="sng" dirty="0">
              <a:solidFill>
                <a:srgbClr val="00B0F0"/>
              </a:solidFill>
            </a:endParaRPr>
          </a:p>
          <a:p>
            <a:pPr algn="ctr"/>
            <a:r>
              <a:rPr lang="en-US" sz="3600" b="1" dirty="0"/>
              <a:t>Our Mud Kitchen will open in the next week or two!</a:t>
            </a:r>
          </a:p>
          <a:p>
            <a:pPr algn="ctr"/>
            <a:endParaRPr lang="en-US" sz="4800" b="1" dirty="0"/>
          </a:p>
          <a:p>
            <a:pPr algn="ctr"/>
            <a:endParaRPr lang="en-US" sz="4800" b="1" dirty="0"/>
          </a:p>
          <a:p>
            <a:pPr algn="ctr"/>
            <a:endParaRPr lang="en-US" sz="4800" b="1" dirty="0"/>
          </a:p>
        </p:txBody>
      </p:sp>
      <p:sp>
        <p:nvSpPr>
          <p:cNvPr id="9" name="AutoShape 4" descr="Unibos Braided Rope Waterproof Flexible Polypropylene Strong 9mm x 30m 9mm Braided Rope x 30 mtrs (Colours May Vary)">
            <a:extLst>
              <a:ext uri="{FF2B5EF4-FFF2-40B4-BE49-F238E27FC236}">
                <a16:creationId xmlns:a16="http://schemas.microsoft.com/office/drawing/2014/main" id="{49166191-0639-45E8-B823-9ED5A0D78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6" descr="Large Crafting Clips X 4 Large Clamps Pegs Heavy Laundry Clothes Holiday Outdoor Waterproof">
            <a:extLst>
              <a:ext uri="{FF2B5EF4-FFF2-40B4-BE49-F238E27FC236}">
                <a16:creationId xmlns:a16="http://schemas.microsoft.com/office/drawing/2014/main" id="{56E2DA77-1F63-4313-AEB3-472F93EED8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7954A9-15CE-4558-B769-CCF7B7729DEE}"/>
              </a:ext>
            </a:extLst>
          </p:cNvPr>
          <p:cNvSpPr/>
          <p:nvPr/>
        </p:nvSpPr>
        <p:spPr>
          <a:xfrm>
            <a:off x="2305878" y="2148750"/>
            <a:ext cx="75802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So.. Come along and cook up a feast!</a:t>
            </a:r>
            <a:endParaRPr lang="en-US" sz="3600" b="1" u="sng" dirty="0">
              <a:solidFill>
                <a:srgbClr val="00B0F0"/>
              </a:solidFill>
            </a:endParaRPr>
          </a:p>
          <a:p>
            <a:pPr algn="ctr"/>
            <a:endParaRPr lang="en-US" sz="3200" b="1" dirty="0">
              <a:solidFill>
                <a:srgbClr val="0070C0"/>
              </a:solidFill>
              <a:latin typeface="+mj-lt"/>
            </a:endParaRPr>
          </a:p>
          <a:p>
            <a:r>
              <a:rPr lang="en-US" sz="2800" b="1" dirty="0">
                <a:latin typeface="+mj-lt"/>
              </a:rPr>
              <a:t>Make a mud pie, pine cone stew or a leaf salad 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>
                <a:latin typeface="+mj-lt"/>
              </a:rPr>
              <a:t>Its located in the woods at the back near the fence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+mj-lt"/>
              </a:rPr>
              <a:t>You need </a:t>
            </a:r>
            <a:r>
              <a:rPr lang="en-US" sz="2800" b="1" u="sng" dirty="0">
                <a:solidFill>
                  <a:srgbClr val="FF0000"/>
                </a:solidFill>
                <a:latin typeface="+mj-lt"/>
              </a:rPr>
              <a:t>wellies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to use the woods and mud kitchen</a:t>
            </a:r>
          </a:p>
          <a:p>
            <a:endParaRPr lang="en-US" sz="2800" b="1" dirty="0">
              <a:latin typeface="+mj-lt"/>
            </a:endParaRPr>
          </a:p>
          <a:p>
            <a:r>
              <a:rPr lang="en-US" sz="2800" b="1" dirty="0">
                <a:latin typeface="+mj-lt"/>
              </a:rPr>
              <a:t> </a:t>
            </a:r>
          </a:p>
        </p:txBody>
      </p:sp>
      <p:pic>
        <p:nvPicPr>
          <p:cNvPr id="2050" name="Picture 2" descr="Make a Mud Pie - Tinkergarten outdoor ...">
            <a:extLst>
              <a:ext uri="{FF2B5EF4-FFF2-40B4-BE49-F238E27FC236}">
                <a16:creationId xmlns:a16="http://schemas.microsoft.com/office/drawing/2014/main" id="{1BE5274A-21B8-4372-9DB7-E6F0F0111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963" y="2809875"/>
            <a:ext cx="2060051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utdoor Play Cooking: Make a Nature ...">
            <a:extLst>
              <a:ext uri="{FF2B5EF4-FFF2-40B4-BE49-F238E27FC236}">
                <a16:creationId xmlns:a16="http://schemas.microsoft.com/office/drawing/2014/main" id="{62DC1FF1-D0F7-41AF-9B4E-89407F4C7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6" y="2055230"/>
            <a:ext cx="1895758" cy="126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Autumn Mud Kitchen Play Ideas | Cosy Direct Blog">
            <a:extLst>
              <a:ext uri="{FF2B5EF4-FFF2-40B4-BE49-F238E27FC236}">
                <a16:creationId xmlns:a16="http://schemas.microsoft.com/office/drawing/2014/main" id="{7885C99F-7240-4912-8952-31A197780C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4888CF-3CFD-4915-AE3B-5816ED6C4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22" y="4625008"/>
            <a:ext cx="1842052" cy="184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07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PAL NEWS Today our... - The James Oglethorpe Primary School | Facebook">
            <a:extLst>
              <a:ext uri="{FF2B5EF4-FFF2-40B4-BE49-F238E27FC236}">
                <a16:creationId xmlns:a16="http://schemas.microsoft.com/office/drawing/2014/main" id="{A5CFB337-241B-46D2-BE76-03AFB80C7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90" y="3536030"/>
            <a:ext cx="2205371" cy="294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lcome to South Wonston Primary School - OPAL">
            <a:extLst>
              <a:ext uri="{FF2B5EF4-FFF2-40B4-BE49-F238E27FC236}">
                <a16:creationId xmlns:a16="http://schemas.microsoft.com/office/drawing/2014/main" id="{45619137-CB3D-4CCD-BAD1-1A68F27A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0" y="3051315"/>
            <a:ext cx="244594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est Borough Primary School">
            <a:extLst>
              <a:ext uri="{FF2B5EF4-FFF2-40B4-BE49-F238E27FC236}">
                <a16:creationId xmlns:a16="http://schemas.microsoft.com/office/drawing/2014/main" id="{6C586314-DCAE-475F-8AE3-CB38F6BC7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57" y="270656"/>
            <a:ext cx="2194404" cy="30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chool - OPAL (Outdoor Play ...">
            <a:extLst>
              <a:ext uri="{FF2B5EF4-FFF2-40B4-BE49-F238E27FC236}">
                <a16:creationId xmlns:a16="http://schemas.microsoft.com/office/drawing/2014/main" id="{6D965659-082D-4329-8D50-1465664EF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20" y="270656"/>
            <a:ext cx="3127514" cy="234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at is Opal Play? – Holsworthy Primary School">
            <a:extLst>
              <a:ext uri="{FF2B5EF4-FFF2-40B4-BE49-F238E27FC236}">
                <a16:creationId xmlns:a16="http://schemas.microsoft.com/office/drawing/2014/main" id="{AD6EE819-7E9F-49AA-AA0E-0DBA28A1D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46" y="252933"/>
            <a:ext cx="3378656" cy="233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Brockswood Primary and Nursery School - OPAL (Outdoor Play and Learning)">
            <a:extLst>
              <a:ext uri="{FF2B5EF4-FFF2-40B4-BE49-F238E27FC236}">
                <a16:creationId xmlns:a16="http://schemas.microsoft.com/office/drawing/2014/main" id="{1C99DF6D-717B-4F73-BA6A-7622E8C22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46" y="3051314"/>
            <a:ext cx="2571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OPAL - Outdoor Play &amp; Learning - Delves Lane Primary School">
            <a:extLst>
              <a:ext uri="{FF2B5EF4-FFF2-40B4-BE49-F238E27FC236}">
                <a16:creationId xmlns:a16="http://schemas.microsoft.com/office/drawing/2014/main" id="{A9E9CE29-09E9-440F-BCC0-652F3A2A1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763" y="3051314"/>
            <a:ext cx="2445942" cy="326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95D007-3829-018F-415B-F3D9A8BAF3A6}"/>
              </a:ext>
            </a:extLst>
          </p:cNvPr>
          <p:cNvSpPr txBox="1"/>
          <p:nvPr/>
        </p:nvSpPr>
        <p:spPr>
          <a:xfrm>
            <a:off x="2714883" y="2413337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u="sng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Innovate</a:t>
            </a:r>
            <a:endParaRPr lang="en-US" sz="6000" b="1" u="sn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32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2613292-7CA2-4B73-A7E2-D7160B298325}"/>
              </a:ext>
            </a:extLst>
          </p:cNvPr>
          <p:cNvSpPr txBox="1"/>
          <p:nvPr/>
        </p:nvSpPr>
        <p:spPr>
          <a:xfrm>
            <a:off x="1577009" y="102898"/>
            <a:ext cx="903798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Inform</a:t>
            </a:r>
            <a:endParaRPr lang="en-US" sz="6000" b="1" u="sng" dirty="0">
              <a:solidFill>
                <a:srgbClr val="00B0F0"/>
              </a:solidFill>
            </a:endParaRPr>
          </a:p>
          <a:p>
            <a:pPr algn="ctr"/>
            <a:r>
              <a:rPr lang="en-US" sz="4800" b="1" dirty="0"/>
              <a:t>What will be new over next few weeks?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19F6439-FC38-4885-9C60-074994B2F48D}"/>
              </a:ext>
            </a:extLst>
          </p:cNvPr>
          <p:cNvSpPr/>
          <p:nvPr/>
        </p:nvSpPr>
        <p:spPr>
          <a:xfrm>
            <a:off x="620256" y="1880901"/>
            <a:ext cx="27257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solidFill>
                  <a:srgbClr val="00B0F0"/>
                </a:solidFill>
              </a:rPr>
              <a:t>Tarpaulin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16A4A-12F2-4890-9CAD-DD9DA0BBE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223" y="2528893"/>
            <a:ext cx="1717813" cy="17178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943435-DFEC-4DF7-9870-70628EC6FF8A}"/>
              </a:ext>
            </a:extLst>
          </p:cNvPr>
          <p:cNvSpPr txBox="1"/>
          <p:nvPr/>
        </p:nvSpPr>
        <p:spPr>
          <a:xfrm>
            <a:off x="-1315357" y="4097040"/>
            <a:ext cx="6334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B0F0"/>
                </a:solidFill>
              </a:rPr>
              <a:t>Rope</a:t>
            </a:r>
          </a:p>
        </p:txBody>
      </p:sp>
      <p:sp>
        <p:nvSpPr>
          <p:cNvPr id="9" name="AutoShape 4" descr="Unibos Braided Rope Waterproof Flexible Polypropylene Strong 9mm x 30m 9mm Braided Rope x 30 mtrs (Colours May Vary)">
            <a:extLst>
              <a:ext uri="{FF2B5EF4-FFF2-40B4-BE49-F238E27FC236}">
                <a16:creationId xmlns:a16="http://schemas.microsoft.com/office/drawing/2014/main" id="{49166191-0639-45E8-B823-9ED5A0D781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83FD03-D91E-4835-BC3B-50C0CEF34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199" y="4952184"/>
            <a:ext cx="1256099" cy="1225832"/>
          </a:xfrm>
          <a:prstGeom prst="rect">
            <a:avLst/>
          </a:prstGeom>
        </p:spPr>
      </p:pic>
      <p:sp>
        <p:nvSpPr>
          <p:cNvPr id="13" name="AutoShape 6" descr="Large Crafting Clips X 4 Large Clamps Pegs Heavy Laundry Clothes Holiday Outdoor Waterproof">
            <a:extLst>
              <a:ext uri="{FF2B5EF4-FFF2-40B4-BE49-F238E27FC236}">
                <a16:creationId xmlns:a16="http://schemas.microsoft.com/office/drawing/2014/main" id="{56E2DA77-1F63-4313-AEB3-472F93EED8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897120-A65A-4CBF-979F-E340B1270A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3925" y="4625441"/>
            <a:ext cx="1581150" cy="155257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70CD634-112B-48EC-917F-BACD3C49B2F5}"/>
              </a:ext>
            </a:extLst>
          </p:cNvPr>
          <p:cNvSpPr/>
          <p:nvPr/>
        </p:nvSpPr>
        <p:spPr>
          <a:xfrm>
            <a:off x="5919173" y="3266043"/>
            <a:ext cx="3079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>
                <a:solidFill>
                  <a:srgbClr val="00B0F0"/>
                </a:solidFill>
              </a:rPr>
              <a:t>Plastic pegs</a:t>
            </a:r>
          </a:p>
        </p:txBody>
      </p:sp>
    </p:spTree>
    <p:extLst>
      <p:ext uri="{BB962C8B-B14F-4D97-AF65-F5344CB8AC3E}">
        <p14:creationId xmlns:p14="http://schemas.microsoft.com/office/powerpoint/2010/main" val="110324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8CD1A7-7B8E-432C-BA18-A83804BABEFD}"/>
              </a:ext>
            </a:extLst>
          </p:cNvPr>
          <p:cNvSpPr/>
          <p:nvPr/>
        </p:nvSpPr>
        <p:spPr>
          <a:xfrm>
            <a:off x="3701022" y="501134"/>
            <a:ext cx="33057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sng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Trebuchet MS" panose="020B0603020202020204"/>
                <a:ea typeface="+mn-ea"/>
                <a:cs typeface="Calibri" panose="020F0502020204030204" pitchFamily="34" charset="0"/>
              </a:rPr>
              <a:t>Innovate</a:t>
            </a:r>
            <a:endParaRPr kumimoji="0" lang="en-US" sz="6000" b="1" i="0" u="sng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5E6049-DEA3-1D3C-1437-68CD29D8FF7B}"/>
              </a:ext>
            </a:extLst>
          </p:cNvPr>
          <p:cNvSpPr txBox="1"/>
          <p:nvPr/>
        </p:nvSpPr>
        <p:spPr>
          <a:xfrm>
            <a:off x="-658092" y="1890115"/>
            <a:ext cx="61652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How can we use it?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1441E2-798E-1A60-00CA-8C0A6FA65642}"/>
              </a:ext>
            </a:extLst>
          </p:cNvPr>
          <p:cNvSpPr txBox="1"/>
          <p:nvPr/>
        </p:nvSpPr>
        <p:spPr>
          <a:xfrm>
            <a:off x="5742708" y="1890116"/>
            <a:ext cx="6380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How can we not use it?</a:t>
            </a:r>
          </a:p>
        </p:txBody>
      </p:sp>
      <p:graphicFrame>
        <p:nvGraphicFramePr>
          <p:cNvPr id="13" name="TextBox 8">
            <a:extLst>
              <a:ext uri="{FF2B5EF4-FFF2-40B4-BE49-F238E27FC236}">
                <a16:creationId xmlns:a16="http://schemas.microsoft.com/office/drawing/2014/main" id="{328456ED-F512-B4ED-0724-32A76B71BD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8236076"/>
              </p:ext>
            </p:extLst>
          </p:nvPr>
        </p:nvGraphicFramePr>
        <p:xfrm>
          <a:off x="6096000" y="2659557"/>
          <a:ext cx="6102926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TextBox 8">
            <a:extLst>
              <a:ext uri="{FF2B5EF4-FFF2-40B4-BE49-F238E27FC236}">
                <a16:creationId xmlns:a16="http://schemas.microsoft.com/office/drawing/2014/main" id="{DE044F53-0674-6753-28F2-54F9D52EE2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863107"/>
              </p:ext>
            </p:extLst>
          </p:nvPr>
        </p:nvGraphicFramePr>
        <p:xfrm>
          <a:off x="0" y="2782667"/>
          <a:ext cx="6102926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12953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Den Building Kits And Ideas, How To ...">
            <a:extLst>
              <a:ext uri="{FF2B5EF4-FFF2-40B4-BE49-F238E27FC236}">
                <a16:creationId xmlns:a16="http://schemas.microsoft.com/office/drawing/2014/main" id="{C1B4023C-437C-A173-E950-A9E2D744A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2" r="-2" b="-2"/>
          <a:stretch>
            <a:fillRect/>
          </a:stretch>
        </p:blipFill>
        <p:spPr bwMode="auto">
          <a:xfrm>
            <a:off x="321730" y="321732"/>
            <a:ext cx="5674897" cy="30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5DDE14-FE8E-309B-A389-CF9F09DADE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8" r="-1" b="6131"/>
          <a:stretch>
            <a:fillRect/>
          </a:stretch>
        </p:blipFill>
        <p:spPr>
          <a:xfrm>
            <a:off x="321730" y="3510853"/>
            <a:ext cx="5674897" cy="27899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5AF345-083F-985D-89E9-F33C49DC5A7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822" r="2" b="3827"/>
          <a:stretch>
            <a:fillRect/>
          </a:stretch>
        </p:blipFill>
        <p:spPr>
          <a:xfrm>
            <a:off x="6195373" y="321733"/>
            <a:ext cx="5674897" cy="5979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0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2850B9E1-45AB-46AE-B923-A571D258DD68}"/>
              </a:ext>
            </a:extLst>
          </p:cNvPr>
          <p:cNvSpPr txBox="1"/>
          <p:nvPr/>
        </p:nvSpPr>
        <p:spPr>
          <a:xfrm>
            <a:off x="2928726" y="577644"/>
            <a:ext cx="63345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cs typeface="Calibri" panose="020F0502020204030204" pitchFamily="34" charset="0"/>
              </a:rPr>
              <a:t>Negotiate</a:t>
            </a:r>
          </a:p>
          <a:p>
            <a:pPr algn="ctr"/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CB40E7-8E0C-40E5-A707-E2001EBF2373}"/>
              </a:ext>
            </a:extLst>
          </p:cNvPr>
          <p:cNvSpPr/>
          <p:nvPr/>
        </p:nvSpPr>
        <p:spPr>
          <a:xfrm>
            <a:off x="1844982" y="1547140"/>
            <a:ext cx="90533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0000"/>
                </a:solidFill>
              </a:rPr>
              <a:t>What new rules do we need for </a:t>
            </a:r>
          </a:p>
          <a:p>
            <a:r>
              <a:rPr lang="en-GB" sz="4800" b="1" dirty="0">
                <a:solidFill>
                  <a:srgbClr val="000000"/>
                </a:solidFill>
              </a:rPr>
              <a:t>our new activities and equipment?</a:t>
            </a:r>
          </a:p>
        </p:txBody>
      </p:sp>
      <p:pic>
        <p:nvPicPr>
          <p:cNvPr id="2050" name="Picture 2" descr="Question Mark Thought Bubble Stock ...">
            <a:extLst>
              <a:ext uri="{FF2B5EF4-FFF2-40B4-BE49-F238E27FC236}">
                <a16:creationId xmlns:a16="http://schemas.microsoft.com/office/drawing/2014/main" id="{94E8F175-BBA9-49EB-890E-D28AED7B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41" y="3729231"/>
            <a:ext cx="3603970" cy="25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8358DB-4396-0100-A122-27759B9F01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35" r="3" b="3"/>
          <a:stretch>
            <a:fillRect/>
          </a:stretch>
        </p:blipFill>
        <p:spPr>
          <a:xfrm>
            <a:off x="7355833" y="3360394"/>
            <a:ext cx="3542525" cy="349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3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31A66-961A-61BD-35D8-E58D327BB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D5ADE6-A840-81C3-C738-9AF479179E5F}"/>
              </a:ext>
            </a:extLst>
          </p:cNvPr>
          <p:cNvSpPr txBox="1"/>
          <p:nvPr/>
        </p:nvSpPr>
        <p:spPr>
          <a:xfrm>
            <a:off x="3245428" y="240405"/>
            <a:ext cx="61029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Negotiate</a:t>
            </a:r>
            <a:endParaRPr kumimoji="0" lang="en-US" sz="1800" b="1" i="0" u="none" strike="noStrike" kern="1200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4FE5B3-E378-0F51-1E55-5259C5A59C07}"/>
              </a:ext>
            </a:extLst>
          </p:cNvPr>
          <p:cNvSpPr txBox="1"/>
          <p:nvPr/>
        </p:nvSpPr>
        <p:spPr>
          <a:xfrm>
            <a:off x="451612" y="1794405"/>
            <a:ext cx="3547581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What rules do we need when with </a:t>
            </a:r>
            <a:r>
              <a:rPr lang="en-US" sz="4400" b="1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5FCBEF">
                    <a:lumMod val="75000"/>
                  </a:srgbClr>
                </a:solidFill>
                <a:latin typeface="Trebuchet MS" panose="020B0603020202020204"/>
              </a:rPr>
              <a:t>rope, tarpaulin and pegs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prstClr val="black"/>
                  </a:solidFill>
                  <a:prstDash val="solid"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 w="22225">
                <a:solidFill>
                  <a:prstClr val="black"/>
                </a:solidFill>
                <a:prstDash val="solid"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12" name="TextBox 6">
            <a:extLst>
              <a:ext uri="{FF2B5EF4-FFF2-40B4-BE49-F238E27FC236}">
                <a16:creationId xmlns:a16="http://schemas.microsoft.com/office/drawing/2014/main" id="{44C791D2-F4EF-B84A-294A-6009B6E97A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1077694"/>
              </p:ext>
            </p:extLst>
          </p:nvPr>
        </p:nvGraphicFramePr>
        <p:xfrm>
          <a:off x="5372875" y="1600441"/>
          <a:ext cx="6692814" cy="482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41285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328</Words>
  <Application>Microsoft Office PowerPoint</Application>
  <PresentationFormat>Widescreen</PresentationFormat>
  <Paragraphs>54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pupil</dc:creator>
  <cp:lastModifiedBy>Clare Poulson</cp:lastModifiedBy>
  <cp:revision>14</cp:revision>
  <dcterms:created xsi:type="dcterms:W3CDTF">2025-02-27T17:47:48Z</dcterms:created>
  <dcterms:modified xsi:type="dcterms:W3CDTF">2025-09-20T08:42:12Z</dcterms:modified>
</cp:coreProperties>
</file>