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8" r:id="rId9"/>
    <p:sldId id="269" r:id="rId10"/>
    <p:sldId id="270" r:id="rId11"/>
    <p:sldId id="271" r:id="rId12"/>
    <p:sldId id="275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D4D96-0864-4764-889E-D68D2D355829}" v="32" dt="2024-02-04T12:10:09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2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Mcguffie" userId="b021901d-3618-473f-aaae-37b31a048c4d" providerId="ADAL" clId="{125D4D96-0864-4764-889E-D68D2D355829}"/>
    <pc:docChg chg="undo custSel addSld delSld modSld sldOrd">
      <pc:chgData name="Pam Mcguffie" userId="b021901d-3618-473f-aaae-37b31a048c4d" providerId="ADAL" clId="{125D4D96-0864-4764-889E-D68D2D355829}" dt="2024-02-04T12:13:11.933" v="699" actId="27636"/>
      <pc:docMkLst>
        <pc:docMk/>
      </pc:docMkLst>
      <pc:sldChg chg="modSp mod">
        <pc:chgData name="Pam Mcguffie" userId="b021901d-3618-473f-aaae-37b31a048c4d" providerId="ADAL" clId="{125D4D96-0864-4764-889E-D68D2D355829}" dt="2024-02-04T12:07:20.130" v="672" actId="1076"/>
        <pc:sldMkLst>
          <pc:docMk/>
          <pc:sldMk cId="1743311564" sldId="257"/>
        </pc:sldMkLst>
        <pc:spChg chg="mod">
          <ac:chgData name="Pam Mcguffie" userId="b021901d-3618-473f-aaae-37b31a048c4d" providerId="ADAL" clId="{125D4D96-0864-4764-889E-D68D2D355829}" dt="2024-02-04T12:07:20.130" v="672" actId="1076"/>
          <ac:spMkLst>
            <pc:docMk/>
            <pc:sldMk cId="1743311564" sldId="257"/>
            <ac:spMk id="6" creationId="{57B94E6F-210E-383C-326E-734A6131B605}"/>
          </ac:spMkLst>
        </pc:spChg>
      </pc:sldChg>
      <pc:sldChg chg="addSp modSp mod setBg">
        <pc:chgData name="Pam Mcguffie" userId="b021901d-3618-473f-aaae-37b31a048c4d" providerId="ADAL" clId="{125D4D96-0864-4764-889E-D68D2D355829}" dt="2024-02-04T12:06:56.903" v="668" actId="14100"/>
        <pc:sldMkLst>
          <pc:docMk/>
          <pc:sldMk cId="1284731447" sldId="258"/>
        </pc:sldMkLst>
        <pc:spChg chg="mod">
          <ac:chgData name="Pam Mcguffie" userId="b021901d-3618-473f-aaae-37b31a048c4d" providerId="ADAL" clId="{125D4D96-0864-4764-889E-D68D2D355829}" dt="2024-02-04T12:06:56.903" v="668" actId="14100"/>
          <ac:spMkLst>
            <pc:docMk/>
            <pc:sldMk cId="1284731447" sldId="258"/>
            <ac:spMk id="10" creationId="{CDBC6686-160F-2C35-D0D3-FA5D5EBD78AD}"/>
          </ac:spMkLst>
        </pc:spChg>
        <pc:spChg chg="add">
          <ac:chgData name="Pam Mcguffie" userId="b021901d-3618-473f-aaae-37b31a048c4d" providerId="ADAL" clId="{125D4D96-0864-4764-889E-D68D2D355829}" dt="2024-02-04T12:04:28.469" v="651" actId="26606"/>
          <ac:spMkLst>
            <pc:docMk/>
            <pc:sldMk cId="1284731447" sldId="258"/>
            <ac:spMk id="15" creationId="{B3F59054-3394-4D87-8BD0-A28DCD47F1BC}"/>
          </ac:spMkLst>
        </pc:spChg>
        <pc:spChg chg="add">
          <ac:chgData name="Pam Mcguffie" userId="b021901d-3618-473f-aaae-37b31a048c4d" providerId="ADAL" clId="{125D4D96-0864-4764-889E-D68D2D355829}" dt="2024-02-04T12:04:28.469" v="651" actId="26606"/>
          <ac:spMkLst>
            <pc:docMk/>
            <pc:sldMk cId="1284731447" sldId="258"/>
            <ac:spMk id="17" creationId="{2FE0ABA9-CAF1-4816-837D-5F28AAA08E0A}"/>
          </ac:spMkLst>
        </pc:spChg>
        <pc:spChg chg="add">
          <ac:chgData name="Pam Mcguffie" userId="b021901d-3618-473f-aaae-37b31a048c4d" providerId="ADAL" clId="{125D4D96-0864-4764-889E-D68D2D355829}" dt="2024-02-04T12:04:28.469" v="651" actId="26606"/>
          <ac:spMkLst>
            <pc:docMk/>
            <pc:sldMk cId="1284731447" sldId="258"/>
            <ac:spMk id="19" creationId="{BC8B9C14-70F0-4F42-85FF-0DD3D5A585A5}"/>
          </ac:spMkLst>
        </pc:spChg>
        <pc:spChg chg="add">
          <ac:chgData name="Pam Mcguffie" userId="b021901d-3618-473f-aaae-37b31a048c4d" providerId="ADAL" clId="{125D4D96-0864-4764-889E-D68D2D355829}" dt="2024-02-04T12:04:28.469" v="651" actId="26606"/>
          <ac:spMkLst>
            <pc:docMk/>
            <pc:sldMk cId="1284731447" sldId="258"/>
            <ac:spMk id="21" creationId="{98DE6C44-43F8-4DE4-AB81-66853FFEA09A}"/>
          </ac:spMkLst>
        </pc:spChg>
        <pc:spChg chg="add">
          <ac:chgData name="Pam Mcguffie" userId="b021901d-3618-473f-aaae-37b31a048c4d" providerId="ADAL" clId="{125D4D96-0864-4764-889E-D68D2D355829}" dt="2024-02-04T12:04:28.469" v="651" actId="26606"/>
          <ac:spMkLst>
            <pc:docMk/>
            <pc:sldMk cId="1284731447" sldId="258"/>
            <ac:spMk id="23" creationId="{2409529B-9B56-4F10-BE4D-F934DB89E57E}"/>
          </ac:spMkLst>
        </pc:spChg>
        <pc:picChg chg="mod">
          <ac:chgData name="Pam Mcguffie" userId="b021901d-3618-473f-aaae-37b31a048c4d" providerId="ADAL" clId="{125D4D96-0864-4764-889E-D68D2D355829}" dt="2024-02-04T12:04:28.469" v="651" actId="26606"/>
          <ac:picMkLst>
            <pc:docMk/>
            <pc:sldMk cId="1284731447" sldId="258"/>
            <ac:picMk id="3" creationId="{D8C2E0E5-B56D-BDCD-FDF7-44865EB9FACD}"/>
          </ac:picMkLst>
        </pc:picChg>
        <pc:picChg chg="mod ord">
          <ac:chgData name="Pam Mcguffie" userId="b021901d-3618-473f-aaae-37b31a048c4d" providerId="ADAL" clId="{125D4D96-0864-4764-889E-D68D2D355829}" dt="2024-02-04T12:04:28.469" v="651" actId="26606"/>
          <ac:picMkLst>
            <pc:docMk/>
            <pc:sldMk cId="1284731447" sldId="258"/>
            <ac:picMk id="7" creationId="{8676E1D2-67F7-4DC3-668B-F1CE3C8AE9FF}"/>
          </ac:picMkLst>
        </pc:picChg>
        <pc:picChg chg="mod">
          <ac:chgData name="Pam Mcguffie" userId="b021901d-3618-473f-aaae-37b31a048c4d" providerId="ADAL" clId="{125D4D96-0864-4764-889E-D68D2D355829}" dt="2024-02-04T12:04:28.469" v="651" actId="26606"/>
          <ac:picMkLst>
            <pc:docMk/>
            <pc:sldMk cId="1284731447" sldId="258"/>
            <ac:picMk id="9" creationId="{2315AF3D-5D9F-0FCA-F7FB-6BC973C2CF12}"/>
          </ac:picMkLst>
        </pc:picChg>
      </pc:sldChg>
      <pc:sldChg chg="addSp delSp modSp mod setBg setClrOvrMap">
        <pc:chgData name="Pam Mcguffie" userId="b021901d-3618-473f-aaae-37b31a048c4d" providerId="ADAL" clId="{125D4D96-0864-4764-889E-D68D2D355829}" dt="2024-02-04T12:12:35.513" v="692" actId="255"/>
        <pc:sldMkLst>
          <pc:docMk/>
          <pc:sldMk cId="2241791569" sldId="259"/>
        </pc:sldMkLst>
        <pc:spChg chg="mod ord">
          <ac:chgData name="Pam Mcguffie" userId="b021901d-3618-473f-aaae-37b31a048c4d" providerId="ADAL" clId="{125D4D96-0864-4764-889E-D68D2D355829}" dt="2024-02-04T12:12:35.513" v="692" actId="255"/>
          <ac:spMkLst>
            <pc:docMk/>
            <pc:sldMk cId="2241791569" sldId="259"/>
            <ac:spMk id="2" creationId="{89AB9C9E-255A-2A83-CB9A-1F5C374AF7EE}"/>
          </ac:spMkLst>
        </pc:spChg>
        <pc:spChg chg="add del">
          <ac:chgData name="Pam Mcguffie" userId="b021901d-3618-473f-aaae-37b31a048c4d" providerId="ADAL" clId="{125D4D96-0864-4764-889E-D68D2D355829}" dt="2024-02-04T11:53:11.681" v="563" actId="26606"/>
          <ac:spMkLst>
            <pc:docMk/>
            <pc:sldMk cId="2241791569" sldId="259"/>
            <ac:spMk id="12" creationId="{D48D9584-D2FD-48CE-9E17-4E250B743B5F}"/>
          </ac:spMkLst>
        </pc:spChg>
        <pc:spChg chg="add del">
          <ac:chgData name="Pam Mcguffie" userId="b021901d-3618-473f-aaae-37b31a048c4d" providerId="ADAL" clId="{125D4D96-0864-4764-889E-D68D2D355829}" dt="2024-02-04T11:53:11.681" v="563" actId="26606"/>
          <ac:spMkLst>
            <pc:docMk/>
            <pc:sldMk cId="2241791569" sldId="259"/>
            <ac:spMk id="14" creationId="{CA17DEF4-6C5D-41C6-8D93-5C7CFD7ADA5E}"/>
          </ac:spMkLst>
        </pc:spChg>
        <pc:spChg chg="add del">
          <ac:chgData name="Pam Mcguffie" userId="b021901d-3618-473f-aaae-37b31a048c4d" providerId="ADAL" clId="{125D4D96-0864-4764-889E-D68D2D355829}" dt="2024-02-04T11:53:11.681" v="563" actId="26606"/>
          <ac:spMkLst>
            <pc:docMk/>
            <pc:sldMk cId="2241791569" sldId="259"/>
            <ac:spMk id="16" creationId="{22BBC5A3-5C8C-4FB9-AEFF-8778D2C98D29}"/>
          </ac:spMkLst>
        </pc:spChg>
        <pc:spChg chg="add del">
          <ac:chgData name="Pam Mcguffie" userId="b021901d-3618-473f-aaae-37b31a048c4d" providerId="ADAL" clId="{125D4D96-0864-4764-889E-D68D2D355829}" dt="2024-02-04T11:53:11.681" v="563" actId="26606"/>
          <ac:spMkLst>
            <pc:docMk/>
            <pc:sldMk cId="2241791569" sldId="259"/>
            <ac:spMk id="18" creationId="{3BB917E8-D696-4787-96D6-521A9C42F9A5}"/>
          </ac:spMkLst>
        </pc:spChg>
        <pc:spChg chg="add del">
          <ac:chgData name="Pam Mcguffie" userId="b021901d-3618-473f-aaae-37b31a048c4d" providerId="ADAL" clId="{125D4D96-0864-4764-889E-D68D2D355829}" dt="2024-02-04T11:53:11.681" v="563" actId="26606"/>
          <ac:spMkLst>
            <pc:docMk/>
            <pc:sldMk cId="2241791569" sldId="259"/>
            <ac:spMk id="20" creationId="{39F4C545-E278-42ED-9B78-2EBA464444A3}"/>
          </ac:spMkLst>
        </pc:spChg>
        <pc:spChg chg="add del">
          <ac:chgData name="Pam Mcguffie" userId="b021901d-3618-473f-aaae-37b31a048c4d" providerId="ADAL" clId="{125D4D96-0864-4764-889E-D68D2D355829}" dt="2024-02-04T11:53:18.706" v="565" actId="26606"/>
          <ac:spMkLst>
            <pc:docMk/>
            <pc:sldMk cId="2241791569" sldId="259"/>
            <ac:spMk id="25" creationId="{D3FEFB99-DF02-4074-979F-B369C314FF86}"/>
          </ac:spMkLst>
        </pc:spChg>
        <pc:spChg chg="add del">
          <ac:chgData name="Pam Mcguffie" userId="b021901d-3618-473f-aaae-37b31a048c4d" providerId="ADAL" clId="{125D4D96-0864-4764-889E-D68D2D355829}" dt="2024-02-04T11:53:25.910" v="567" actId="26606"/>
          <ac:spMkLst>
            <pc:docMk/>
            <pc:sldMk cId="2241791569" sldId="259"/>
            <ac:spMk id="41" creationId="{72018E1B-E0B9-4440-AFF3-4112E50A2763}"/>
          </ac:spMkLst>
        </pc:spChg>
        <pc:spChg chg="add del">
          <ac:chgData name="Pam Mcguffie" userId="b021901d-3618-473f-aaae-37b31a048c4d" providerId="ADAL" clId="{125D4D96-0864-4764-889E-D68D2D355829}" dt="2024-02-04T11:53:34.026" v="569" actId="26606"/>
          <ac:spMkLst>
            <pc:docMk/>
            <pc:sldMk cId="2241791569" sldId="259"/>
            <ac:spMk id="43" creationId="{B6DBFCBF-E869-4150-807D-0EA34DD58BEF}"/>
          </ac:spMkLst>
        </pc:spChg>
        <pc:spChg chg="add del">
          <ac:chgData name="Pam Mcguffie" userId="b021901d-3618-473f-aaae-37b31a048c4d" providerId="ADAL" clId="{125D4D96-0864-4764-889E-D68D2D355829}" dt="2024-02-04T11:53:38.143" v="571" actId="26606"/>
          <ac:spMkLst>
            <pc:docMk/>
            <pc:sldMk cId="2241791569" sldId="259"/>
            <ac:spMk id="192" creationId="{489B7BFD-8F45-4093-AD9C-91B15B0503D9}"/>
          </ac:spMkLst>
        </pc:spChg>
        <pc:spChg chg="add del">
          <ac:chgData name="Pam Mcguffie" userId="b021901d-3618-473f-aaae-37b31a048c4d" providerId="ADAL" clId="{125D4D96-0864-4764-889E-D68D2D355829}" dt="2024-02-04T11:53:38.143" v="571" actId="26606"/>
          <ac:spMkLst>
            <pc:docMk/>
            <pc:sldMk cId="2241791569" sldId="259"/>
            <ac:spMk id="196" creationId="{94710CDC-1CF9-466E-A5F7-E5972574783F}"/>
          </ac:spMkLst>
        </pc:spChg>
        <pc:spChg chg="add del">
          <ac:chgData name="Pam Mcguffie" userId="b021901d-3618-473f-aaae-37b31a048c4d" providerId="ADAL" clId="{125D4D96-0864-4764-889E-D68D2D355829}" dt="2024-02-04T11:53:38.143" v="571" actId="26606"/>
          <ac:spMkLst>
            <pc:docMk/>
            <pc:sldMk cId="2241791569" sldId="259"/>
            <ac:spMk id="197" creationId="{A229B448-3192-4233-B2C9-F97312F0ABDB}"/>
          </ac:spMkLst>
        </pc:spChg>
        <pc:spChg chg="add del">
          <ac:chgData name="Pam Mcguffie" userId="b021901d-3618-473f-aaae-37b31a048c4d" providerId="ADAL" clId="{125D4D96-0864-4764-889E-D68D2D355829}" dt="2024-02-04T11:55:25.687" v="577" actId="26606"/>
          <ac:spMkLst>
            <pc:docMk/>
            <pc:sldMk cId="2241791569" sldId="259"/>
            <ac:spMk id="208" creationId="{489B7BFD-8F45-4093-AD9C-91B15B0503D9}"/>
          </ac:spMkLst>
        </pc:spChg>
        <pc:spChg chg="add del">
          <ac:chgData name="Pam Mcguffie" userId="b021901d-3618-473f-aaae-37b31a048c4d" providerId="ADAL" clId="{125D4D96-0864-4764-889E-D68D2D355829}" dt="2024-02-04T11:55:25.687" v="577" actId="26606"/>
          <ac:spMkLst>
            <pc:docMk/>
            <pc:sldMk cId="2241791569" sldId="259"/>
            <ac:spMk id="209" creationId="{D9DFE8A5-DCEC-4A43-B613-D62AC8C5734F}"/>
          </ac:spMkLst>
        </pc:spChg>
        <pc:spChg chg="add del">
          <ac:chgData name="Pam Mcguffie" userId="b021901d-3618-473f-aaae-37b31a048c4d" providerId="ADAL" clId="{125D4D96-0864-4764-889E-D68D2D355829}" dt="2024-02-04T11:55:25.687" v="577" actId="26606"/>
          <ac:spMkLst>
            <pc:docMk/>
            <pc:sldMk cId="2241791569" sldId="259"/>
            <ac:spMk id="210" creationId="{28169967-F1A4-4EE8-A07F-DD064C05A974}"/>
          </ac:spMkLst>
        </pc:spChg>
        <pc:spChg chg="add del">
          <ac:chgData name="Pam Mcguffie" userId="b021901d-3618-473f-aaae-37b31a048c4d" providerId="ADAL" clId="{125D4D96-0864-4764-889E-D68D2D355829}" dt="2024-02-04T11:55:25.687" v="577" actId="26606"/>
          <ac:spMkLst>
            <pc:docMk/>
            <pc:sldMk cId="2241791569" sldId="259"/>
            <ac:spMk id="211" creationId="{26B7664A-BE61-4A65-B937-A31E08B8B9AD}"/>
          </ac:spMkLst>
        </pc:spChg>
        <pc:spChg chg="add del">
          <ac:chgData name="Pam Mcguffie" userId="b021901d-3618-473f-aaae-37b31a048c4d" providerId="ADAL" clId="{125D4D96-0864-4764-889E-D68D2D355829}" dt="2024-02-04T11:55:25.687" v="577" actId="26606"/>
          <ac:spMkLst>
            <pc:docMk/>
            <pc:sldMk cId="2241791569" sldId="259"/>
            <ac:spMk id="212" creationId="{279CAF82-0ECF-42BE-8F37-F71941E5D410}"/>
          </ac:spMkLst>
        </pc:spChg>
        <pc:spChg chg="add del">
          <ac:chgData name="Pam Mcguffie" userId="b021901d-3618-473f-aaae-37b31a048c4d" providerId="ADAL" clId="{125D4D96-0864-4764-889E-D68D2D355829}" dt="2024-02-04T11:55:25.687" v="577" actId="26606"/>
          <ac:spMkLst>
            <pc:docMk/>
            <pc:sldMk cId="2241791569" sldId="259"/>
            <ac:spMk id="219" creationId="{CD08DEF0-DEFD-4BD6-BCF3-12E1C32E7B8B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24" creationId="{AC8EEB0F-BA72-49AC-956F-331B60FDE79E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26" creationId="{8CC700D5-9809-43F4-89D5-7DBBCB0DCC10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28" creationId="{C7163242-6303-46DC-BAC1-2A204F061321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30" creationId="{805C4C40-D70E-4C4F-B228-98A0A6132603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32" creationId="{D289228A-771B-48F6-B5DF-7A63EA32421C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34" creationId="{31D5EF21-94C4-481A-BD01-3D29FB305BD9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36" creationId="{AB980901-8348-441D-BC47-AAB8C55E2C86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38" creationId="{9A5160F0-6244-48E8-9E71-1F51EA90C9E2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40" creationId="{2513D8C9-24E7-4F31-8B40-E3AF6235D241}"/>
          </ac:spMkLst>
        </pc:spChg>
        <pc:spChg chg="add del">
          <ac:chgData name="Pam Mcguffie" userId="b021901d-3618-473f-aaae-37b31a048c4d" providerId="ADAL" clId="{125D4D96-0864-4764-889E-D68D2D355829}" dt="2024-02-04T11:55:06.397" v="574" actId="26606"/>
          <ac:spMkLst>
            <pc:docMk/>
            <pc:sldMk cId="2241791569" sldId="259"/>
            <ac:spMk id="242" creationId="{9BDFF5CA-602C-465F-8BC3-59C9963028BE}"/>
          </ac:spMkLst>
        </pc:spChg>
        <pc:spChg chg="add del">
          <ac:chgData name="Pam Mcguffie" userId="b021901d-3618-473f-aaae-37b31a048c4d" providerId="ADAL" clId="{125D4D96-0864-4764-889E-D68D2D355829}" dt="2024-02-04T11:58:18.104" v="601" actId="26606"/>
          <ac:spMkLst>
            <pc:docMk/>
            <pc:sldMk cId="2241791569" sldId="259"/>
            <ac:spMk id="246" creationId="{602E5CEE-91F4-469A-8DB0-B083D4E6D3C8}"/>
          </ac:spMkLst>
        </pc:spChg>
        <pc:spChg chg="add del">
          <ac:chgData name="Pam Mcguffie" userId="b021901d-3618-473f-aaae-37b31a048c4d" providerId="ADAL" clId="{125D4D96-0864-4764-889E-D68D2D355829}" dt="2024-02-04T11:58:18.104" v="601" actId="26606"/>
          <ac:spMkLst>
            <pc:docMk/>
            <pc:sldMk cId="2241791569" sldId="259"/>
            <ac:spMk id="247" creationId="{E2AC6510-3E38-4777-B5FF-489AB2AFC8EE}"/>
          </ac:spMkLst>
        </pc:spChg>
        <pc:spChg chg="add del">
          <ac:chgData name="Pam Mcguffie" userId="b021901d-3618-473f-aaae-37b31a048c4d" providerId="ADAL" clId="{125D4D96-0864-4764-889E-D68D2D355829}" dt="2024-02-04T11:58:18.104" v="601" actId="26606"/>
          <ac:spMkLst>
            <pc:docMk/>
            <pc:sldMk cId="2241791569" sldId="259"/>
            <ac:spMk id="248" creationId="{01E4E464-521F-49A9-8D9D-6F6979C45401}"/>
          </ac:spMkLst>
        </pc:spChg>
        <pc:spChg chg="add del">
          <ac:chgData name="Pam Mcguffie" userId="b021901d-3618-473f-aaae-37b31a048c4d" providerId="ADAL" clId="{125D4D96-0864-4764-889E-D68D2D355829}" dt="2024-02-04T11:58:18.104" v="601" actId="26606"/>
          <ac:spMkLst>
            <pc:docMk/>
            <pc:sldMk cId="2241791569" sldId="259"/>
            <ac:spMk id="249" creationId="{D1CD565B-6ECC-4F9F-9651-D9B02A7EB29D}"/>
          </ac:spMkLst>
        </pc:spChg>
        <pc:spChg chg="add del">
          <ac:chgData name="Pam Mcguffie" userId="b021901d-3618-473f-aaae-37b31a048c4d" providerId="ADAL" clId="{125D4D96-0864-4764-889E-D68D2D355829}" dt="2024-02-04T11:58:18.104" v="601" actId="26606"/>
          <ac:spMkLst>
            <pc:docMk/>
            <pc:sldMk cId="2241791569" sldId="259"/>
            <ac:spMk id="250" creationId="{E52DEE4C-2D60-4B27-8ABB-1D595DF08E42}"/>
          </ac:spMkLst>
        </pc:spChg>
        <pc:spChg chg="add del">
          <ac:chgData name="Pam Mcguffie" userId="b021901d-3618-473f-aaae-37b31a048c4d" providerId="ADAL" clId="{125D4D96-0864-4764-889E-D68D2D355829}" dt="2024-02-04T11:57:47.679" v="596" actId="26606"/>
          <ac:spMkLst>
            <pc:docMk/>
            <pc:sldMk cId="2241791569" sldId="259"/>
            <ac:spMk id="255" creationId="{FC3D2873-2194-4FB0-BFBA-7E7EEB984862}"/>
          </ac:spMkLst>
        </pc:spChg>
        <pc:spChg chg="add del">
          <ac:chgData name="Pam Mcguffie" userId="b021901d-3618-473f-aaae-37b31a048c4d" providerId="ADAL" clId="{125D4D96-0864-4764-889E-D68D2D355829}" dt="2024-02-04T11:57:47.679" v="596" actId="26606"/>
          <ac:spMkLst>
            <pc:docMk/>
            <pc:sldMk cId="2241791569" sldId="259"/>
            <ac:spMk id="257" creationId="{B228652A-FD81-4A3C-B164-2012BF4EEA56}"/>
          </ac:spMkLst>
        </pc:spChg>
        <pc:spChg chg="add del">
          <ac:chgData name="Pam Mcguffie" userId="b021901d-3618-473f-aaae-37b31a048c4d" providerId="ADAL" clId="{125D4D96-0864-4764-889E-D68D2D355829}" dt="2024-02-04T11:57:47.679" v="596" actId="26606"/>
          <ac:spMkLst>
            <pc:docMk/>
            <pc:sldMk cId="2241791569" sldId="259"/>
            <ac:spMk id="259" creationId="{FE8F25D8-4980-4C67-9E0C-7BE94C9CBFE6}"/>
          </ac:spMkLst>
        </pc:spChg>
        <pc:spChg chg="add del">
          <ac:chgData name="Pam Mcguffie" userId="b021901d-3618-473f-aaae-37b31a048c4d" providerId="ADAL" clId="{125D4D96-0864-4764-889E-D68D2D355829}" dt="2024-02-04T11:58:18.084" v="600" actId="26606"/>
          <ac:spMkLst>
            <pc:docMk/>
            <pc:sldMk cId="2241791569" sldId="259"/>
            <ac:spMk id="260" creationId="{848F64AA-5BE2-4280-BEFA-DC288118FCCE}"/>
          </ac:spMkLst>
        </pc:spChg>
        <pc:spChg chg="add del">
          <ac:chgData name="Pam Mcguffie" userId="b021901d-3618-473f-aaae-37b31a048c4d" providerId="ADAL" clId="{125D4D96-0864-4764-889E-D68D2D355829}" dt="2024-02-04T11:57:47.679" v="596" actId="26606"/>
          <ac:spMkLst>
            <pc:docMk/>
            <pc:sldMk cId="2241791569" sldId="259"/>
            <ac:spMk id="261" creationId="{1A214C69-1234-4E5D-91CD-BEA00204258E}"/>
          </ac:spMkLst>
        </pc:spChg>
        <pc:spChg chg="add del">
          <ac:chgData name="Pam Mcguffie" userId="b021901d-3618-473f-aaae-37b31a048c4d" providerId="ADAL" clId="{125D4D96-0864-4764-889E-D68D2D355829}" dt="2024-02-04T12:03:33.104" v="649" actId="26606"/>
          <ac:spMkLst>
            <pc:docMk/>
            <pc:sldMk cId="2241791569" sldId="259"/>
            <ac:spMk id="262" creationId="{FC3D2873-2194-4FB0-BFBA-7E7EEB984862}"/>
          </ac:spMkLst>
        </pc:spChg>
        <pc:spChg chg="add del">
          <ac:chgData name="Pam Mcguffie" userId="b021901d-3618-473f-aaae-37b31a048c4d" providerId="ADAL" clId="{125D4D96-0864-4764-889E-D68D2D355829}" dt="2024-02-04T11:57:47.679" v="596" actId="26606"/>
          <ac:spMkLst>
            <pc:docMk/>
            <pc:sldMk cId="2241791569" sldId="259"/>
            <ac:spMk id="263" creationId="{F86E49C8-40C0-4E80-BAC0-9A66298F1D1C}"/>
          </ac:spMkLst>
        </pc:spChg>
        <pc:spChg chg="add del">
          <ac:chgData name="Pam Mcguffie" userId="b021901d-3618-473f-aaae-37b31a048c4d" providerId="ADAL" clId="{125D4D96-0864-4764-889E-D68D2D355829}" dt="2024-02-04T12:03:33.104" v="649" actId="26606"/>
          <ac:spMkLst>
            <pc:docMk/>
            <pc:sldMk cId="2241791569" sldId="259"/>
            <ac:spMk id="264" creationId="{B228652A-FD81-4A3C-B164-2012BF4EEA56}"/>
          </ac:spMkLst>
        </pc:spChg>
        <pc:spChg chg="add del">
          <ac:chgData name="Pam Mcguffie" userId="b021901d-3618-473f-aaae-37b31a048c4d" providerId="ADAL" clId="{125D4D96-0864-4764-889E-D68D2D355829}" dt="2024-02-04T12:03:33.104" v="649" actId="26606"/>
          <ac:spMkLst>
            <pc:docMk/>
            <pc:sldMk cId="2241791569" sldId="259"/>
            <ac:spMk id="265" creationId="{FE8F25D8-4980-4C67-9E0C-7BE94C9CBFE6}"/>
          </ac:spMkLst>
        </pc:spChg>
        <pc:spChg chg="add del">
          <ac:chgData name="Pam Mcguffie" userId="b021901d-3618-473f-aaae-37b31a048c4d" providerId="ADAL" clId="{125D4D96-0864-4764-889E-D68D2D355829}" dt="2024-02-04T12:03:33.104" v="649" actId="26606"/>
          <ac:spMkLst>
            <pc:docMk/>
            <pc:sldMk cId="2241791569" sldId="259"/>
            <ac:spMk id="266" creationId="{1A214C69-1234-4E5D-91CD-BEA00204258E}"/>
          </ac:spMkLst>
        </pc:spChg>
        <pc:spChg chg="add del">
          <ac:chgData name="Pam Mcguffie" userId="b021901d-3618-473f-aaae-37b31a048c4d" providerId="ADAL" clId="{125D4D96-0864-4764-889E-D68D2D355829}" dt="2024-02-04T12:03:33.104" v="649" actId="26606"/>
          <ac:spMkLst>
            <pc:docMk/>
            <pc:sldMk cId="2241791569" sldId="259"/>
            <ac:spMk id="267" creationId="{F86E49C8-40C0-4E80-BAC0-9A66298F1D1C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272" creationId="{489B7BFD-8F45-4093-AD9C-91B15B0503D9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274" creationId="{498F8FF6-43B4-494A-AF8F-123A4983EDF7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276" creationId="{FE7142A8-393B-47A8-A092-8716623629BC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278" creationId="{EA14E168-70E6-4C9F-BB61-FCF0AF368976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280" creationId="{279CAF82-0ECF-42BE-8F37-F71941E5D410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284" creationId="{7EB76DC5-F703-43FB-A5D9-A9ADE420A17F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303" creationId="{033BC44A-0661-43B4-9C14-FD5963C226AE}"/>
          </ac:spMkLst>
        </pc:spChg>
        <pc:spChg chg="add del">
          <ac:chgData name="Pam Mcguffie" userId="b021901d-3618-473f-aaae-37b31a048c4d" providerId="ADAL" clId="{125D4D96-0864-4764-889E-D68D2D355829}" dt="2024-02-04T11:59:56.628" v="614" actId="26606"/>
          <ac:spMkLst>
            <pc:docMk/>
            <pc:sldMk cId="2241791569" sldId="259"/>
            <ac:spMk id="305" creationId="{BF7B0E8E-1D1E-4BA4-A360-D8A1FF31E436}"/>
          </ac:spMkLst>
        </pc:spChg>
        <pc:spChg chg="add del">
          <ac:chgData name="Pam Mcguffie" userId="b021901d-3618-473f-aaae-37b31a048c4d" providerId="ADAL" clId="{125D4D96-0864-4764-889E-D68D2D355829}" dt="2024-02-04T12:00:18.506" v="616" actId="26606"/>
          <ac:spMkLst>
            <pc:docMk/>
            <pc:sldMk cId="2241791569" sldId="259"/>
            <ac:spMk id="307" creationId="{FC3D2873-2194-4FB0-BFBA-7E7EEB984862}"/>
          </ac:spMkLst>
        </pc:spChg>
        <pc:spChg chg="add del">
          <ac:chgData name="Pam Mcguffie" userId="b021901d-3618-473f-aaae-37b31a048c4d" providerId="ADAL" clId="{125D4D96-0864-4764-889E-D68D2D355829}" dt="2024-02-04T12:00:18.506" v="616" actId="26606"/>
          <ac:spMkLst>
            <pc:docMk/>
            <pc:sldMk cId="2241791569" sldId="259"/>
            <ac:spMk id="308" creationId="{B228652A-FD81-4A3C-B164-2012BF4EEA56}"/>
          </ac:spMkLst>
        </pc:spChg>
        <pc:spChg chg="add del">
          <ac:chgData name="Pam Mcguffie" userId="b021901d-3618-473f-aaae-37b31a048c4d" providerId="ADAL" clId="{125D4D96-0864-4764-889E-D68D2D355829}" dt="2024-02-04T12:00:18.506" v="616" actId="26606"/>
          <ac:spMkLst>
            <pc:docMk/>
            <pc:sldMk cId="2241791569" sldId="259"/>
            <ac:spMk id="309" creationId="{FE8F25D8-4980-4C67-9E0C-7BE94C9CBFE6}"/>
          </ac:spMkLst>
        </pc:spChg>
        <pc:spChg chg="add del">
          <ac:chgData name="Pam Mcguffie" userId="b021901d-3618-473f-aaae-37b31a048c4d" providerId="ADAL" clId="{125D4D96-0864-4764-889E-D68D2D355829}" dt="2024-02-04T12:00:18.506" v="616" actId="26606"/>
          <ac:spMkLst>
            <pc:docMk/>
            <pc:sldMk cId="2241791569" sldId="259"/>
            <ac:spMk id="310" creationId="{1A214C69-1234-4E5D-91CD-BEA00204258E}"/>
          </ac:spMkLst>
        </pc:spChg>
        <pc:spChg chg="add del">
          <ac:chgData name="Pam Mcguffie" userId="b021901d-3618-473f-aaae-37b31a048c4d" providerId="ADAL" clId="{125D4D96-0864-4764-889E-D68D2D355829}" dt="2024-02-04T12:00:18.506" v="616" actId="26606"/>
          <ac:spMkLst>
            <pc:docMk/>
            <pc:sldMk cId="2241791569" sldId="259"/>
            <ac:spMk id="311" creationId="{F86E49C8-40C0-4E80-BAC0-9A66298F1D1C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13" creationId="{489B7BFD-8F45-4093-AD9C-91B15B0503D9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14" creationId="{498F8FF6-43B4-494A-AF8F-123A4983EDF7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15" creationId="{FE7142A8-393B-47A8-A092-8716623629BC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16" creationId="{EA14E168-70E6-4C9F-BB61-FCF0AF368976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17" creationId="{279CAF82-0ECF-42BE-8F37-F71941E5D410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21" creationId="{033BC44A-0661-43B4-9C14-FD5963C226AE}"/>
          </ac:spMkLst>
        </pc:spChg>
        <pc:spChg chg="add del">
          <ac:chgData name="Pam Mcguffie" userId="b021901d-3618-473f-aaae-37b31a048c4d" providerId="ADAL" clId="{125D4D96-0864-4764-889E-D68D2D355829}" dt="2024-02-04T12:00:25.240" v="618" actId="26606"/>
          <ac:spMkLst>
            <pc:docMk/>
            <pc:sldMk cId="2241791569" sldId="259"/>
            <ac:spMk id="322" creationId="{BF7B0E8E-1D1E-4BA4-A360-D8A1FF31E436}"/>
          </ac:spMkLst>
        </pc:spChg>
        <pc:spChg chg="add del">
          <ac:chgData name="Pam Mcguffie" userId="b021901d-3618-473f-aaae-37b31a048c4d" providerId="ADAL" clId="{125D4D96-0864-4764-889E-D68D2D355829}" dt="2024-02-04T12:00:34.023" v="620" actId="26606"/>
          <ac:spMkLst>
            <pc:docMk/>
            <pc:sldMk cId="2241791569" sldId="259"/>
            <ac:spMk id="324" creationId="{848F64AA-5BE2-4280-BEFA-DC288118FCCE}"/>
          </ac:spMkLst>
        </pc:spChg>
        <pc:spChg chg="add del">
          <ac:chgData name="Pam Mcguffie" userId="b021901d-3618-473f-aaae-37b31a048c4d" providerId="ADAL" clId="{125D4D96-0864-4764-889E-D68D2D355829}" dt="2024-02-04T12:01:03.364" v="622" actId="26606"/>
          <ac:spMkLst>
            <pc:docMk/>
            <pc:sldMk cId="2241791569" sldId="259"/>
            <ac:spMk id="326" creationId="{7BBD5B30-C741-4E67-AFD8-17917090ABCC}"/>
          </ac:spMkLst>
        </pc:spChg>
        <pc:spChg chg="add del">
          <ac:chgData name="Pam Mcguffie" userId="b021901d-3618-473f-aaae-37b31a048c4d" providerId="ADAL" clId="{125D4D96-0864-4764-889E-D68D2D355829}" dt="2024-02-04T12:01:03.364" v="622" actId="26606"/>
          <ac:spMkLst>
            <pc:docMk/>
            <pc:sldMk cId="2241791569" sldId="259"/>
            <ac:spMk id="327" creationId="{189BBEAA-BB93-4878-8C95-3C8AADE2E0C5}"/>
          </ac:spMkLst>
        </pc:spChg>
        <pc:spChg chg="add del">
          <ac:chgData name="Pam Mcguffie" userId="b021901d-3618-473f-aaae-37b31a048c4d" providerId="ADAL" clId="{125D4D96-0864-4764-889E-D68D2D355829}" dt="2024-02-04T12:01:03.364" v="622" actId="26606"/>
          <ac:spMkLst>
            <pc:docMk/>
            <pc:sldMk cId="2241791569" sldId="259"/>
            <ac:spMk id="328" creationId="{D529C0C6-AAEB-4982-A9E6-BC6A8B2AEFB2}"/>
          </ac:spMkLst>
        </pc:spChg>
        <pc:spChg chg="add del">
          <ac:chgData name="Pam Mcguffie" userId="b021901d-3618-473f-aaae-37b31a048c4d" providerId="ADAL" clId="{125D4D96-0864-4764-889E-D68D2D355829}" dt="2024-02-04T12:01:03.364" v="622" actId="26606"/>
          <ac:spMkLst>
            <pc:docMk/>
            <pc:sldMk cId="2241791569" sldId="259"/>
            <ac:spMk id="329" creationId="{80D36F24-5EC0-4A09-9836-6580E1D4B823}"/>
          </ac:spMkLst>
        </pc:spChg>
        <pc:spChg chg="add del">
          <ac:chgData name="Pam Mcguffie" userId="b021901d-3618-473f-aaae-37b31a048c4d" providerId="ADAL" clId="{125D4D96-0864-4764-889E-D68D2D355829}" dt="2024-02-04T12:01:03.364" v="622" actId="26606"/>
          <ac:spMkLst>
            <pc:docMk/>
            <pc:sldMk cId="2241791569" sldId="259"/>
            <ac:spMk id="330" creationId="{7C0B334E-66E0-442A-8306-19629EC2DC59}"/>
          </ac:spMkLst>
        </pc:spChg>
        <pc:spChg chg="add del">
          <ac:chgData name="Pam Mcguffie" userId="b021901d-3618-473f-aaae-37b31a048c4d" providerId="ADAL" clId="{125D4D96-0864-4764-889E-D68D2D355829}" dt="2024-02-04T12:01:24.242" v="626" actId="26606"/>
          <ac:spMkLst>
            <pc:docMk/>
            <pc:sldMk cId="2241791569" sldId="259"/>
            <ac:spMk id="335" creationId="{533BF18B-C8A1-400D-BBBD-6103EC90FE1A}"/>
          </ac:spMkLst>
        </pc:spChg>
        <pc:spChg chg="add del">
          <ac:chgData name="Pam Mcguffie" userId="b021901d-3618-473f-aaae-37b31a048c4d" providerId="ADAL" clId="{125D4D96-0864-4764-889E-D68D2D355829}" dt="2024-02-04T12:01:24.242" v="626" actId="26606"/>
          <ac:spMkLst>
            <pc:docMk/>
            <pc:sldMk cId="2241791569" sldId="259"/>
            <ac:spMk id="336" creationId="{99413ED5-9ED4-4772-BCE4-2BCAE6B12E35}"/>
          </ac:spMkLst>
        </pc:spChg>
        <pc:spChg chg="add del">
          <ac:chgData name="Pam Mcguffie" userId="b021901d-3618-473f-aaae-37b31a048c4d" providerId="ADAL" clId="{125D4D96-0864-4764-889E-D68D2D355829}" dt="2024-02-04T12:01:24.242" v="626" actId="26606"/>
          <ac:spMkLst>
            <pc:docMk/>
            <pc:sldMk cId="2241791569" sldId="259"/>
            <ac:spMk id="337" creationId="{04357C93-F0CB-4A1C-8F77-4E9063789819}"/>
          </ac:spMkLst>
        </pc:spChg>
        <pc:spChg chg="add del">
          <ac:chgData name="Pam Mcguffie" userId="b021901d-3618-473f-aaae-37b31a048c4d" providerId="ADAL" clId="{125D4D96-0864-4764-889E-D68D2D355829}" dt="2024-02-04T12:01:24.242" v="626" actId="26606"/>
          <ac:spMkLst>
            <pc:docMk/>
            <pc:sldMk cId="2241791569" sldId="259"/>
            <ac:spMk id="338" creationId="{90F533E9-6690-41A8-A372-4C6C622D028D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340" creationId="{45E1927C-B3C8-4E1E-A8D4-048EFA2B616D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341" creationId="{C24CD456-79B8-4425-95A0-5344971EA3DA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342" creationId="{3C9C3854-C672-47D2-8FD3-15A88F6CE943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343" creationId="{AE886DDB-D248-47D2-9A3C-8E203F697C0E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344" creationId="{F36FEC56-B33E-40ED-923C-498D3BEEEC11}"/>
          </ac:spMkLst>
        </pc:spChg>
        <pc:spChg chg="add del">
          <ac:chgData name="Pam Mcguffie" userId="b021901d-3618-473f-aaae-37b31a048c4d" providerId="ADAL" clId="{125D4D96-0864-4764-889E-D68D2D355829}" dt="2024-02-04T12:01:44.133" v="628" actId="26606"/>
          <ac:spMkLst>
            <pc:docMk/>
            <pc:sldMk cId="2241791569" sldId="259"/>
            <ac:spMk id="345" creationId="{D99B66FE-83E7-4E7B-9C00-1A61ADF87F14}"/>
          </ac:spMkLst>
        </pc:spChg>
        <pc:spChg chg="add del">
          <ac:chgData name="Pam Mcguffie" userId="b021901d-3618-473f-aaae-37b31a048c4d" providerId="ADAL" clId="{125D4D96-0864-4764-889E-D68D2D355829}" dt="2024-02-04T12:02:05.972" v="634" actId="26606"/>
          <ac:spMkLst>
            <pc:docMk/>
            <pc:sldMk cId="2241791569" sldId="259"/>
            <ac:spMk id="354" creationId="{AB280EE9-9DDD-E4BA-379E-1D7360954797}"/>
          </ac:spMkLst>
        </pc:spChg>
        <pc:spChg chg="add del">
          <ac:chgData name="Pam Mcguffie" userId="b021901d-3618-473f-aaae-37b31a048c4d" providerId="ADAL" clId="{125D4D96-0864-4764-889E-D68D2D355829}" dt="2024-02-04T12:02:05.972" v="634" actId="26606"/>
          <ac:spMkLst>
            <pc:docMk/>
            <pc:sldMk cId="2241791569" sldId="259"/>
            <ac:spMk id="355" creationId="{F489C2E0-4895-4B72-85EA-7EE9FAFFDC7E}"/>
          </ac:spMkLst>
        </pc:spChg>
        <pc:spChg chg="add del">
          <ac:chgData name="Pam Mcguffie" userId="b021901d-3618-473f-aaae-37b31a048c4d" providerId="ADAL" clId="{125D4D96-0864-4764-889E-D68D2D355829}" dt="2024-02-04T12:02:21.254" v="636" actId="26606"/>
          <ac:spMkLst>
            <pc:docMk/>
            <pc:sldMk cId="2241791569" sldId="259"/>
            <ac:spMk id="357" creationId="{1D56DC50-6036-4F6E-86D8-E01DDA1D86D9}"/>
          </ac:spMkLst>
        </pc:spChg>
        <pc:spChg chg="add del">
          <ac:chgData name="Pam Mcguffie" userId="b021901d-3618-473f-aaae-37b31a048c4d" providerId="ADAL" clId="{125D4D96-0864-4764-889E-D68D2D355829}" dt="2024-02-04T12:02:47.050" v="640" actId="26606"/>
          <ac:spMkLst>
            <pc:docMk/>
            <pc:sldMk cId="2241791569" sldId="259"/>
            <ac:spMk id="361" creationId="{533BF18B-C8A1-400D-BBBD-6103EC90FE1A}"/>
          </ac:spMkLst>
        </pc:spChg>
        <pc:spChg chg="add del">
          <ac:chgData name="Pam Mcguffie" userId="b021901d-3618-473f-aaae-37b31a048c4d" providerId="ADAL" clId="{125D4D96-0864-4764-889E-D68D2D355829}" dt="2024-02-04T12:02:47.050" v="640" actId="26606"/>
          <ac:spMkLst>
            <pc:docMk/>
            <pc:sldMk cId="2241791569" sldId="259"/>
            <ac:spMk id="362" creationId="{99413ED5-9ED4-4772-BCE4-2BCAE6B12E35}"/>
          </ac:spMkLst>
        </pc:spChg>
        <pc:spChg chg="add del">
          <ac:chgData name="Pam Mcguffie" userId="b021901d-3618-473f-aaae-37b31a048c4d" providerId="ADAL" clId="{125D4D96-0864-4764-889E-D68D2D355829}" dt="2024-02-04T12:02:47.050" v="640" actId="26606"/>
          <ac:spMkLst>
            <pc:docMk/>
            <pc:sldMk cId="2241791569" sldId="259"/>
            <ac:spMk id="363" creationId="{04357C93-F0CB-4A1C-8F77-4E9063789819}"/>
          </ac:spMkLst>
        </pc:spChg>
        <pc:spChg chg="add del">
          <ac:chgData name="Pam Mcguffie" userId="b021901d-3618-473f-aaae-37b31a048c4d" providerId="ADAL" clId="{125D4D96-0864-4764-889E-D68D2D355829}" dt="2024-02-04T12:02:47.050" v="640" actId="26606"/>
          <ac:spMkLst>
            <pc:docMk/>
            <pc:sldMk cId="2241791569" sldId="259"/>
            <ac:spMk id="364" creationId="{90F533E9-6690-41A8-A372-4C6C622D028D}"/>
          </ac:spMkLst>
        </pc:spChg>
        <pc:spChg chg="add del">
          <ac:chgData name="Pam Mcguffie" userId="b021901d-3618-473f-aaae-37b31a048c4d" providerId="ADAL" clId="{125D4D96-0864-4764-889E-D68D2D355829}" dt="2024-02-04T12:03:03" v="644" actId="26606"/>
          <ac:spMkLst>
            <pc:docMk/>
            <pc:sldMk cId="2241791569" sldId="259"/>
            <ac:spMk id="369" creationId="{DC35A348-C5D6-4112-9FDD-93A493B010B5}"/>
          </ac:spMkLst>
        </pc:spChg>
        <pc:spChg chg="add del">
          <ac:chgData name="Pam Mcguffie" userId="b021901d-3618-473f-aaae-37b31a048c4d" providerId="ADAL" clId="{125D4D96-0864-4764-889E-D68D2D355829}" dt="2024-02-04T12:03:17.234" v="646" actId="26606"/>
          <ac:spMkLst>
            <pc:docMk/>
            <pc:sldMk cId="2241791569" sldId="259"/>
            <ac:spMk id="374" creationId="{7BBD5B30-C741-4E67-AFD8-17917090ABCC}"/>
          </ac:spMkLst>
        </pc:spChg>
        <pc:spChg chg="add del">
          <ac:chgData name="Pam Mcguffie" userId="b021901d-3618-473f-aaae-37b31a048c4d" providerId="ADAL" clId="{125D4D96-0864-4764-889E-D68D2D355829}" dt="2024-02-04T12:03:17.234" v="646" actId="26606"/>
          <ac:spMkLst>
            <pc:docMk/>
            <pc:sldMk cId="2241791569" sldId="259"/>
            <ac:spMk id="375" creationId="{189BBEAA-BB93-4878-8C95-3C8AADE2E0C5}"/>
          </ac:spMkLst>
        </pc:spChg>
        <pc:spChg chg="add del">
          <ac:chgData name="Pam Mcguffie" userId="b021901d-3618-473f-aaae-37b31a048c4d" providerId="ADAL" clId="{125D4D96-0864-4764-889E-D68D2D355829}" dt="2024-02-04T12:03:17.234" v="646" actId="26606"/>
          <ac:spMkLst>
            <pc:docMk/>
            <pc:sldMk cId="2241791569" sldId="259"/>
            <ac:spMk id="376" creationId="{D529C0C6-AAEB-4982-A9E6-BC6A8B2AEFB2}"/>
          </ac:spMkLst>
        </pc:spChg>
        <pc:spChg chg="add del">
          <ac:chgData name="Pam Mcguffie" userId="b021901d-3618-473f-aaae-37b31a048c4d" providerId="ADAL" clId="{125D4D96-0864-4764-889E-D68D2D355829}" dt="2024-02-04T12:03:17.234" v="646" actId="26606"/>
          <ac:spMkLst>
            <pc:docMk/>
            <pc:sldMk cId="2241791569" sldId="259"/>
            <ac:spMk id="377" creationId="{80D36F24-5EC0-4A09-9836-6580E1D4B823}"/>
          </ac:spMkLst>
        </pc:spChg>
        <pc:spChg chg="add del">
          <ac:chgData name="Pam Mcguffie" userId="b021901d-3618-473f-aaae-37b31a048c4d" providerId="ADAL" clId="{125D4D96-0864-4764-889E-D68D2D355829}" dt="2024-02-04T12:03:17.234" v="646" actId="26606"/>
          <ac:spMkLst>
            <pc:docMk/>
            <pc:sldMk cId="2241791569" sldId="259"/>
            <ac:spMk id="378" creationId="{7C0B334E-66E0-442A-8306-19629EC2DC59}"/>
          </ac:spMkLst>
        </pc:spChg>
        <pc:spChg chg="add del">
          <ac:chgData name="Pam Mcguffie" userId="b021901d-3618-473f-aaae-37b31a048c4d" providerId="ADAL" clId="{125D4D96-0864-4764-889E-D68D2D355829}" dt="2024-02-04T12:03:33.098" v="648" actId="26606"/>
          <ac:spMkLst>
            <pc:docMk/>
            <pc:sldMk cId="2241791569" sldId="259"/>
            <ac:spMk id="380" creationId="{FC3D2873-2194-4FB0-BFBA-7E7EEB984862}"/>
          </ac:spMkLst>
        </pc:spChg>
        <pc:spChg chg="add del">
          <ac:chgData name="Pam Mcguffie" userId="b021901d-3618-473f-aaae-37b31a048c4d" providerId="ADAL" clId="{125D4D96-0864-4764-889E-D68D2D355829}" dt="2024-02-04T12:03:33.098" v="648" actId="26606"/>
          <ac:spMkLst>
            <pc:docMk/>
            <pc:sldMk cId="2241791569" sldId="259"/>
            <ac:spMk id="381" creationId="{B228652A-FD81-4A3C-B164-2012BF4EEA56}"/>
          </ac:spMkLst>
        </pc:spChg>
        <pc:spChg chg="add del">
          <ac:chgData name="Pam Mcguffie" userId="b021901d-3618-473f-aaae-37b31a048c4d" providerId="ADAL" clId="{125D4D96-0864-4764-889E-D68D2D355829}" dt="2024-02-04T12:03:33.098" v="648" actId="26606"/>
          <ac:spMkLst>
            <pc:docMk/>
            <pc:sldMk cId="2241791569" sldId="259"/>
            <ac:spMk id="382" creationId="{FE8F25D8-4980-4C67-9E0C-7BE94C9CBFE6}"/>
          </ac:spMkLst>
        </pc:spChg>
        <pc:spChg chg="add del">
          <ac:chgData name="Pam Mcguffie" userId="b021901d-3618-473f-aaae-37b31a048c4d" providerId="ADAL" clId="{125D4D96-0864-4764-889E-D68D2D355829}" dt="2024-02-04T12:03:33.098" v="648" actId="26606"/>
          <ac:spMkLst>
            <pc:docMk/>
            <pc:sldMk cId="2241791569" sldId="259"/>
            <ac:spMk id="383" creationId="{1A214C69-1234-4E5D-91CD-BEA00204258E}"/>
          </ac:spMkLst>
        </pc:spChg>
        <pc:spChg chg="add del">
          <ac:chgData name="Pam Mcguffie" userId="b021901d-3618-473f-aaae-37b31a048c4d" providerId="ADAL" clId="{125D4D96-0864-4764-889E-D68D2D355829}" dt="2024-02-04T12:03:33.098" v="648" actId="26606"/>
          <ac:spMkLst>
            <pc:docMk/>
            <pc:sldMk cId="2241791569" sldId="259"/>
            <ac:spMk id="384" creationId="{F86E49C8-40C0-4E80-BAC0-9A66298F1D1C}"/>
          </ac:spMkLst>
        </pc:spChg>
        <pc:grpChg chg="add del">
          <ac:chgData name="Pam Mcguffie" userId="b021901d-3618-473f-aaae-37b31a048c4d" providerId="ADAL" clId="{125D4D96-0864-4764-889E-D68D2D355829}" dt="2024-02-04T11:53:38.143" v="571" actId="26606"/>
          <ac:grpSpMkLst>
            <pc:docMk/>
            <pc:sldMk cId="2241791569" sldId="259"/>
            <ac:grpSpMk id="22" creationId="{2B740E94-FA98-412C-AD0C-D4711A4C5EF0}"/>
          </ac:grpSpMkLst>
        </pc:grpChg>
        <pc:grpChg chg="add del">
          <ac:chgData name="Pam Mcguffie" userId="b021901d-3618-473f-aaae-37b31a048c4d" providerId="ADAL" clId="{125D4D96-0864-4764-889E-D68D2D355829}" dt="2024-02-04T11:53:18.706" v="565" actId="26606"/>
          <ac:grpSpMkLst>
            <pc:docMk/>
            <pc:sldMk cId="2241791569" sldId="259"/>
            <ac:grpSpMk id="26" creationId="{C6B2BFE7-4789-415B-95EB-14492FB3B9C7}"/>
          </ac:grpSpMkLst>
        </pc:grpChg>
        <pc:grpChg chg="add del">
          <ac:chgData name="Pam Mcguffie" userId="b021901d-3618-473f-aaae-37b31a048c4d" providerId="ADAL" clId="{125D4D96-0864-4764-889E-D68D2D355829}" dt="2024-02-04T11:53:18.706" v="565" actId="26606"/>
          <ac:grpSpMkLst>
            <pc:docMk/>
            <pc:sldMk cId="2241791569" sldId="259"/>
            <ac:grpSpMk id="31" creationId="{B690E963-1C95-47AD-B5D6-1D75F938E1C6}"/>
          </ac:grpSpMkLst>
        </pc:grpChg>
        <pc:grpChg chg="add del">
          <ac:chgData name="Pam Mcguffie" userId="b021901d-3618-473f-aaae-37b31a048c4d" providerId="ADAL" clId="{125D4D96-0864-4764-889E-D68D2D355829}" dt="2024-02-04T11:53:18.706" v="565" actId="26606"/>
          <ac:grpSpMkLst>
            <pc:docMk/>
            <pc:sldMk cId="2241791569" sldId="259"/>
            <ac:grpSpMk id="32" creationId="{0DC820FB-3E5D-48EF-AA5B-E98F01857140}"/>
          </ac:grpSpMkLst>
        </pc:grpChg>
        <pc:grpChg chg="add del">
          <ac:chgData name="Pam Mcguffie" userId="b021901d-3618-473f-aaae-37b31a048c4d" providerId="ADAL" clId="{125D4D96-0864-4764-889E-D68D2D355829}" dt="2024-02-04T11:53:18.706" v="565" actId="26606"/>
          <ac:grpSpMkLst>
            <pc:docMk/>
            <pc:sldMk cId="2241791569" sldId="259"/>
            <ac:grpSpMk id="39" creationId="{87C3F845-7B24-47B8-BBCC-83DE18E7F806}"/>
          </ac:grpSpMkLst>
        </pc:grpChg>
        <pc:grpChg chg="add del">
          <ac:chgData name="Pam Mcguffie" userId="b021901d-3618-473f-aaae-37b31a048c4d" providerId="ADAL" clId="{125D4D96-0864-4764-889E-D68D2D355829}" dt="2024-02-04T11:53:34.026" v="569" actId="26606"/>
          <ac:grpSpMkLst>
            <pc:docMk/>
            <pc:sldMk cId="2241791569" sldId="259"/>
            <ac:grpSpMk id="44" creationId="{AC0B7807-0C83-4963-821A-69B172722E49}"/>
          </ac:grpSpMkLst>
        </pc:grpChg>
        <pc:grpChg chg="add del">
          <ac:chgData name="Pam Mcguffie" userId="b021901d-3618-473f-aaae-37b31a048c4d" providerId="ADAL" clId="{125D4D96-0864-4764-889E-D68D2D355829}" dt="2024-02-04T11:53:38.143" v="571" actId="26606"/>
          <ac:grpSpMkLst>
            <pc:docMk/>
            <pc:sldMk cId="2241791569" sldId="259"/>
            <ac:grpSpMk id="193" creationId="{24B0F550-3D95-4E91-850F-90066642B3FE}"/>
          </ac:grpSpMkLst>
        </pc:grpChg>
        <pc:grpChg chg="add del">
          <ac:chgData name="Pam Mcguffie" userId="b021901d-3618-473f-aaae-37b31a048c4d" providerId="ADAL" clId="{125D4D96-0864-4764-889E-D68D2D355829}" dt="2024-02-04T11:55:25.687" v="577" actId="26606"/>
          <ac:grpSpMkLst>
            <pc:docMk/>
            <pc:sldMk cId="2241791569" sldId="259"/>
            <ac:grpSpMk id="213" creationId="{8D9B46D6-1A02-4C72-9C0B-B52485EC3685}"/>
          </ac:grpSpMkLst>
        </pc:grpChg>
        <pc:grpChg chg="add del">
          <ac:chgData name="Pam Mcguffie" userId="b021901d-3618-473f-aaae-37b31a048c4d" providerId="ADAL" clId="{125D4D96-0864-4764-889E-D68D2D355829}" dt="2024-02-04T11:58:07.850" v="598" actId="26606"/>
          <ac:grpSpMkLst>
            <pc:docMk/>
            <pc:sldMk cId="2241791569" sldId="259"/>
            <ac:grpSpMk id="252" creationId="{7D65C7AE-43E6-DEEF-21C6-94F69770B311}"/>
          </ac:grpSpMkLst>
        </pc:grpChg>
        <pc:grpChg chg="add del">
          <ac:chgData name="Pam Mcguffie" userId="b021901d-3618-473f-aaae-37b31a048c4d" providerId="ADAL" clId="{125D4D96-0864-4764-889E-D68D2D355829}" dt="2024-02-04T11:59:56.628" v="614" actId="26606"/>
          <ac:grpSpMkLst>
            <pc:docMk/>
            <pc:sldMk cId="2241791569" sldId="259"/>
            <ac:grpSpMk id="282" creationId="{FB9739EB-7F66-433D-841F-AB3CD18700B7}"/>
          </ac:grpSpMkLst>
        </pc:grpChg>
        <pc:grpChg chg="add del">
          <ac:chgData name="Pam Mcguffie" userId="b021901d-3618-473f-aaae-37b31a048c4d" providerId="ADAL" clId="{125D4D96-0864-4764-889E-D68D2D355829}" dt="2024-02-04T11:59:56.628" v="614" actId="26606"/>
          <ac:grpSpMkLst>
            <pc:docMk/>
            <pc:sldMk cId="2241791569" sldId="259"/>
            <ac:grpSpMk id="289" creationId="{9D69F773-8C5C-486C-B033-51C7BB3B3668}"/>
          </ac:grpSpMkLst>
        </pc:grpChg>
        <pc:grpChg chg="add del">
          <ac:chgData name="Pam Mcguffie" userId="b021901d-3618-473f-aaae-37b31a048c4d" providerId="ADAL" clId="{125D4D96-0864-4764-889E-D68D2D355829}" dt="2024-02-04T11:59:56.628" v="614" actId="26606"/>
          <ac:grpSpMkLst>
            <pc:docMk/>
            <pc:sldMk cId="2241791569" sldId="259"/>
            <ac:grpSpMk id="296" creationId="{EEC0EF42-FB7F-40F4-9F83-19A3651C7458}"/>
          </ac:grpSpMkLst>
        </pc:grpChg>
        <pc:grpChg chg="add del">
          <ac:chgData name="Pam Mcguffie" userId="b021901d-3618-473f-aaae-37b31a048c4d" providerId="ADAL" clId="{125D4D96-0864-4764-889E-D68D2D355829}" dt="2024-02-04T12:00:25.240" v="618" actId="26606"/>
          <ac:grpSpMkLst>
            <pc:docMk/>
            <pc:sldMk cId="2241791569" sldId="259"/>
            <ac:grpSpMk id="318" creationId="{FB9739EB-7F66-433D-841F-AB3CD18700B7}"/>
          </ac:grpSpMkLst>
        </pc:grpChg>
        <pc:grpChg chg="add del">
          <ac:chgData name="Pam Mcguffie" userId="b021901d-3618-473f-aaae-37b31a048c4d" providerId="ADAL" clId="{125D4D96-0864-4764-889E-D68D2D355829}" dt="2024-02-04T12:00:25.240" v="618" actId="26606"/>
          <ac:grpSpMkLst>
            <pc:docMk/>
            <pc:sldMk cId="2241791569" sldId="259"/>
            <ac:grpSpMk id="319" creationId="{9D69F773-8C5C-486C-B033-51C7BB3B3668}"/>
          </ac:grpSpMkLst>
        </pc:grpChg>
        <pc:grpChg chg="add del">
          <ac:chgData name="Pam Mcguffie" userId="b021901d-3618-473f-aaae-37b31a048c4d" providerId="ADAL" clId="{125D4D96-0864-4764-889E-D68D2D355829}" dt="2024-02-04T12:00:25.240" v="618" actId="26606"/>
          <ac:grpSpMkLst>
            <pc:docMk/>
            <pc:sldMk cId="2241791569" sldId="259"/>
            <ac:grpSpMk id="320" creationId="{EEC0EF42-FB7F-40F4-9F83-19A3651C7458}"/>
          </ac:grpSpMkLst>
        </pc:grpChg>
        <pc:grpChg chg="add del">
          <ac:chgData name="Pam Mcguffie" userId="b021901d-3618-473f-aaae-37b31a048c4d" providerId="ADAL" clId="{125D4D96-0864-4764-889E-D68D2D355829}" dt="2024-02-04T12:01:13.926" v="624" actId="26606"/>
          <ac:grpSpMkLst>
            <pc:docMk/>
            <pc:sldMk cId="2241791569" sldId="259"/>
            <ac:grpSpMk id="332" creationId="{7D65C7AE-43E6-DEEF-21C6-94F69770B311}"/>
          </ac:grpSpMkLst>
        </pc:grpChg>
        <pc:grpChg chg="add del">
          <ac:chgData name="Pam Mcguffie" userId="b021901d-3618-473f-aaae-37b31a048c4d" providerId="ADAL" clId="{125D4D96-0864-4764-889E-D68D2D355829}" dt="2024-02-04T12:01:48.564" v="630" actId="26606"/>
          <ac:grpSpMkLst>
            <pc:docMk/>
            <pc:sldMk cId="2241791569" sldId="259"/>
            <ac:grpSpMk id="347" creationId="{C552714D-0746-516F-8E04-8CD9710DDD4A}"/>
          </ac:grpSpMkLst>
        </pc:grpChg>
        <pc:grpChg chg="add del">
          <ac:chgData name="Pam Mcguffie" userId="b021901d-3618-473f-aaae-37b31a048c4d" providerId="ADAL" clId="{125D4D96-0864-4764-889E-D68D2D355829}" dt="2024-02-04T12:01:56.998" v="632" actId="26606"/>
          <ac:grpSpMkLst>
            <pc:docMk/>
            <pc:sldMk cId="2241791569" sldId="259"/>
            <ac:grpSpMk id="350" creationId="{AA47CC56-1188-533D-88C5-F705AFAAAE96}"/>
          </ac:grpSpMkLst>
        </pc:grpChg>
        <pc:grpChg chg="add del">
          <ac:chgData name="Pam Mcguffie" userId="b021901d-3618-473f-aaae-37b31a048c4d" providerId="ADAL" clId="{125D4D96-0864-4764-889E-D68D2D355829}" dt="2024-02-04T12:02:54.294" v="642" actId="26606"/>
          <ac:grpSpMkLst>
            <pc:docMk/>
            <pc:sldMk cId="2241791569" sldId="259"/>
            <ac:grpSpMk id="366" creationId="{7D65C7AE-43E6-DEEF-21C6-94F69770B311}"/>
          </ac:grpSpMkLst>
        </pc:grpChg>
        <pc:grpChg chg="add del">
          <ac:chgData name="Pam Mcguffie" userId="b021901d-3618-473f-aaae-37b31a048c4d" providerId="ADAL" clId="{125D4D96-0864-4764-889E-D68D2D355829}" dt="2024-02-04T12:03:03" v="644" actId="26606"/>
          <ac:grpSpMkLst>
            <pc:docMk/>
            <pc:sldMk cId="2241791569" sldId="259"/>
            <ac:grpSpMk id="370" creationId="{AC0B7807-0C83-4963-821A-69B172722E49}"/>
          </ac:grpSpMkLst>
        </pc:grpChg>
        <pc:picChg chg="add del mod">
          <ac:chgData name="Pam Mcguffie" userId="b021901d-3618-473f-aaae-37b31a048c4d" providerId="ADAL" clId="{125D4D96-0864-4764-889E-D68D2D355829}" dt="2024-02-04T11:49:54.114" v="522" actId="21"/>
          <ac:picMkLst>
            <pc:docMk/>
            <pc:sldMk cId="2241791569" sldId="259"/>
            <ac:picMk id="3" creationId="{1ABD8924-28BC-7E9D-C2EC-60FF74DCC47B}"/>
          </ac:picMkLst>
        </pc:picChg>
        <pc:picChg chg="add del mod ord">
          <ac:chgData name="Pam Mcguffie" userId="b021901d-3618-473f-aaae-37b31a048c4d" providerId="ADAL" clId="{125D4D96-0864-4764-889E-D68D2D355829}" dt="2024-02-04T11:58:58.161" v="603" actId="478"/>
          <ac:picMkLst>
            <pc:docMk/>
            <pc:sldMk cId="2241791569" sldId="259"/>
            <ac:picMk id="4" creationId="{0D62FB8F-614E-A154-8E72-94A5D695DF1B}"/>
          </ac:picMkLst>
        </pc:picChg>
        <pc:picChg chg="add del mod ord">
          <ac:chgData name="Pam Mcguffie" userId="b021901d-3618-473f-aaae-37b31a048c4d" providerId="ADAL" clId="{125D4D96-0864-4764-889E-D68D2D355829}" dt="2024-02-04T11:56:43.281" v="587" actId="478"/>
          <ac:picMkLst>
            <pc:docMk/>
            <pc:sldMk cId="2241791569" sldId="259"/>
            <ac:picMk id="5" creationId="{E09E6AFB-F10B-FC9F-63F8-B93E9763D3F2}"/>
          </ac:picMkLst>
        </pc:picChg>
        <pc:picChg chg="add mod ord">
          <ac:chgData name="Pam Mcguffie" userId="b021901d-3618-473f-aaae-37b31a048c4d" providerId="ADAL" clId="{125D4D96-0864-4764-889E-D68D2D355829}" dt="2024-02-04T12:03:33.104" v="649" actId="26606"/>
          <ac:picMkLst>
            <pc:docMk/>
            <pc:sldMk cId="2241791569" sldId="259"/>
            <ac:picMk id="6" creationId="{49751EB6-FAFF-5407-EF50-71389ACEACEA}"/>
          </ac:picMkLst>
        </pc:picChg>
        <pc:picChg chg="add del mod ord modCrop">
          <ac:chgData name="Pam Mcguffie" userId="b021901d-3618-473f-aaae-37b31a048c4d" providerId="ADAL" clId="{125D4D96-0864-4764-889E-D68D2D355829}" dt="2024-02-04T11:56:48.463" v="588" actId="478"/>
          <ac:picMkLst>
            <pc:docMk/>
            <pc:sldMk cId="2241791569" sldId="259"/>
            <ac:picMk id="7" creationId="{0A4B32A6-FED9-A9A4-A4EA-9BA2190704A0}"/>
          </ac:picMkLst>
        </pc:picChg>
        <pc:picChg chg="add del mod ord">
          <ac:chgData name="Pam Mcguffie" userId="b021901d-3618-473f-aaae-37b31a048c4d" providerId="ADAL" clId="{125D4D96-0864-4764-889E-D68D2D355829}" dt="2024-02-04T11:58:33.974" v="602" actId="478"/>
          <ac:picMkLst>
            <pc:docMk/>
            <pc:sldMk cId="2241791569" sldId="259"/>
            <ac:picMk id="8" creationId="{5F844FC3-DD12-9470-EFF2-32A9D25C1D4D}"/>
          </ac:picMkLst>
        </pc:picChg>
        <pc:picChg chg="add mod ord">
          <ac:chgData name="Pam Mcguffie" userId="b021901d-3618-473f-aaae-37b31a048c4d" providerId="ADAL" clId="{125D4D96-0864-4764-889E-D68D2D355829}" dt="2024-02-04T12:03:33.104" v="649" actId="26606"/>
          <ac:picMkLst>
            <pc:docMk/>
            <pc:sldMk cId="2241791569" sldId="259"/>
            <ac:picMk id="9" creationId="{357A3A3D-6D16-29E9-B697-2351CCFD2AB0}"/>
          </ac:picMkLst>
        </pc:picChg>
        <pc:picChg chg="add mod">
          <ac:chgData name="Pam Mcguffie" userId="b021901d-3618-473f-aaae-37b31a048c4d" providerId="ADAL" clId="{125D4D96-0864-4764-889E-D68D2D355829}" dt="2024-02-04T12:03:33.104" v="649" actId="26606"/>
          <ac:picMkLst>
            <pc:docMk/>
            <pc:sldMk cId="2241791569" sldId="259"/>
            <ac:picMk id="10" creationId="{CB269477-3FAF-624A-3704-9452C76EB363}"/>
          </ac:picMkLst>
        </pc:picChg>
        <pc:cxnChg chg="add del">
          <ac:chgData name="Pam Mcguffie" userId="b021901d-3618-473f-aaae-37b31a048c4d" providerId="ADAL" clId="{125D4D96-0864-4764-889E-D68D2D355829}" dt="2024-02-04T11:55:25.677" v="576" actId="26606"/>
          <ac:cxnSpMkLst>
            <pc:docMk/>
            <pc:sldMk cId="2241791569" sldId="259"/>
            <ac:cxnSpMk id="244" creationId="{33193FD5-6A49-7562-EA76-F15D42E15804}"/>
          </ac:cxnSpMkLst>
        </pc:cxnChg>
        <pc:cxnChg chg="add del">
          <ac:chgData name="Pam Mcguffie" userId="b021901d-3618-473f-aaae-37b31a048c4d" providerId="ADAL" clId="{125D4D96-0864-4764-889E-D68D2D355829}" dt="2024-02-04T12:02:37.416" v="638" actId="26606"/>
          <ac:cxnSpMkLst>
            <pc:docMk/>
            <pc:sldMk cId="2241791569" sldId="259"/>
            <ac:cxnSpMk id="359" creationId="{33193FD5-6A49-7562-EA76-F15D42E15804}"/>
          </ac:cxnSpMkLst>
        </pc:cxnChg>
        <pc:cxnChg chg="add">
          <ac:chgData name="Pam Mcguffie" userId="b021901d-3618-473f-aaae-37b31a048c4d" providerId="ADAL" clId="{125D4D96-0864-4764-889E-D68D2D355829}" dt="2024-02-04T12:03:33.104" v="649" actId="26606"/>
          <ac:cxnSpMkLst>
            <pc:docMk/>
            <pc:sldMk cId="2241791569" sldId="259"/>
            <ac:cxnSpMk id="386" creationId="{33193FD5-6A49-7562-EA76-F15D42E15804}"/>
          </ac:cxnSpMkLst>
        </pc:cxnChg>
      </pc:sldChg>
      <pc:sldChg chg="addSp modSp mod">
        <pc:chgData name="Pam Mcguffie" userId="b021901d-3618-473f-aaae-37b31a048c4d" providerId="ADAL" clId="{125D4D96-0864-4764-889E-D68D2D355829}" dt="2024-02-01T20:04:49.902" v="506" actId="255"/>
        <pc:sldMkLst>
          <pc:docMk/>
          <pc:sldMk cId="932327276" sldId="260"/>
        </pc:sldMkLst>
        <pc:spChg chg="mod">
          <ac:chgData name="Pam Mcguffie" userId="b021901d-3618-473f-aaae-37b31a048c4d" providerId="ADAL" clId="{125D4D96-0864-4764-889E-D68D2D355829}" dt="2024-02-01T20:04:49.902" v="506" actId="255"/>
          <ac:spMkLst>
            <pc:docMk/>
            <pc:sldMk cId="932327276" sldId="260"/>
            <ac:spMk id="2" creationId="{72D3B385-570E-1D5A-9F7F-A7BCD63B4D02}"/>
          </ac:spMkLst>
        </pc:spChg>
        <pc:picChg chg="add mod">
          <ac:chgData name="Pam Mcguffie" userId="b021901d-3618-473f-aaae-37b31a048c4d" providerId="ADAL" clId="{125D4D96-0864-4764-889E-D68D2D355829}" dt="2024-02-01T19:51:30.803" v="282" actId="1076"/>
          <ac:picMkLst>
            <pc:docMk/>
            <pc:sldMk cId="932327276" sldId="260"/>
            <ac:picMk id="3" creationId="{19783F37-E390-29B2-EBF1-30E1A3784F2A}"/>
          </ac:picMkLst>
        </pc:picChg>
        <pc:picChg chg="add mod">
          <ac:chgData name="Pam Mcguffie" userId="b021901d-3618-473f-aaae-37b31a048c4d" providerId="ADAL" clId="{125D4D96-0864-4764-889E-D68D2D355829}" dt="2024-02-01T19:53:05.081" v="290" actId="1076"/>
          <ac:picMkLst>
            <pc:docMk/>
            <pc:sldMk cId="932327276" sldId="260"/>
            <ac:picMk id="4" creationId="{B49EE3B6-C718-2186-8F57-9D6F929CEA86}"/>
          </ac:picMkLst>
        </pc:picChg>
      </pc:sldChg>
      <pc:sldChg chg="addSp modSp mod setBg">
        <pc:chgData name="Pam Mcguffie" userId="b021901d-3618-473f-aaae-37b31a048c4d" providerId="ADAL" clId="{125D4D96-0864-4764-889E-D68D2D355829}" dt="2024-02-04T12:06:35.565" v="664" actId="255"/>
        <pc:sldMkLst>
          <pc:docMk/>
          <pc:sldMk cId="3244219690" sldId="261"/>
        </pc:sldMkLst>
        <pc:spChg chg="add mod">
          <ac:chgData name="Pam Mcguffie" userId="b021901d-3618-473f-aaae-37b31a048c4d" providerId="ADAL" clId="{125D4D96-0864-4764-889E-D68D2D355829}" dt="2024-02-04T12:06:35.565" v="664" actId="255"/>
          <ac:spMkLst>
            <pc:docMk/>
            <pc:sldMk cId="3244219690" sldId="261"/>
            <ac:spMk id="5" creationId="{7A07B2A0-2D79-98BF-C046-754B2240ACCE}"/>
          </ac:spMkLst>
        </pc:spChg>
        <pc:spChg chg="add">
          <ac:chgData name="Pam Mcguffie" userId="b021901d-3618-473f-aaae-37b31a048c4d" providerId="ADAL" clId="{125D4D96-0864-4764-889E-D68D2D355829}" dt="2024-02-04T12:05:19.097" v="653" actId="26606"/>
          <ac:spMkLst>
            <pc:docMk/>
            <pc:sldMk cId="3244219690" sldId="261"/>
            <ac:spMk id="10" creationId="{D2B783EE-0239-4717-BBEA-8C9EAC61C824}"/>
          </ac:spMkLst>
        </pc:spChg>
        <pc:spChg chg="add">
          <ac:chgData name="Pam Mcguffie" userId="b021901d-3618-473f-aaae-37b31a048c4d" providerId="ADAL" clId="{125D4D96-0864-4764-889E-D68D2D355829}" dt="2024-02-04T12:05:19.097" v="653" actId="26606"/>
          <ac:spMkLst>
            <pc:docMk/>
            <pc:sldMk cId="3244219690" sldId="261"/>
            <ac:spMk id="12" creationId="{A7B99495-F43F-4D80-A44F-2CB4764EB90B}"/>
          </ac:spMkLst>
        </pc:spChg>
        <pc:spChg chg="add">
          <ac:chgData name="Pam Mcguffie" userId="b021901d-3618-473f-aaae-37b31a048c4d" providerId="ADAL" clId="{125D4D96-0864-4764-889E-D68D2D355829}" dt="2024-02-04T12:05:19.097" v="653" actId="26606"/>
          <ac:spMkLst>
            <pc:docMk/>
            <pc:sldMk cId="3244219690" sldId="261"/>
            <ac:spMk id="14" creationId="{70BEB1E7-2F88-40BC-B73D-42E5B6F80BFC}"/>
          </ac:spMkLst>
        </pc:spChg>
        <pc:picChg chg="add mod ord">
          <ac:chgData name="Pam Mcguffie" userId="b021901d-3618-473f-aaae-37b31a048c4d" providerId="ADAL" clId="{125D4D96-0864-4764-889E-D68D2D355829}" dt="2024-02-04T12:05:19.097" v="653" actId="26606"/>
          <ac:picMkLst>
            <pc:docMk/>
            <pc:sldMk cId="3244219690" sldId="261"/>
            <ac:picMk id="2" creationId="{E67E785A-1037-D4E0-8739-A898699D9720}"/>
          </ac:picMkLst>
        </pc:picChg>
        <pc:picChg chg="add mod ord">
          <ac:chgData name="Pam Mcguffie" userId="b021901d-3618-473f-aaae-37b31a048c4d" providerId="ADAL" clId="{125D4D96-0864-4764-889E-D68D2D355829}" dt="2024-02-04T12:05:19.097" v="653" actId="26606"/>
          <ac:picMkLst>
            <pc:docMk/>
            <pc:sldMk cId="3244219690" sldId="261"/>
            <ac:picMk id="3" creationId="{95C58EC5-9E9B-D602-63C5-0BC0FD80386A}"/>
          </ac:picMkLst>
        </pc:picChg>
      </pc:sldChg>
      <pc:sldChg chg="addSp modSp mod">
        <pc:chgData name="Pam Mcguffie" userId="b021901d-3618-473f-aaae-37b31a048c4d" providerId="ADAL" clId="{125D4D96-0864-4764-889E-D68D2D355829}" dt="2024-01-30T19:01:26.039" v="198" actId="6549"/>
        <pc:sldMkLst>
          <pc:docMk/>
          <pc:sldMk cId="1626796929" sldId="264"/>
        </pc:sldMkLst>
        <pc:spChg chg="add mod">
          <ac:chgData name="Pam Mcguffie" userId="b021901d-3618-473f-aaae-37b31a048c4d" providerId="ADAL" clId="{125D4D96-0864-4764-889E-D68D2D355829}" dt="2024-01-30T19:01:26.039" v="198" actId="6549"/>
          <ac:spMkLst>
            <pc:docMk/>
            <pc:sldMk cId="1626796929" sldId="264"/>
            <ac:spMk id="3" creationId="{75DB3C86-7456-52BE-32B6-ADDB1C514E29}"/>
          </ac:spMkLst>
        </pc:spChg>
        <pc:picChg chg="add mod">
          <ac:chgData name="Pam Mcguffie" userId="b021901d-3618-473f-aaae-37b31a048c4d" providerId="ADAL" clId="{125D4D96-0864-4764-889E-D68D2D355829}" dt="2024-01-30T19:00:49.550" v="175" actId="14100"/>
          <ac:picMkLst>
            <pc:docMk/>
            <pc:sldMk cId="1626796929" sldId="264"/>
            <ac:picMk id="2" creationId="{177E6C6B-A1DB-99A7-E3B4-CCE9243F53A2}"/>
          </ac:picMkLst>
        </pc:picChg>
      </pc:sldChg>
      <pc:sldChg chg="modSp mod">
        <pc:chgData name="Pam Mcguffie" userId="b021901d-3618-473f-aaae-37b31a048c4d" providerId="ADAL" clId="{125D4D96-0864-4764-889E-D68D2D355829}" dt="2024-02-01T20:04:24.780" v="504" actId="113"/>
        <pc:sldMkLst>
          <pc:docMk/>
          <pc:sldMk cId="21761887" sldId="268"/>
        </pc:sldMkLst>
        <pc:spChg chg="mod">
          <ac:chgData name="Pam Mcguffie" userId="b021901d-3618-473f-aaae-37b31a048c4d" providerId="ADAL" clId="{125D4D96-0864-4764-889E-D68D2D355829}" dt="2024-02-01T20:04:24.780" v="504" actId="113"/>
          <ac:spMkLst>
            <pc:docMk/>
            <pc:sldMk cId="21761887" sldId="268"/>
            <ac:spMk id="4" creationId="{1E87D1AE-9E66-D7E5-198F-C4FC8F38D444}"/>
          </ac:spMkLst>
        </pc:spChg>
      </pc:sldChg>
      <pc:sldChg chg="addSp delSp modSp mod setBg">
        <pc:chgData name="Pam Mcguffie" userId="b021901d-3618-473f-aaae-37b31a048c4d" providerId="ADAL" clId="{125D4D96-0864-4764-889E-D68D2D355829}" dt="2024-02-04T12:13:00.549" v="697" actId="14100"/>
        <pc:sldMkLst>
          <pc:docMk/>
          <pc:sldMk cId="949518842" sldId="269"/>
        </pc:sldMkLst>
        <pc:spChg chg="mod">
          <ac:chgData name="Pam Mcguffie" userId="b021901d-3618-473f-aaae-37b31a048c4d" providerId="ADAL" clId="{125D4D96-0864-4764-889E-D68D2D355829}" dt="2024-02-04T12:13:00.549" v="697" actId="14100"/>
          <ac:spMkLst>
            <pc:docMk/>
            <pc:sldMk cId="949518842" sldId="269"/>
            <ac:spMk id="4" creationId="{AEB905BA-FD5F-C0CC-CAB8-FB476E78E1D3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6" creationId="{362D44EE-C852-4460-B8B5-C4F2BC20510C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7" creationId="{658970D8-8D1D-4B5C-894B-E871CC86543D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8" creationId="{F227E5B6-9132-43CA-B503-37A18562ADF2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9" creationId="{362D44EE-C852-4460-B8B5-C4F2BC20510C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10" creationId="{03C2051E-A88D-48E5-BACF-AAED17892722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11" creationId="{658970D8-8D1D-4B5C-894B-E871CC86543D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12" creationId="{7821A508-2985-4905-874A-527429BAABFA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13" creationId="{F227E5B6-9132-43CA-B503-37A18562ADF2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14" creationId="{D2929CB1-0E3C-4B2D-ADC5-0154FB33BA44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15" creationId="{03C2051E-A88D-48E5-BACF-AAED17892722}"/>
          </ac:spMkLst>
        </pc:spChg>
        <pc:spChg chg="add del">
          <ac:chgData name="Pam Mcguffie" userId="b021901d-3618-473f-aaae-37b31a048c4d" providerId="ADAL" clId="{125D4D96-0864-4764-889E-D68D2D355829}" dt="2024-02-04T12:08:39.918" v="676" actId="26606"/>
          <ac:spMkLst>
            <pc:docMk/>
            <pc:sldMk cId="949518842" sldId="269"/>
            <ac:spMk id="16" creationId="{5F2F0C84-BE8C-4DC2-A6D3-30349A801D5C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17" creationId="{7821A508-2985-4905-874A-527429BAABFA}"/>
          </ac:spMkLst>
        </pc:spChg>
        <pc:spChg chg="add del">
          <ac:chgData name="Pam Mcguffie" userId="b021901d-3618-473f-aaae-37b31a048c4d" providerId="ADAL" clId="{125D4D96-0864-4764-889E-D68D2D355829}" dt="2024-02-04T12:09:01.267" v="679" actId="26606"/>
          <ac:spMkLst>
            <pc:docMk/>
            <pc:sldMk cId="949518842" sldId="269"/>
            <ac:spMk id="18" creationId="{7DA3C418-758E-4180-A5D0-8655D6804587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19" creationId="{D2929CB1-0E3C-4B2D-ADC5-0154FB33BA44}"/>
          </ac:spMkLst>
        </pc:spChg>
        <pc:spChg chg="add del">
          <ac:chgData name="Pam Mcguffie" userId="b021901d-3618-473f-aaae-37b31a048c4d" providerId="ADAL" clId="{125D4D96-0864-4764-889E-D68D2D355829}" dt="2024-02-04T12:09:01.267" v="679" actId="26606"/>
          <ac:spMkLst>
            <pc:docMk/>
            <pc:sldMk cId="949518842" sldId="269"/>
            <ac:spMk id="20" creationId="{28C8EF06-5EC3-4883-AFAF-D74FF46550FB}"/>
          </ac:spMkLst>
        </pc:spChg>
        <pc:spChg chg="add del">
          <ac:chgData name="Pam Mcguffie" userId="b021901d-3618-473f-aaae-37b31a048c4d" providerId="ADAL" clId="{125D4D96-0864-4764-889E-D68D2D355829}" dt="2024-02-04T12:08:08.629" v="674" actId="26606"/>
          <ac:spMkLst>
            <pc:docMk/>
            <pc:sldMk cId="949518842" sldId="269"/>
            <ac:spMk id="21" creationId="{5F2F0C84-BE8C-4DC2-A6D3-30349A801D5C}"/>
          </ac:spMkLst>
        </pc:spChg>
        <pc:spChg chg="add">
          <ac:chgData name="Pam Mcguffie" userId="b021901d-3618-473f-aaae-37b31a048c4d" providerId="ADAL" clId="{125D4D96-0864-4764-889E-D68D2D355829}" dt="2024-02-04T12:09:01.267" v="679" actId="26606"/>
          <ac:spMkLst>
            <pc:docMk/>
            <pc:sldMk cId="949518842" sldId="269"/>
            <ac:spMk id="25" creationId="{9B7AD9F6-8CE7-4299-8FC6-328F4DCD3FF9}"/>
          </ac:spMkLst>
        </pc:spChg>
        <pc:spChg chg="add">
          <ac:chgData name="Pam Mcguffie" userId="b021901d-3618-473f-aaae-37b31a048c4d" providerId="ADAL" clId="{125D4D96-0864-4764-889E-D68D2D355829}" dt="2024-02-04T12:09:01.267" v="679" actId="26606"/>
          <ac:spMkLst>
            <pc:docMk/>
            <pc:sldMk cId="949518842" sldId="269"/>
            <ac:spMk id="27" creationId="{F49775AF-8896-43EE-92C6-83497D6DC56F}"/>
          </ac:spMkLst>
        </pc:spChg>
        <pc:picChg chg="mod ord">
          <ac:chgData name="Pam Mcguffie" userId="b021901d-3618-473f-aaae-37b31a048c4d" providerId="ADAL" clId="{125D4D96-0864-4764-889E-D68D2D355829}" dt="2024-02-04T12:09:01.267" v="679" actId="26606"/>
          <ac:picMkLst>
            <pc:docMk/>
            <pc:sldMk cId="949518842" sldId="269"/>
            <ac:picMk id="3" creationId="{0CD0CE8C-18FF-4BF1-921F-C3CE43B349D8}"/>
          </ac:picMkLst>
        </pc:picChg>
      </pc:sldChg>
      <pc:sldChg chg="modSp mod">
        <pc:chgData name="Pam Mcguffie" userId="b021901d-3618-473f-aaae-37b31a048c4d" providerId="ADAL" clId="{125D4D96-0864-4764-889E-D68D2D355829}" dt="2024-02-01T20:04:06.451" v="502" actId="113"/>
        <pc:sldMkLst>
          <pc:docMk/>
          <pc:sldMk cId="155432604" sldId="270"/>
        </pc:sldMkLst>
        <pc:spChg chg="mod">
          <ac:chgData name="Pam Mcguffie" userId="b021901d-3618-473f-aaae-37b31a048c4d" providerId="ADAL" clId="{125D4D96-0864-4764-889E-D68D2D355829}" dt="2024-02-01T20:04:06.451" v="502" actId="113"/>
          <ac:spMkLst>
            <pc:docMk/>
            <pc:sldMk cId="155432604" sldId="270"/>
            <ac:spMk id="2" creationId="{BC63227A-F2E6-81B6-FD94-C801B2B8BFB8}"/>
          </ac:spMkLst>
        </pc:spChg>
      </pc:sldChg>
      <pc:sldChg chg="addSp delSp modSp mod ord setBg">
        <pc:chgData name="Pam Mcguffie" userId="b021901d-3618-473f-aaae-37b31a048c4d" providerId="ADAL" clId="{125D4D96-0864-4764-889E-D68D2D355829}" dt="2024-02-04T12:13:11.933" v="699" actId="27636"/>
        <pc:sldMkLst>
          <pc:docMk/>
          <pc:sldMk cId="1149292961" sldId="271"/>
        </pc:sldMkLst>
        <pc:spChg chg="add mod">
          <ac:chgData name="Pam Mcguffie" userId="b021901d-3618-473f-aaae-37b31a048c4d" providerId="ADAL" clId="{125D4D96-0864-4764-889E-D68D2D355829}" dt="2024-02-04T12:13:11.933" v="699" actId="27636"/>
          <ac:spMkLst>
            <pc:docMk/>
            <pc:sldMk cId="1149292961" sldId="271"/>
            <ac:spMk id="4" creationId="{6575F40F-AE52-A6FD-1D80-17DA74BE8F96}"/>
          </ac:spMkLst>
        </pc:spChg>
        <pc:spChg chg="add del">
          <ac:chgData name="Pam Mcguffie" userId="b021901d-3618-473f-aaae-37b31a048c4d" providerId="ADAL" clId="{125D4D96-0864-4764-889E-D68D2D355829}" dt="2024-02-04T12:09:32.083" v="682" actId="26606"/>
          <ac:spMkLst>
            <pc:docMk/>
            <pc:sldMk cId="1149292961" sldId="271"/>
            <ac:spMk id="9" creationId="{6234BCC6-39B9-47D9-8BF8-C665401AE23C}"/>
          </ac:spMkLst>
        </pc:spChg>
        <pc:spChg chg="add del">
          <ac:chgData name="Pam Mcguffie" userId="b021901d-3618-473f-aaae-37b31a048c4d" providerId="ADAL" clId="{125D4D96-0864-4764-889E-D68D2D355829}" dt="2024-02-04T12:09:32.083" v="682" actId="26606"/>
          <ac:spMkLst>
            <pc:docMk/>
            <pc:sldMk cId="1149292961" sldId="271"/>
            <ac:spMk id="11" creationId="{72A9CE9D-DAC3-40AF-B504-78A64A909F9D}"/>
          </ac:spMkLst>
        </pc:spChg>
        <pc:spChg chg="add del">
          <ac:chgData name="Pam Mcguffie" userId="b021901d-3618-473f-aaae-37b31a048c4d" providerId="ADAL" clId="{125D4D96-0864-4764-889E-D68D2D355829}" dt="2024-02-04T12:09:32.083" v="682" actId="26606"/>
          <ac:spMkLst>
            <pc:docMk/>
            <pc:sldMk cId="1149292961" sldId="271"/>
            <ac:spMk id="13" creationId="{506D7452-6CDE-4381-86CE-07B2459383D5}"/>
          </ac:spMkLst>
        </pc:spChg>
        <pc:spChg chg="add del">
          <ac:chgData name="Pam Mcguffie" userId="b021901d-3618-473f-aaae-37b31a048c4d" providerId="ADAL" clId="{125D4D96-0864-4764-889E-D68D2D355829}" dt="2024-02-04T12:09:32.083" v="682" actId="26606"/>
          <ac:spMkLst>
            <pc:docMk/>
            <pc:sldMk cId="1149292961" sldId="271"/>
            <ac:spMk id="15" creationId="{762DA937-8B55-4317-BD32-98D7AF30E39E}"/>
          </ac:spMkLst>
        </pc:spChg>
        <pc:spChg chg="add del">
          <ac:chgData name="Pam Mcguffie" userId="b021901d-3618-473f-aaae-37b31a048c4d" providerId="ADAL" clId="{125D4D96-0864-4764-889E-D68D2D355829}" dt="2024-02-04T12:09:32.083" v="682" actId="26606"/>
          <ac:spMkLst>
            <pc:docMk/>
            <pc:sldMk cId="1149292961" sldId="271"/>
            <ac:spMk id="17" creationId="{C52EE5A8-045B-4D39-8ED1-513334085EEC}"/>
          </ac:spMkLst>
        </pc:spChg>
        <pc:spChg chg="add del">
          <ac:chgData name="Pam Mcguffie" userId="b021901d-3618-473f-aaae-37b31a048c4d" providerId="ADAL" clId="{125D4D96-0864-4764-889E-D68D2D355829}" dt="2024-02-04T12:09:38.667" v="684" actId="26606"/>
          <ac:spMkLst>
            <pc:docMk/>
            <pc:sldMk cId="1149292961" sldId="271"/>
            <ac:spMk id="19" creationId="{1D50F262-343C-4101-AB3C-9DA1072F7305}"/>
          </ac:spMkLst>
        </pc:spChg>
        <pc:spChg chg="add del">
          <ac:chgData name="Pam Mcguffie" userId="b021901d-3618-473f-aaae-37b31a048c4d" providerId="ADAL" clId="{125D4D96-0864-4764-889E-D68D2D355829}" dt="2024-02-04T12:09:38.667" v="684" actId="26606"/>
          <ac:spMkLst>
            <pc:docMk/>
            <pc:sldMk cId="1149292961" sldId="271"/>
            <ac:spMk id="20" creationId="{6A0924B3-0260-445E-AFD7-9533C0D1B3C9}"/>
          </ac:spMkLst>
        </pc:spChg>
        <pc:spChg chg="add del">
          <ac:chgData name="Pam Mcguffie" userId="b021901d-3618-473f-aaae-37b31a048c4d" providerId="ADAL" clId="{125D4D96-0864-4764-889E-D68D2D355829}" dt="2024-02-04T12:09:38.667" v="684" actId="26606"/>
          <ac:spMkLst>
            <pc:docMk/>
            <pc:sldMk cId="1149292961" sldId="271"/>
            <ac:spMk id="21" creationId="{7C34E8CB-B972-4A94-8469-315C10C2AA93}"/>
          </ac:spMkLst>
        </pc:spChg>
        <pc:spChg chg="add del">
          <ac:chgData name="Pam Mcguffie" userId="b021901d-3618-473f-aaae-37b31a048c4d" providerId="ADAL" clId="{125D4D96-0864-4764-889E-D68D2D355829}" dt="2024-02-04T12:09:38.667" v="684" actId="26606"/>
          <ac:spMkLst>
            <pc:docMk/>
            <pc:sldMk cId="1149292961" sldId="271"/>
            <ac:spMk id="22" creationId="{114A821F-8663-46BA-8CC0-D4C44F639F3A}"/>
          </ac:spMkLst>
        </pc:spChg>
        <pc:spChg chg="add del">
          <ac:chgData name="Pam Mcguffie" userId="b021901d-3618-473f-aaae-37b31a048c4d" providerId="ADAL" clId="{125D4D96-0864-4764-889E-D68D2D355829}" dt="2024-02-04T12:09:38.667" v="684" actId="26606"/>
          <ac:spMkLst>
            <pc:docMk/>
            <pc:sldMk cId="1149292961" sldId="271"/>
            <ac:spMk id="23" creationId="{67EF550F-47CE-4FB2-9DAC-12AD835C833D}"/>
          </ac:spMkLst>
        </pc:spChg>
        <pc:spChg chg="add del">
          <ac:chgData name="Pam Mcguffie" userId="b021901d-3618-473f-aaae-37b31a048c4d" providerId="ADAL" clId="{125D4D96-0864-4764-889E-D68D2D355829}" dt="2024-02-04T12:09:57.678" v="686" actId="26606"/>
          <ac:spMkLst>
            <pc:docMk/>
            <pc:sldMk cId="1149292961" sldId="271"/>
            <ac:spMk id="25" creationId="{F0087D53-9295-4463-AAE4-D5C626046E9F}"/>
          </ac:spMkLst>
        </pc:spChg>
        <pc:spChg chg="add del">
          <ac:chgData name="Pam Mcguffie" userId="b021901d-3618-473f-aaae-37b31a048c4d" providerId="ADAL" clId="{125D4D96-0864-4764-889E-D68D2D355829}" dt="2024-02-04T12:09:57.678" v="686" actId="26606"/>
          <ac:spMkLst>
            <pc:docMk/>
            <pc:sldMk cId="1149292961" sldId="271"/>
            <ac:spMk id="26" creationId="{D6A9C53F-5F90-40A5-8C85-5412D39C8C68}"/>
          </ac:spMkLst>
        </pc:spChg>
        <pc:spChg chg="add">
          <ac:chgData name="Pam Mcguffie" userId="b021901d-3618-473f-aaae-37b31a048c4d" providerId="ADAL" clId="{125D4D96-0864-4764-889E-D68D2D355829}" dt="2024-02-04T12:09:57.682" v="687" actId="26606"/>
          <ac:spMkLst>
            <pc:docMk/>
            <pc:sldMk cId="1149292961" sldId="271"/>
            <ac:spMk id="28" creationId="{FA69AAE0-49D5-4C8B-8BA2-55898C00E05E}"/>
          </ac:spMkLst>
        </pc:spChg>
        <pc:picChg chg="add mod ord">
          <ac:chgData name="Pam Mcguffie" userId="b021901d-3618-473f-aaae-37b31a048c4d" providerId="ADAL" clId="{125D4D96-0864-4764-889E-D68D2D355829}" dt="2024-02-04T12:09:57.682" v="687" actId="26606"/>
          <ac:picMkLst>
            <pc:docMk/>
            <pc:sldMk cId="1149292961" sldId="271"/>
            <ac:picMk id="2" creationId="{72B8CF97-A9F9-C0B5-8901-BC669A856970}"/>
          </ac:picMkLst>
        </pc:picChg>
        <pc:picChg chg="add mod ord">
          <ac:chgData name="Pam Mcguffie" userId="b021901d-3618-473f-aaae-37b31a048c4d" providerId="ADAL" clId="{125D4D96-0864-4764-889E-D68D2D355829}" dt="2024-02-04T12:09:57.682" v="687" actId="26606"/>
          <ac:picMkLst>
            <pc:docMk/>
            <pc:sldMk cId="1149292961" sldId="271"/>
            <ac:picMk id="3" creationId="{6FD3F057-FEAC-09EC-A3B1-5E5B8B656CCA}"/>
          </ac:picMkLst>
        </pc:picChg>
      </pc:sldChg>
      <pc:sldChg chg="addSp modSp add del mod">
        <pc:chgData name="Pam Mcguffie" userId="b021901d-3618-473f-aaae-37b31a048c4d" providerId="ADAL" clId="{125D4D96-0864-4764-889E-D68D2D355829}" dt="2024-02-01T20:01:12.349" v="499" actId="14100"/>
        <pc:sldMkLst>
          <pc:docMk/>
          <pc:sldMk cId="561417293" sldId="272"/>
        </pc:sldMkLst>
        <pc:spChg chg="add mod">
          <ac:chgData name="Pam Mcguffie" userId="b021901d-3618-473f-aaae-37b31a048c4d" providerId="ADAL" clId="{125D4D96-0864-4764-889E-D68D2D355829}" dt="2024-02-01T20:01:08.596" v="498" actId="1076"/>
          <ac:spMkLst>
            <pc:docMk/>
            <pc:sldMk cId="561417293" sldId="272"/>
            <ac:spMk id="3" creationId="{AB8E3735-530A-B564-FB1C-D81CF8B8F45D}"/>
          </ac:spMkLst>
        </pc:spChg>
        <pc:picChg chg="add mod">
          <ac:chgData name="Pam Mcguffie" userId="b021901d-3618-473f-aaae-37b31a048c4d" providerId="ADAL" clId="{125D4D96-0864-4764-889E-D68D2D355829}" dt="2024-02-01T20:01:12.349" v="499" actId="14100"/>
          <ac:picMkLst>
            <pc:docMk/>
            <pc:sldMk cId="561417293" sldId="272"/>
            <ac:picMk id="2" creationId="{B04ECB41-3227-FF06-345B-AD95A4B7107C}"/>
          </ac:picMkLst>
        </pc:picChg>
      </pc:sldChg>
      <pc:sldChg chg="modSp mod">
        <pc:chgData name="Pam Mcguffie" userId="b021901d-3618-473f-aaae-37b31a048c4d" providerId="ADAL" clId="{125D4D96-0864-4764-889E-D68D2D355829}" dt="2024-02-01T20:03:49.117" v="501" actId="113"/>
        <pc:sldMkLst>
          <pc:docMk/>
          <pc:sldMk cId="1410076090" sldId="273"/>
        </pc:sldMkLst>
        <pc:spChg chg="mod">
          <ac:chgData name="Pam Mcguffie" userId="b021901d-3618-473f-aaae-37b31a048c4d" providerId="ADAL" clId="{125D4D96-0864-4764-889E-D68D2D355829}" dt="2024-02-01T20:03:49.117" v="501" actId="113"/>
          <ac:spMkLst>
            <pc:docMk/>
            <pc:sldMk cId="1410076090" sldId="273"/>
            <ac:spMk id="4" creationId="{9AD57348-7A6A-AD2F-530C-68F5E571DF7B}"/>
          </ac:spMkLst>
        </pc:spChg>
      </pc:sldChg>
      <pc:sldChg chg="modSp mod">
        <pc:chgData name="Pam Mcguffie" userId="b021901d-3618-473f-aaae-37b31a048c4d" providerId="ADAL" clId="{125D4D96-0864-4764-889E-D68D2D355829}" dt="2024-02-01T20:03:43.089" v="500" actId="113"/>
        <pc:sldMkLst>
          <pc:docMk/>
          <pc:sldMk cId="2583850672" sldId="274"/>
        </pc:sldMkLst>
        <pc:spChg chg="mod">
          <ac:chgData name="Pam Mcguffie" userId="b021901d-3618-473f-aaae-37b31a048c4d" providerId="ADAL" clId="{125D4D96-0864-4764-889E-D68D2D355829}" dt="2024-02-01T20:03:43.089" v="500" actId="113"/>
          <ac:spMkLst>
            <pc:docMk/>
            <pc:sldMk cId="2583850672" sldId="274"/>
            <ac:spMk id="6" creationId="{06CCC556-0A6D-4E54-E7F3-C30F4F2D9B0B}"/>
          </ac:spMkLst>
        </pc:spChg>
      </pc:sldChg>
      <pc:sldChg chg="addSp delSp modSp mod setBg">
        <pc:chgData name="Pam Mcguffie" userId="b021901d-3618-473f-aaae-37b31a048c4d" providerId="ADAL" clId="{125D4D96-0864-4764-889E-D68D2D355829}" dt="2024-02-04T12:11:18.891" v="690" actId="26606"/>
        <pc:sldMkLst>
          <pc:docMk/>
          <pc:sldMk cId="486233926" sldId="275"/>
        </pc:sldMkLst>
        <pc:spChg chg="add mod ord">
          <ac:chgData name="Pam Mcguffie" userId="b021901d-3618-473f-aaae-37b31a048c4d" providerId="ADAL" clId="{125D4D96-0864-4764-889E-D68D2D355829}" dt="2024-02-04T12:11:18.891" v="690" actId="26606"/>
          <ac:spMkLst>
            <pc:docMk/>
            <pc:sldMk cId="486233926" sldId="275"/>
            <ac:spMk id="8" creationId="{8426060A-37E9-3B2E-EE52-0BA64474AF8A}"/>
          </ac:spMkLst>
        </pc:spChg>
        <pc:spChg chg="add del">
          <ac:chgData name="Pam Mcguffie" userId="b021901d-3618-473f-aaae-37b31a048c4d" providerId="ADAL" clId="{125D4D96-0864-4764-889E-D68D2D355829}" dt="2024-02-04T12:11:18.891" v="690" actId="26606"/>
          <ac:spMkLst>
            <pc:docMk/>
            <pc:sldMk cId="486233926" sldId="275"/>
            <ac:spMk id="13" creationId="{08BC803E-13F3-4DAB-B17C-BEB0076164B7}"/>
          </ac:spMkLst>
        </pc:spChg>
        <pc:spChg chg="add del">
          <ac:chgData name="Pam Mcguffie" userId="b021901d-3618-473f-aaae-37b31a048c4d" providerId="ADAL" clId="{125D4D96-0864-4764-889E-D68D2D355829}" dt="2024-02-04T12:11:18.891" v="690" actId="26606"/>
          <ac:spMkLst>
            <pc:docMk/>
            <pc:sldMk cId="486233926" sldId="275"/>
            <ac:spMk id="15" creationId="{B8DDE571-E57F-4AB5-83C7-30EB5DDCCAC7}"/>
          </ac:spMkLst>
        </pc:spChg>
        <pc:picChg chg="add mod">
          <ac:chgData name="Pam Mcguffie" userId="b021901d-3618-473f-aaae-37b31a048c4d" providerId="ADAL" clId="{125D4D96-0864-4764-889E-D68D2D355829}" dt="2024-02-04T12:11:18.891" v="690" actId="26606"/>
          <ac:picMkLst>
            <pc:docMk/>
            <pc:sldMk cId="486233926" sldId="275"/>
            <ac:picMk id="3" creationId="{19254F34-CA9C-AACF-7EB5-C20C1E177ACC}"/>
          </ac:picMkLst>
        </pc:picChg>
        <pc:picChg chg="add del mod">
          <ac:chgData name="Pam Mcguffie" userId="b021901d-3618-473f-aaae-37b31a048c4d" providerId="ADAL" clId="{125D4D96-0864-4764-889E-D68D2D355829}" dt="2024-01-28T17:20:00.308" v="8" actId="478"/>
          <ac:picMkLst>
            <pc:docMk/>
            <pc:sldMk cId="486233926" sldId="275"/>
            <ac:picMk id="5" creationId="{56263B4D-4266-89DD-65AE-B4EE35AE81EF}"/>
          </ac:picMkLst>
        </pc:picChg>
        <pc:picChg chg="add mod">
          <ac:chgData name="Pam Mcguffie" userId="b021901d-3618-473f-aaae-37b31a048c4d" providerId="ADAL" clId="{125D4D96-0864-4764-889E-D68D2D355829}" dt="2024-02-04T12:11:18.891" v="690" actId="26606"/>
          <ac:picMkLst>
            <pc:docMk/>
            <pc:sldMk cId="486233926" sldId="275"/>
            <ac:picMk id="7" creationId="{1760749B-EEB1-7924-B8D8-0FDC5C1DFD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B9B-312A-AF3E-6CC6-1CF8DBF34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723A8-9400-5F82-8F53-8AB1A66EE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A8DF3-891D-87FB-84EC-9AC7FAC1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12465-2506-8EBF-B339-88B53EA3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A0A1-BBDE-95E5-C22F-8426342B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97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0B824-441A-99AB-A94D-CF6AE5C0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451F4-80DC-D449-A1FD-CBC0C414F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322A5-68BA-5B58-8A31-56AE2F05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612CC-AB68-42DC-2402-06CD88A1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E206-63BF-713B-7330-B49065C9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30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15512-E7B1-3B26-B3A6-9713A1F17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E6EB3-F899-3EF5-A08B-1E6E7B48C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E6E9A-2E99-19E0-B1D9-182A32B1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5F512-8319-9CCE-1074-ED3E4CD9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36BB-9B84-2A21-80FA-5A1868AB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23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A9B0-CC62-DF82-696D-10E4395A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9C041-C76D-F48B-F139-04BFB82F4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39179-AAEE-DEA0-E732-593F5F8B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EAF89-9F94-5800-185F-96D51331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68C8B-1455-1390-ACFF-DC0DCC09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1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61F8D-3897-E1FF-1F50-4D7AED34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AC95A-4BDA-55CD-FAB5-D1908F15D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9D081-654B-B7B8-D182-29A5CD620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453CE-5493-A4A6-F9D3-88B5B805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F44EF-D0B8-353B-23BB-43B001E1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0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BA25-3501-2C48-F8DC-11C2497E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76951-6C49-C4BF-A388-E2185B899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A6246-256A-D022-5667-0A13F5484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406B6-C76A-1A0F-9E7A-177CF2C1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17BB5-CF66-3857-4F4C-9FE758D7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8C771-A1D8-C970-286A-C85E6467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1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F430-E0E8-E0E3-6C4F-1630FC20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9BB21-06AA-3E5E-EAC1-74BCD5CE8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74FB4-E019-5349-771D-9A8F44F15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1C782-1F2F-2961-8E8A-70605FA76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31E75-B428-F894-0491-EFB44A4CC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106FB-7433-6DF3-1D6F-0FEE211D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79275-C4A3-7459-5BA2-68D9E5ECF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025F28-B2E1-4B51-3CF7-F6EC088A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3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EF94-6D3C-A09C-9741-B04D2FDD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4A6B1-A767-8225-F377-65724B6D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11393-0207-5B0E-1887-D7BBA816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3E872-2229-FD3B-AB16-9DC468D7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1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5C863-4CF1-8402-C457-7D62D67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3AEA7-FC8C-9BCD-5260-0C1A2004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9653B-62CD-530C-88C8-9825B1EE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D106-08BE-3346-9B78-E361F179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C9DC1-3973-E1B7-841D-8B725AD38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58380-1B88-ED14-9E74-114392CF7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5840D-7234-C6EA-79F5-C735FA970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58067-A11A-8B50-DAE1-DA2653E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3A06D-43C8-3B33-7942-F0CE2CF9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50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48DB-19CA-E3DC-C918-234D933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169B5-0E7E-AAFE-F238-2428BF024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4E237-3D35-EC42-AFE5-F033C935C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0CA55-A927-E470-33C9-3B27024B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A359-12BF-0F7E-9BBD-4BC26164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3776D-30A6-67AD-E2B6-383D0C1D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3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D8657D-8968-424E-14F5-8B146F8E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3917B-28AD-E6A2-E5A0-5B42CD8F4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061C-9D72-14FC-1869-E222B944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F62BC-ED0E-4243-9E29-F7E4BD8404D3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6174-5D9D-8F64-36FF-9C317BFFE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7B79-5C12-62D5-E75A-6A3B68886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D6138-1255-4436-9AA0-9DEC5E6A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9DD3E-1D21-D65F-6492-40D3BC1F9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3" y="1850604"/>
            <a:ext cx="3156791" cy="3156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91FB7-8891-DF9B-0865-D16BF285E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25" y="2246150"/>
            <a:ext cx="2999342" cy="2999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E3DA7-CDFD-0AB2-7672-5986BDFF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032" y="-1"/>
            <a:ext cx="6737426" cy="3789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0F9794-6F42-40EA-F60D-97959EA9D3F1}"/>
              </a:ext>
            </a:extLst>
          </p:cNvPr>
          <p:cNvSpPr/>
          <p:nvPr/>
        </p:nvSpPr>
        <p:spPr>
          <a:xfrm>
            <a:off x="3926838" y="4752067"/>
            <a:ext cx="43383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JUDAISM</a:t>
            </a:r>
          </a:p>
        </p:txBody>
      </p:sp>
    </p:spTree>
    <p:extLst>
      <p:ext uri="{BB962C8B-B14F-4D97-AF65-F5344CB8AC3E}">
        <p14:creationId xmlns:p14="http://schemas.microsoft.com/office/powerpoint/2010/main" val="337079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63227A-F2E6-81B6-FD94-C801B2B8BFB8}"/>
              </a:ext>
            </a:extLst>
          </p:cNvPr>
          <p:cNvSpPr txBox="1"/>
          <p:nvPr/>
        </p:nvSpPr>
        <p:spPr>
          <a:xfrm>
            <a:off x="1090670" y="1983036"/>
            <a:ext cx="3294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Letterjoin-Air Plus 36" panose="02000805000000020003" pitchFamily="50" charset="0"/>
              </a:rPr>
              <a:t>Year 4 explanation of what the Torah is and why it is important to the Jewish people.</a:t>
            </a:r>
          </a:p>
        </p:txBody>
      </p:sp>
      <p:pic>
        <p:nvPicPr>
          <p:cNvPr id="4" name="Picture 3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CFFF261E-E10B-1ADF-9EB1-95D87A9E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22" y="0"/>
            <a:ext cx="6286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8CF97-A9F9-C0B5-8901-BC669A856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" r="14543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5F40F-AE52-A6FD-1D80-17DA74BE8F96}"/>
              </a:ext>
            </a:extLst>
          </p:cNvPr>
          <p:cNvSpPr txBox="1"/>
          <p:nvPr/>
        </p:nvSpPr>
        <p:spPr>
          <a:xfrm>
            <a:off x="6343650" y="3962400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Letter-join Air No-lead 16" panose="02000805000000020003" pitchFamily="50" charset="0"/>
                <a:ea typeface="+mj-ea"/>
                <a:cs typeface="+mj-cs"/>
              </a:rPr>
              <a:t>Year 4 enjoyed looking at the Jewish Torah and other artefacts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3F057-FEAC-09EC-A3B1-5E5B8B656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2" r="-1" b="2754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929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girls standing in front of a large screen&#10;&#10;Description automatically generated">
            <a:extLst>
              <a:ext uri="{FF2B5EF4-FFF2-40B4-BE49-F238E27FC236}">
                <a16:creationId xmlns:a16="http://schemas.microsoft.com/office/drawing/2014/main" id="{19254F34-CA9C-AACF-7EB5-C20C1E17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1" y="0"/>
            <a:ext cx="5143500" cy="6858000"/>
          </a:xfrm>
          <a:prstGeom prst="rect">
            <a:avLst/>
          </a:prstGeom>
        </p:spPr>
      </p:pic>
      <p:pic>
        <p:nvPicPr>
          <p:cNvPr id="7" name="Picture 6" descr="Two girls sitting at a table with food on it&#10;&#10;Description automatically generated">
            <a:extLst>
              <a:ext uri="{FF2B5EF4-FFF2-40B4-BE49-F238E27FC236}">
                <a16:creationId xmlns:a16="http://schemas.microsoft.com/office/drawing/2014/main" id="{1760749B-EEB1-7924-B8D8-0FDC5C1DF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84" y="2798284"/>
            <a:ext cx="5143500" cy="4059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26060A-37E9-3B2E-EE52-0BA64474AF8A}"/>
              </a:ext>
            </a:extLst>
          </p:cNvPr>
          <p:cNvSpPr txBox="1"/>
          <p:nvPr/>
        </p:nvSpPr>
        <p:spPr>
          <a:xfrm>
            <a:off x="6345716" y="957436"/>
            <a:ext cx="514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Letterjoin-Air Plus 36" panose="02000805000000020003" pitchFamily="50" charset="0"/>
              </a:rPr>
              <a:t>Year 5 have been studying the Passover </a:t>
            </a:r>
            <a:endParaRPr lang="en-GB" sz="2800" b="1" dirty="0">
              <a:latin typeface="Letterjoin-Air Plus 36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3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ECB41-3227-FF06-345B-AD95A4B7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531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8E3735-530A-B564-FB1C-D81CF8B8F45D}"/>
              </a:ext>
            </a:extLst>
          </p:cNvPr>
          <p:cNvSpPr txBox="1"/>
          <p:nvPr/>
        </p:nvSpPr>
        <p:spPr>
          <a:xfrm>
            <a:off x="6438900" y="1473418"/>
            <a:ext cx="5245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Letter-join Air Plus 16" panose="02000805000000020003" pitchFamily="50" charset="0"/>
              </a:rPr>
              <a:t>Year 5 – writing about the items a Jewish family add to their Seder plate and what each item represents</a:t>
            </a:r>
            <a:r>
              <a:rPr lang="en-GB" sz="2800" dirty="0">
                <a:latin typeface="Letter-join Air Plus 16" panose="02000805000000020003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41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notebook with writing&#10;&#10;Description automatically generated">
            <a:extLst>
              <a:ext uri="{FF2B5EF4-FFF2-40B4-BE49-F238E27FC236}">
                <a16:creationId xmlns:a16="http://schemas.microsoft.com/office/drawing/2014/main" id="{DC282D2C-B3CF-3371-D4F9-F638A5FD5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5" y="0"/>
            <a:ext cx="64411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57348-7A6A-AD2F-530C-68F5E571DF7B}"/>
              </a:ext>
            </a:extLst>
          </p:cNvPr>
          <p:cNvSpPr txBox="1"/>
          <p:nvPr/>
        </p:nvSpPr>
        <p:spPr>
          <a:xfrm>
            <a:off x="804231" y="1013552"/>
            <a:ext cx="45499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Letterjoin-Air Plus 36" panose="02000805000000020003" pitchFamily="50" charset="0"/>
              </a:rPr>
              <a:t>Year 6 diary write  about their day of observing </a:t>
            </a:r>
          </a:p>
          <a:p>
            <a:r>
              <a:rPr lang="en-GB" sz="3200" b="1" dirty="0">
                <a:latin typeface="Letterjoin-Air Plus 36" panose="02000805000000020003" pitchFamily="50" charset="0"/>
              </a:rPr>
              <a:t>Yom Kippur</a:t>
            </a:r>
          </a:p>
        </p:txBody>
      </p:sp>
    </p:spTree>
    <p:extLst>
      <p:ext uri="{BB962C8B-B14F-4D97-AF65-F5344CB8AC3E}">
        <p14:creationId xmlns:p14="http://schemas.microsoft.com/office/powerpoint/2010/main" val="141007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r of david and a blue star&#10;&#10;Description automatically generated">
            <a:extLst>
              <a:ext uri="{FF2B5EF4-FFF2-40B4-BE49-F238E27FC236}">
                <a16:creationId xmlns:a16="http://schemas.microsoft.com/office/drawing/2014/main" id="{90E728E6-E410-5254-B50D-166E3DC9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3227" cy="6858000"/>
          </a:xfrm>
          <a:prstGeom prst="rect">
            <a:avLst/>
          </a:prstGeom>
        </p:spPr>
      </p:pic>
      <p:pic>
        <p:nvPicPr>
          <p:cNvPr id="5" name="Picture 4" descr="A drawing of a jar of honey and an apple&#10;&#10;Description automatically generated">
            <a:extLst>
              <a:ext uri="{FF2B5EF4-FFF2-40B4-BE49-F238E27FC236}">
                <a16:creationId xmlns:a16="http://schemas.microsoft.com/office/drawing/2014/main" id="{85F677E1-A0E2-1072-8A4C-B7CC6563F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44" y="1674564"/>
            <a:ext cx="7732956" cy="5183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CC556-0A6D-4E54-E7F3-C30F4F2D9B0B}"/>
              </a:ext>
            </a:extLst>
          </p:cNvPr>
          <p:cNvSpPr txBox="1"/>
          <p:nvPr/>
        </p:nvSpPr>
        <p:spPr>
          <a:xfrm>
            <a:off x="5266063" y="297455"/>
            <a:ext cx="6246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Letterjoin-Air Plus 36" panose="02000805000000020003" pitchFamily="50" charset="0"/>
              </a:rPr>
              <a:t>Year 6 design of a </a:t>
            </a:r>
          </a:p>
          <a:p>
            <a:r>
              <a:rPr lang="en-GB" sz="2800" b="1" dirty="0">
                <a:latin typeface="Letterjoin-Air Plus 36" panose="02000805000000020003" pitchFamily="50" charset="0"/>
              </a:rPr>
              <a:t>Rosh Hashanah card</a:t>
            </a:r>
          </a:p>
        </p:txBody>
      </p:sp>
    </p:spTree>
    <p:extLst>
      <p:ext uri="{BB962C8B-B14F-4D97-AF65-F5344CB8AC3E}">
        <p14:creationId xmlns:p14="http://schemas.microsoft.com/office/powerpoint/2010/main" val="2583850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F56C0BEA-1AB9-BBCD-D5B5-BE3C33FEC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r="-2" b="2686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94E6F-210E-383C-326E-734A6131B605}"/>
              </a:ext>
            </a:extLst>
          </p:cNvPr>
          <p:cNvSpPr txBox="1"/>
          <p:nvPr/>
        </p:nvSpPr>
        <p:spPr>
          <a:xfrm>
            <a:off x="6683138" y="4048697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Letterjoin-Air Plus 36" panose="02000805000000020003" pitchFamily="50" charset="0"/>
                <a:ea typeface="+mj-ea"/>
                <a:cs typeface="+mj-cs"/>
              </a:rPr>
              <a:t>RECEPTION – Learning about the Menorah</a:t>
            </a:r>
          </a:p>
        </p:txBody>
      </p:sp>
      <p:pic>
        <p:nvPicPr>
          <p:cNvPr id="3" name="Picture 2" descr="A group of children holding up paper with blueprints&#10;&#10;Description automatically generated">
            <a:extLst>
              <a:ext uri="{FF2B5EF4-FFF2-40B4-BE49-F238E27FC236}">
                <a16:creationId xmlns:a16="http://schemas.microsoft.com/office/drawing/2014/main" id="{91554550-649D-97B6-8D98-2D8E972AF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r="11062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331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D8C2E0E5-B56D-BDCD-FDF7-44865EB9F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8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2315AF3D-5D9F-0FCA-F7FB-6BC973C2C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11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window with stars on it&#10;&#10;Description automatically generated">
            <a:extLst>
              <a:ext uri="{FF2B5EF4-FFF2-40B4-BE49-F238E27FC236}">
                <a16:creationId xmlns:a16="http://schemas.microsoft.com/office/drawing/2014/main" id="{8676E1D2-67F7-4DC3-668B-F1CE3C8AE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r="-2" b="3132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C6686-160F-2C35-D0D3-FA5D5EBD78AD}"/>
              </a:ext>
            </a:extLst>
          </p:cNvPr>
          <p:cNvSpPr txBox="1"/>
          <p:nvPr/>
        </p:nvSpPr>
        <p:spPr>
          <a:xfrm>
            <a:off x="0" y="2258568"/>
            <a:ext cx="3255264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Letter-join Air No-lead 16" panose="02000805000000020003" pitchFamily="50" charset="0"/>
              </a:rPr>
              <a:t>Reception class making their own stained glass ‘Star of David</a:t>
            </a:r>
            <a:r>
              <a:rPr lang="en-US" sz="1700" b="1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284731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AB9C9E-255A-2A83-CB9A-1F5C374AF7EE}"/>
              </a:ext>
            </a:extLst>
          </p:cNvPr>
          <p:cNvSpPr txBox="1"/>
          <p:nvPr/>
        </p:nvSpPr>
        <p:spPr>
          <a:xfrm>
            <a:off x="762000" y="1141711"/>
            <a:ext cx="3727555" cy="3474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Letter-join Air No-lead 16" panose="02000805000000020003" pitchFamily="50" charset="0"/>
                <a:ea typeface="+mj-ea"/>
                <a:cs typeface="+mj-cs"/>
              </a:rPr>
              <a:t>Year 1 –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Letter-join Air No-lead 16" panose="02000805000000020003" pitchFamily="50" charset="0"/>
                <a:ea typeface="+mj-ea"/>
                <a:cs typeface="+mj-cs"/>
              </a:rPr>
              <a:t>Studying Jewish artefacts </a:t>
            </a:r>
          </a:p>
        </p:txBody>
      </p: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57A3A3D-6D16-29E9-B697-2351CCFD2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0" r="7954"/>
          <a:stretch/>
        </p:blipFill>
        <p:spPr>
          <a:xfrm>
            <a:off x="5009426" y="10"/>
            <a:ext cx="3604846" cy="342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51EB6-FAFF-5407-EF50-71389ACEA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5" r="5249"/>
          <a:stretch/>
        </p:blipFill>
        <p:spPr>
          <a:xfrm>
            <a:off x="8587155" y="1"/>
            <a:ext cx="3604846" cy="3428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69477-3FAF-624A-3704-9452C76EB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74" r="-2" b="30870"/>
          <a:stretch/>
        </p:blipFill>
        <p:spPr>
          <a:xfrm>
            <a:off x="5009426" y="3428996"/>
            <a:ext cx="7182574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9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3B385-570E-1D5A-9F7F-A7BCD63B4D02}"/>
              </a:ext>
            </a:extLst>
          </p:cNvPr>
          <p:cNvSpPr txBox="1"/>
          <p:nvPr/>
        </p:nvSpPr>
        <p:spPr>
          <a:xfrm>
            <a:off x="5252484" y="308472"/>
            <a:ext cx="17153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Letterjoin-Air Plus 36" panose="02000805000000020003" pitchFamily="50" charset="0"/>
              </a:rPr>
              <a:t>Year 1 writing about how we follow leaders in our lives.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83F37-E390-29B2-EBF1-30E1A3784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EE3B6-C718-2186-8F57-9D6F929CE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2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7B2A0-2D79-98BF-C046-754B2240ACCE}"/>
              </a:ext>
            </a:extLst>
          </p:cNvPr>
          <p:cNvSpPr txBox="1"/>
          <p:nvPr/>
        </p:nvSpPr>
        <p:spPr>
          <a:xfrm>
            <a:off x="462708" y="1825625"/>
            <a:ext cx="54676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Letter-join Air No-lead 16" panose="02000805000000020003" pitchFamily="50" charset="0"/>
              </a:rPr>
              <a:t>Year 2 learned about Shabbat and how Jewish people prepare for it. We looked at the special objects that are placed on the table ready for the Shabbat meal.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58EC5-9E9B-D602-63C5-0BC0FD803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780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7E785A-1037-D4E0-8739-A898699D9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96" b="1510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21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E6C6B-A1DB-99A7-E3B4-CCE9243F5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2655" y="-1903166"/>
            <a:ext cx="6332940" cy="10664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DB3C86-7456-52BE-32B6-ADDB1C514E29}"/>
              </a:ext>
            </a:extLst>
          </p:cNvPr>
          <p:cNvSpPr txBox="1"/>
          <p:nvPr/>
        </p:nvSpPr>
        <p:spPr>
          <a:xfrm>
            <a:off x="9503879" y="1630496"/>
            <a:ext cx="24824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Letter-join Plus 16" panose="02000505000000020003" pitchFamily="50" charset="0"/>
              </a:rPr>
              <a:t>Year 2 describing how the Jewish people prepare for Shabbat.</a:t>
            </a:r>
          </a:p>
        </p:txBody>
      </p:sp>
    </p:spTree>
    <p:extLst>
      <p:ext uri="{BB962C8B-B14F-4D97-AF65-F5344CB8AC3E}">
        <p14:creationId xmlns:p14="http://schemas.microsoft.com/office/powerpoint/2010/main" val="162679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otebook with writing on it&#10;&#10;Description automatically generated">
            <a:extLst>
              <a:ext uri="{FF2B5EF4-FFF2-40B4-BE49-F238E27FC236}">
                <a16:creationId xmlns:a16="http://schemas.microsoft.com/office/drawing/2014/main" id="{FB185848-1CFC-D941-D729-998AB2409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87" y="0"/>
            <a:ext cx="52991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7D1AE-9E66-D7E5-198F-C4FC8F38D444}"/>
              </a:ext>
            </a:extLst>
          </p:cNvPr>
          <p:cNvSpPr txBox="1"/>
          <p:nvPr/>
        </p:nvSpPr>
        <p:spPr>
          <a:xfrm>
            <a:off x="1377108" y="1597446"/>
            <a:ext cx="415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Letterjoin-Air Plus 36" panose="02000805000000020003" pitchFamily="50" charset="0"/>
              </a:rPr>
              <a:t>Year 3 – explanation of Jewish signs and symbols.</a:t>
            </a:r>
          </a:p>
        </p:txBody>
      </p:sp>
    </p:spTree>
    <p:extLst>
      <p:ext uri="{BB962C8B-B14F-4D97-AF65-F5344CB8AC3E}">
        <p14:creationId xmlns:p14="http://schemas.microsoft.com/office/powerpoint/2010/main" val="2176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905BA-FD5F-C0CC-CAB8-FB476E78E1D3}"/>
              </a:ext>
            </a:extLst>
          </p:cNvPr>
          <p:cNvSpPr txBox="1"/>
          <p:nvPr/>
        </p:nvSpPr>
        <p:spPr>
          <a:xfrm>
            <a:off x="484742" y="640080"/>
            <a:ext cx="41396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Letter-join Air No-lead 16" panose="02000805000000020003" pitchFamily="50" charset="0"/>
                <a:ea typeface="+mj-ea"/>
                <a:cs typeface="+mj-cs"/>
              </a:rPr>
              <a:t>Year 3 – labelling the Synagogue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room&#10;&#10;Description automatically generated">
            <a:extLst>
              <a:ext uri="{FF2B5EF4-FFF2-40B4-BE49-F238E27FC236}">
                <a16:creationId xmlns:a16="http://schemas.microsoft.com/office/drawing/2014/main" id="{0CD0CE8C-18FF-4BF1-921F-C3CE43B34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9518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172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Letter-join Air No-lead 16</vt:lpstr>
      <vt:lpstr>Letter-join Air Plus 16</vt:lpstr>
      <vt:lpstr>Letter-join Plus 16</vt:lpstr>
      <vt:lpstr>Letterjoin-Air Plus 36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JUDAISM</dc:title>
  <dc:creator>Pam Mcguffie</dc:creator>
  <cp:lastModifiedBy>Pam Mcguffie</cp:lastModifiedBy>
  <cp:revision>2</cp:revision>
  <dcterms:created xsi:type="dcterms:W3CDTF">2024-01-28T15:09:37Z</dcterms:created>
  <dcterms:modified xsi:type="dcterms:W3CDTF">2024-02-04T12:13:17Z</dcterms:modified>
</cp:coreProperties>
</file>