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8"/>
  </p:notesMasterIdLst>
  <p:sldIdLst>
    <p:sldId id="275" r:id="rId3"/>
    <p:sldId id="273" r:id="rId4"/>
    <p:sldId id="274" r:id="rId5"/>
    <p:sldId id="279" r:id="rId6"/>
    <p:sldId id="29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C8546D-08FD-42F1-AE37-B8DC55411597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0255266-2CE8-447B-94CC-D3F34C241D6C}">
      <dgm:prSet/>
      <dgm:spPr>
        <a:xfrm>
          <a:off x="0" y="0"/>
          <a:ext cx="5187487" cy="914096"/>
        </a:xfrm>
        <a:prstGeom prst="roundRect">
          <a:avLst>
            <a:gd name="adj" fmla="val 10000"/>
          </a:avLst>
        </a:prstGeom>
        <a:solidFill>
          <a:srgbClr val="2E83C3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Scooting</a:t>
          </a:r>
        </a:p>
      </dgm:t>
    </dgm:pt>
    <dgm:pt modelId="{B303BEA3-069F-460C-82C1-BD48A8DC82AA}" type="parTrans" cxnId="{8D6454B7-30D1-4B8F-B1DA-499A8DA1AFC6}">
      <dgm:prSet/>
      <dgm:spPr/>
      <dgm:t>
        <a:bodyPr/>
        <a:lstStyle/>
        <a:p>
          <a:endParaRPr lang="en-US"/>
        </a:p>
      </dgm:t>
    </dgm:pt>
    <dgm:pt modelId="{E5A478AC-F796-4851-B50F-37D8D8B1E4D0}" type="sibTrans" cxnId="{8D6454B7-30D1-4B8F-B1DA-499A8DA1AFC6}">
      <dgm:prSet/>
      <dgm:spPr>
        <a:xfrm>
          <a:off x="4593324" y="693189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2E83C3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2E83C3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17AA8DB5-4AC5-4C04-B12A-A7F2E2A8C632}">
      <dgm:prSet/>
      <dgm:spPr>
        <a:xfrm>
          <a:off x="457719" y="1066445"/>
          <a:ext cx="5187487" cy="914096"/>
        </a:xfrm>
        <a:prstGeom prst="roundRect">
          <a:avLst>
            <a:gd name="adj" fmla="val 10000"/>
          </a:avLst>
        </a:prstGeom>
        <a:solidFill>
          <a:srgbClr val="42D0A2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Transporting</a:t>
          </a:r>
        </a:p>
      </dgm:t>
    </dgm:pt>
    <dgm:pt modelId="{4C14CC45-BC20-4B3A-B54B-1953B09C0E02}" type="sibTrans" cxnId="{67456C84-A663-4ABB-A56F-0C16957101F4}">
      <dgm:prSet/>
      <dgm:spPr>
        <a:xfrm>
          <a:off x="5051043" y="1753541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42D0A2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42D0A2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B059FAC2-82A8-4858-88B7-4CA4B9EF558F}" type="parTrans" cxnId="{67456C84-A663-4ABB-A56F-0C16957101F4}">
      <dgm:prSet/>
      <dgm:spPr/>
      <dgm:t>
        <a:bodyPr/>
        <a:lstStyle/>
        <a:p>
          <a:endParaRPr lang="en-US"/>
        </a:p>
      </dgm:t>
    </dgm:pt>
    <dgm:pt modelId="{F5653F41-2D7C-4FDA-B0D2-21F4A2900497}">
      <dgm:prSet/>
      <dgm:spPr>
        <a:xfrm>
          <a:off x="915438" y="2132891"/>
          <a:ext cx="5187487" cy="914096"/>
        </a:xfrm>
        <a:prstGeom prst="roundRect">
          <a:avLst>
            <a:gd name="adj" fmla="val 10000"/>
          </a:avLst>
        </a:prstGeom>
        <a:solidFill>
          <a:srgbClr val="2E946B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Wiggling- wiggle bikes</a:t>
          </a:r>
        </a:p>
      </dgm:t>
    </dgm:pt>
    <dgm:pt modelId="{D183329D-BFF0-455F-833B-6BDBACA174DA}" type="sibTrans" cxnId="{368C358E-5EE0-4CBD-B694-E35DD2FCF449}">
      <dgm:prSet/>
      <dgm:spPr/>
      <dgm:t>
        <a:bodyPr/>
        <a:lstStyle/>
        <a:p>
          <a:endParaRPr lang="en-US"/>
        </a:p>
      </dgm:t>
    </dgm:pt>
    <dgm:pt modelId="{EE2823BC-C07D-4351-B582-7B18610E5948}" type="parTrans" cxnId="{368C358E-5EE0-4CBD-B694-E35DD2FCF449}">
      <dgm:prSet/>
      <dgm:spPr/>
      <dgm:t>
        <a:bodyPr/>
        <a:lstStyle/>
        <a:p>
          <a:endParaRPr lang="en-US"/>
        </a:p>
      </dgm:t>
    </dgm:pt>
    <dgm:pt modelId="{D1833619-A96C-419C-B554-E2B783586848}" type="pres">
      <dgm:prSet presAssocID="{44C8546D-08FD-42F1-AE37-B8DC55411597}" presName="outerComposite" presStyleCnt="0">
        <dgm:presLayoutVars>
          <dgm:chMax val="5"/>
          <dgm:dir/>
          <dgm:resizeHandles val="exact"/>
        </dgm:presLayoutVars>
      </dgm:prSet>
      <dgm:spPr/>
    </dgm:pt>
    <dgm:pt modelId="{02D2803C-06C6-4782-AFBC-49BACDC02E99}" type="pres">
      <dgm:prSet presAssocID="{44C8546D-08FD-42F1-AE37-B8DC55411597}" presName="dummyMaxCanvas" presStyleCnt="0">
        <dgm:presLayoutVars/>
      </dgm:prSet>
      <dgm:spPr/>
    </dgm:pt>
    <dgm:pt modelId="{6EF38685-20E2-4363-A087-E6F27E4C7E96}" type="pres">
      <dgm:prSet presAssocID="{44C8546D-08FD-42F1-AE37-B8DC55411597}" presName="ThreeNodes_1" presStyleLbl="node1" presStyleIdx="0" presStyleCnt="3">
        <dgm:presLayoutVars>
          <dgm:bulletEnabled val="1"/>
        </dgm:presLayoutVars>
      </dgm:prSet>
      <dgm:spPr/>
    </dgm:pt>
    <dgm:pt modelId="{A375014D-72EF-4317-A540-074C2E88B889}" type="pres">
      <dgm:prSet presAssocID="{44C8546D-08FD-42F1-AE37-B8DC55411597}" presName="ThreeNodes_2" presStyleLbl="node1" presStyleIdx="1" presStyleCnt="3">
        <dgm:presLayoutVars>
          <dgm:bulletEnabled val="1"/>
        </dgm:presLayoutVars>
      </dgm:prSet>
      <dgm:spPr/>
    </dgm:pt>
    <dgm:pt modelId="{398F5F5C-C7A2-49BD-9A97-5709DB19762F}" type="pres">
      <dgm:prSet presAssocID="{44C8546D-08FD-42F1-AE37-B8DC55411597}" presName="ThreeNodes_3" presStyleLbl="node1" presStyleIdx="2" presStyleCnt="3">
        <dgm:presLayoutVars>
          <dgm:bulletEnabled val="1"/>
        </dgm:presLayoutVars>
      </dgm:prSet>
      <dgm:spPr/>
    </dgm:pt>
    <dgm:pt modelId="{AD4F62A8-9010-4E6C-A29C-6BABDF8D12DD}" type="pres">
      <dgm:prSet presAssocID="{44C8546D-08FD-42F1-AE37-B8DC55411597}" presName="ThreeConn_1-2" presStyleLbl="fgAccFollowNode1" presStyleIdx="0" presStyleCnt="2">
        <dgm:presLayoutVars>
          <dgm:bulletEnabled val="1"/>
        </dgm:presLayoutVars>
      </dgm:prSet>
      <dgm:spPr/>
    </dgm:pt>
    <dgm:pt modelId="{003ECACC-4C5E-4716-BDF2-1AD492C34FBD}" type="pres">
      <dgm:prSet presAssocID="{44C8546D-08FD-42F1-AE37-B8DC55411597}" presName="ThreeConn_2-3" presStyleLbl="fgAccFollowNode1" presStyleIdx="1" presStyleCnt="2">
        <dgm:presLayoutVars>
          <dgm:bulletEnabled val="1"/>
        </dgm:presLayoutVars>
      </dgm:prSet>
      <dgm:spPr/>
    </dgm:pt>
    <dgm:pt modelId="{DE07858D-51DA-4217-88C5-C83F2BDC0255}" type="pres">
      <dgm:prSet presAssocID="{44C8546D-08FD-42F1-AE37-B8DC55411597}" presName="ThreeNodes_1_text" presStyleLbl="node1" presStyleIdx="2" presStyleCnt="3">
        <dgm:presLayoutVars>
          <dgm:bulletEnabled val="1"/>
        </dgm:presLayoutVars>
      </dgm:prSet>
      <dgm:spPr/>
    </dgm:pt>
    <dgm:pt modelId="{EA2A1AF9-5904-4BC5-A573-9443DA043689}" type="pres">
      <dgm:prSet presAssocID="{44C8546D-08FD-42F1-AE37-B8DC55411597}" presName="ThreeNodes_2_text" presStyleLbl="node1" presStyleIdx="2" presStyleCnt="3">
        <dgm:presLayoutVars>
          <dgm:bulletEnabled val="1"/>
        </dgm:presLayoutVars>
      </dgm:prSet>
      <dgm:spPr/>
    </dgm:pt>
    <dgm:pt modelId="{A0719909-D37E-47C4-BC5D-BCDCCA1E6266}" type="pres">
      <dgm:prSet presAssocID="{44C8546D-08FD-42F1-AE37-B8DC55411597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9F522B23-B72B-4808-BC83-87B752709657}" type="presOf" srcId="{4C14CC45-BC20-4B3A-B54B-1953B09C0E02}" destId="{003ECACC-4C5E-4716-BDF2-1AD492C34FBD}" srcOrd="0" destOrd="0" presId="urn:microsoft.com/office/officeart/2005/8/layout/vProcess5"/>
    <dgm:cxn modelId="{FD1D0C29-B2F6-4705-A511-25CCEEC0E5B9}" type="presOf" srcId="{30255266-2CE8-447B-94CC-D3F34C241D6C}" destId="{6EF38685-20E2-4363-A087-E6F27E4C7E96}" srcOrd="0" destOrd="0" presId="urn:microsoft.com/office/officeart/2005/8/layout/vProcess5"/>
    <dgm:cxn modelId="{AC063D4F-8906-45F8-B8E7-B7D3A6B92FCD}" type="presOf" srcId="{F5653F41-2D7C-4FDA-B0D2-21F4A2900497}" destId="{398F5F5C-C7A2-49BD-9A97-5709DB19762F}" srcOrd="0" destOrd="0" presId="urn:microsoft.com/office/officeart/2005/8/layout/vProcess5"/>
    <dgm:cxn modelId="{9F716D78-1F48-4668-AD19-21E67157DD3D}" type="presOf" srcId="{30255266-2CE8-447B-94CC-D3F34C241D6C}" destId="{DE07858D-51DA-4217-88C5-C83F2BDC0255}" srcOrd="1" destOrd="0" presId="urn:microsoft.com/office/officeart/2005/8/layout/vProcess5"/>
    <dgm:cxn modelId="{67456C84-A663-4ABB-A56F-0C16957101F4}" srcId="{44C8546D-08FD-42F1-AE37-B8DC55411597}" destId="{17AA8DB5-4AC5-4C04-B12A-A7F2E2A8C632}" srcOrd="1" destOrd="0" parTransId="{B059FAC2-82A8-4858-88B7-4CA4B9EF558F}" sibTransId="{4C14CC45-BC20-4B3A-B54B-1953B09C0E02}"/>
    <dgm:cxn modelId="{4903E486-FD76-4866-B39B-7A53264BB266}" type="presOf" srcId="{17AA8DB5-4AC5-4C04-B12A-A7F2E2A8C632}" destId="{A375014D-72EF-4317-A540-074C2E88B889}" srcOrd="0" destOrd="0" presId="urn:microsoft.com/office/officeart/2005/8/layout/vProcess5"/>
    <dgm:cxn modelId="{368C358E-5EE0-4CBD-B694-E35DD2FCF449}" srcId="{44C8546D-08FD-42F1-AE37-B8DC55411597}" destId="{F5653F41-2D7C-4FDA-B0D2-21F4A2900497}" srcOrd="2" destOrd="0" parTransId="{EE2823BC-C07D-4351-B582-7B18610E5948}" sibTransId="{D183329D-BFF0-455F-833B-6BDBACA174DA}"/>
    <dgm:cxn modelId="{E3F06A91-DD73-483F-911F-53BC6AD2A3AA}" type="presOf" srcId="{17AA8DB5-4AC5-4C04-B12A-A7F2E2A8C632}" destId="{EA2A1AF9-5904-4BC5-A573-9443DA043689}" srcOrd="1" destOrd="0" presId="urn:microsoft.com/office/officeart/2005/8/layout/vProcess5"/>
    <dgm:cxn modelId="{68606CA1-0CA3-4EA7-8CDD-3743082179BD}" type="presOf" srcId="{44C8546D-08FD-42F1-AE37-B8DC55411597}" destId="{D1833619-A96C-419C-B554-E2B783586848}" srcOrd="0" destOrd="0" presId="urn:microsoft.com/office/officeart/2005/8/layout/vProcess5"/>
    <dgm:cxn modelId="{F1AA12A3-4A98-414F-8164-4727C3BC873A}" type="presOf" srcId="{E5A478AC-F796-4851-B50F-37D8D8B1E4D0}" destId="{AD4F62A8-9010-4E6C-A29C-6BABDF8D12DD}" srcOrd="0" destOrd="0" presId="urn:microsoft.com/office/officeart/2005/8/layout/vProcess5"/>
    <dgm:cxn modelId="{8D6454B7-30D1-4B8F-B1DA-499A8DA1AFC6}" srcId="{44C8546D-08FD-42F1-AE37-B8DC55411597}" destId="{30255266-2CE8-447B-94CC-D3F34C241D6C}" srcOrd="0" destOrd="0" parTransId="{B303BEA3-069F-460C-82C1-BD48A8DC82AA}" sibTransId="{E5A478AC-F796-4851-B50F-37D8D8B1E4D0}"/>
    <dgm:cxn modelId="{A0031CC9-E888-4329-A2E7-27C07945DA49}" type="presOf" srcId="{F5653F41-2D7C-4FDA-B0D2-21F4A2900497}" destId="{A0719909-D37E-47C4-BC5D-BCDCCA1E6266}" srcOrd="1" destOrd="0" presId="urn:microsoft.com/office/officeart/2005/8/layout/vProcess5"/>
    <dgm:cxn modelId="{C9354253-6AFC-4B0B-AF6A-AB753E42F8D2}" type="presParOf" srcId="{D1833619-A96C-419C-B554-E2B783586848}" destId="{02D2803C-06C6-4782-AFBC-49BACDC02E99}" srcOrd="0" destOrd="0" presId="urn:microsoft.com/office/officeart/2005/8/layout/vProcess5"/>
    <dgm:cxn modelId="{B8CC3B78-E595-4CC5-9549-DC61E73FE399}" type="presParOf" srcId="{D1833619-A96C-419C-B554-E2B783586848}" destId="{6EF38685-20E2-4363-A087-E6F27E4C7E96}" srcOrd="1" destOrd="0" presId="urn:microsoft.com/office/officeart/2005/8/layout/vProcess5"/>
    <dgm:cxn modelId="{7897E692-59CB-492C-A602-77B14159889D}" type="presParOf" srcId="{D1833619-A96C-419C-B554-E2B783586848}" destId="{A375014D-72EF-4317-A540-074C2E88B889}" srcOrd="2" destOrd="0" presId="urn:microsoft.com/office/officeart/2005/8/layout/vProcess5"/>
    <dgm:cxn modelId="{672BD5C8-408C-4B90-BCC5-A41DBBA87E30}" type="presParOf" srcId="{D1833619-A96C-419C-B554-E2B783586848}" destId="{398F5F5C-C7A2-49BD-9A97-5709DB19762F}" srcOrd="3" destOrd="0" presId="urn:microsoft.com/office/officeart/2005/8/layout/vProcess5"/>
    <dgm:cxn modelId="{05951B0E-465D-4DAB-85EA-777C6CDD4BB1}" type="presParOf" srcId="{D1833619-A96C-419C-B554-E2B783586848}" destId="{AD4F62A8-9010-4E6C-A29C-6BABDF8D12DD}" srcOrd="4" destOrd="0" presId="urn:microsoft.com/office/officeart/2005/8/layout/vProcess5"/>
    <dgm:cxn modelId="{92D5785F-A5D4-4F64-8256-B5E0B84F8D5B}" type="presParOf" srcId="{D1833619-A96C-419C-B554-E2B783586848}" destId="{003ECACC-4C5E-4716-BDF2-1AD492C34FBD}" srcOrd="5" destOrd="0" presId="urn:microsoft.com/office/officeart/2005/8/layout/vProcess5"/>
    <dgm:cxn modelId="{291A90D2-A9D7-4EA3-8D4E-AF922098A0CA}" type="presParOf" srcId="{D1833619-A96C-419C-B554-E2B783586848}" destId="{DE07858D-51DA-4217-88C5-C83F2BDC0255}" srcOrd="6" destOrd="0" presId="urn:microsoft.com/office/officeart/2005/8/layout/vProcess5"/>
    <dgm:cxn modelId="{1E2756AB-5971-4741-8322-61C44CFDB422}" type="presParOf" srcId="{D1833619-A96C-419C-B554-E2B783586848}" destId="{EA2A1AF9-5904-4BC5-A573-9443DA043689}" srcOrd="7" destOrd="0" presId="urn:microsoft.com/office/officeart/2005/8/layout/vProcess5"/>
    <dgm:cxn modelId="{1C387D25-E52D-4C49-B742-F92DCCDF8EBB}" type="presParOf" srcId="{D1833619-A96C-419C-B554-E2B783586848}" destId="{A0719909-D37E-47C4-BC5D-BCDCCA1E6266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C8546D-08FD-42F1-AE37-B8DC55411597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0255266-2CE8-447B-94CC-D3F34C241D6C}">
      <dgm:prSet/>
      <dgm:spPr>
        <a:xfrm>
          <a:off x="0" y="0"/>
          <a:ext cx="5187487" cy="914096"/>
        </a:xfrm>
        <a:prstGeom prst="roundRect">
          <a:avLst>
            <a:gd name="adj" fmla="val 10000"/>
          </a:avLst>
        </a:prstGeom>
        <a:solidFill>
          <a:srgbClr val="2E83C3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Only one person at a time</a:t>
          </a:r>
        </a:p>
      </dgm:t>
    </dgm:pt>
    <dgm:pt modelId="{B303BEA3-069F-460C-82C1-BD48A8DC82AA}" type="parTrans" cxnId="{8D6454B7-30D1-4B8F-B1DA-499A8DA1AFC6}">
      <dgm:prSet/>
      <dgm:spPr/>
      <dgm:t>
        <a:bodyPr/>
        <a:lstStyle/>
        <a:p>
          <a:endParaRPr lang="en-US"/>
        </a:p>
      </dgm:t>
    </dgm:pt>
    <dgm:pt modelId="{E5A478AC-F796-4851-B50F-37D8D8B1E4D0}" type="sibTrans" cxnId="{8D6454B7-30D1-4B8F-B1DA-499A8DA1AFC6}">
      <dgm:prSet/>
      <dgm:spPr>
        <a:xfrm>
          <a:off x="4593324" y="693189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2E83C3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2E83C3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17AA8DB5-4AC5-4C04-B12A-A7F2E2A8C632}">
      <dgm:prSet/>
      <dgm:spPr>
        <a:xfrm>
          <a:off x="457719" y="1066445"/>
          <a:ext cx="5187487" cy="914096"/>
        </a:xfrm>
        <a:prstGeom prst="roundRect">
          <a:avLst>
            <a:gd name="adj" fmla="val 10000"/>
          </a:avLst>
        </a:prstGeom>
        <a:solidFill>
          <a:srgbClr val="42D0A2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Don’t speed on scooters as you will find it difficult to stop  </a:t>
          </a:r>
        </a:p>
      </dgm:t>
    </dgm:pt>
    <dgm:pt modelId="{4C14CC45-BC20-4B3A-B54B-1953B09C0E02}" type="sibTrans" cxnId="{67456C84-A663-4ABB-A56F-0C16957101F4}">
      <dgm:prSet/>
      <dgm:spPr>
        <a:xfrm>
          <a:off x="5051043" y="1753541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42D0A2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42D0A2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B059FAC2-82A8-4858-88B7-4CA4B9EF558F}" type="parTrans" cxnId="{67456C84-A663-4ABB-A56F-0C16957101F4}">
      <dgm:prSet/>
      <dgm:spPr/>
      <dgm:t>
        <a:bodyPr/>
        <a:lstStyle/>
        <a:p>
          <a:endParaRPr lang="en-US"/>
        </a:p>
      </dgm:t>
    </dgm:pt>
    <dgm:pt modelId="{F5653F41-2D7C-4FDA-B0D2-21F4A2900497}">
      <dgm:prSet/>
      <dgm:spPr>
        <a:xfrm>
          <a:off x="915438" y="2132891"/>
          <a:ext cx="5187487" cy="914096"/>
        </a:xfrm>
        <a:prstGeom prst="roundRect">
          <a:avLst>
            <a:gd name="adj" fmla="val 10000"/>
          </a:avLst>
        </a:prstGeom>
        <a:solidFill>
          <a:srgbClr val="2E946B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Ride all over the playground</a:t>
          </a:r>
        </a:p>
      </dgm:t>
    </dgm:pt>
    <dgm:pt modelId="{D183329D-BFF0-455F-833B-6BDBACA174DA}" type="sibTrans" cxnId="{368C358E-5EE0-4CBD-B694-E35DD2FCF449}">
      <dgm:prSet/>
      <dgm:spPr/>
      <dgm:t>
        <a:bodyPr/>
        <a:lstStyle/>
        <a:p>
          <a:endParaRPr lang="en-US"/>
        </a:p>
      </dgm:t>
    </dgm:pt>
    <dgm:pt modelId="{EE2823BC-C07D-4351-B582-7B18610E5948}" type="parTrans" cxnId="{368C358E-5EE0-4CBD-B694-E35DD2FCF449}">
      <dgm:prSet/>
      <dgm:spPr/>
      <dgm:t>
        <a:bodyPr/>
        <a:lstStyle/>
        <a:p>
          <a:endParaRPr lang="en-US"/>
        </a:p>
      </dgm:t>
    </dgm:pt>
    <dgm:pt modelId="{D1833619-A96C-419C-B554-E2B783586848}" type="pres">
      <dgm:prSet presAssocID="{44C8546D-08FD-42F1-AE37-B8DC55411597}" presName="outerComposite" presStyleCnt="0">
        <dgm:presLayoutVars>
          <dgm:chMax val="5"/>
          <dgm:dir/>
          <dgm:resizeHandles val="exact"/>
        </dgm:presLayoutVars>
      </dgm:prSet>
      <dgm:spPr/>
    </dgm:pt>
    <dgm:pt modelId="{02D2803C-06C6-4782-AFBC-49BACDC02E99}" type="pres">
      <dgm:prSet presAssocID="{44C8546D-08FD-42F1-AE37-B8DC55411597}" presName="dummyMaxCanvas" presStyleCnt="0">
        <dgm:presLayoutVars/>
      </dgm:prSet>
      <dgm:spPr/>
    </dgm:pt>
    <dgm:pt modelId="{6EF38685-20E2-4363-A087-E6F27E4C7E96}" type="pres">
      <dgm:prSet presAssocID="{44C8546D-08FD-42F1-AE37-B8DC55411597}" presName="ThreeNodes_1" presStyleLbl="node1" presStyleIdx="0" presStyleCnt="3" custLinFactNeighborX="171" custLinFactNeighborY="-30110">
        <dgm:presLayoutVars>
          <dgm:bulletEnabled val="1"/>
        </dgm:presLayoutVars>
      </dgm:prSet>
      <dgm:spPr/>
    </dgm:pt>
    <dgm:pt modelId="{A375014D-72EF-4317-A540-074C2E88B889}" type="pres">
      <dgm:prSet presAssocID="{44C8546D-08FD-42F1-AE37-B8DC55411597}" presName="ThreeNodes_2" presStyleLbl="node1" presStyleIdx="1" presStyleCnt="3">
        <dgm:presLayoutVars>
          <dgm:bulletEnabled val="1"/>
        </dgm:presLayoutVars>
      </dgm:prSet>
      <dgm:spPr/>
    </dgm:pt>
    <dgm:pt modelId="{398F5F5C-C7A2-49BD-9A97-5709DB19762F}" type="pres">
      <dgm:prSet presAssocID="{44C8546D-08FD-42F1-AE37-B8DC55411597}" presName="ThreeNodes_3" presStyleLbl="node1" presStyleIdx="2" presStyleCnt="3">
        <dgm:presLayoutVars>
          <dgm:bulletEnabled val="1"/>
        </dgm:presLayoutVars>
      </dgm:prSet>
      <dgm:spPr/>
    </dgm:pt>
    <dgm:pt modelId="{AD4F62A8-9010-4E6C-A29C-6BABDF8D12DD}" type="pres">
      <dgm:prSet presAssocID="{44C8546D-08FD-42F1-AE37-B8DC55411597}" presName="ThreeConn_1-2" presStyleLbl="fgAccFollowNode1" presStyleIdx="0" presStyleCnt="2">
        <dgm:presLayoutVars>
          <dgm:bulletEnabled val="1"/>
        </dgm:presLayoutVars>
      </dgm:prSet>
      <dgm:spPr/>
    </dgm:pt>
    <dgm:pt modelId="{003ECACC-4C5E-4716-BDF2-1AD492C34FBD}" type="pres">
      <dgm:prSet presAssocID="{44C8546D-08FD-42F1-AE37-B8DC55411597}" presName="ThreeConn_2-3" presStyleLbl="fgAccFollowNode1" presStyleIdx="1" presStyleCnt="2">
        <dgm:presLayoutVars>
          <dgm:bulletEnabled val="1"/>
        </dgm:presLayoutVars>
      </dgm:prSet>
      <dgm:spPr/>
    </dgm:pt>
    <dgm:pt modelId="{DE07858D-51DA-4217-88C5-C83F2BDC0255}" type="pres">
      <dgm:prSet presAssocID="{44C8546D-08FD-42F1-AE37-B8DC55411597}" presName="ThreeNodes_1_text" presStyleLbl="node1" presStyleIdx="2" presStyleCnt="3">
        <dgm:presLayoutVars>
          <dgm:bulletEnabled val="1"/>
        </dgm:presLayoutVars>
      </dgm:prSet>
      <dgm:spPr/>
    </dgm:pt>
    <dgm:pt modelId="{EA2A1AF9-5904-4BC5-A573-9443DA043689}" type="pres">
      <dgm:prSet presAssocID="{44C8546D-08FD-42F1-AE37-B8DC55411597}" presName="ThreeNodes_2_text" presStyleLbl="node1" presStyleIdx="2" presStyleCnt="3">
        <dgm:presLayoutVars>
          <dgm:bulletEnabled val="1"/>
        </dgm:presLayoutVars>
      </dgm:prSet>
      <dgm:spPr/>
    </dgm:pt>
    <dgm:pt modelId="{A0719909-D37E-47C4-BC5D-BCDCCA1E6266}" type="pres">
      <dgm:prSet presAssocID="{44C8546D-08FD-42F1-AE37-B8DC55411597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9F522B23-B72B-4808-BC83-87B752709657}" type="presOf" srcId="{4C14CC45-BC20-4B3A-B54B-1953B09C0E02}" destId="{003ECACC-4C5E-4716-BDF2-1AD492C34FBD}" srcOrd="0" destOrd="0" presId="urn:microsoft.com/office/officeart/2005/8/layout/vProcess5"/>
    <dgm:cxn modelId="{FD1D0C29-B2F6-4705-A511-25CCEEC0E5B9}" type="presOf" srcId="{30255266-2CE8-447B-94CC-D3F34C241D6C}" destId="{6EF38685-20E2-4363-A087-E6F27E4C7E96}" srcOrd="0" destOrd="0" presId="urn:microsoft.com/office/officeart/2005/8/layout/vProcess5"/>
    <dgm:cxn modelId="{AC063D4F-8906-45F8-B8E7-B7D3A6B92FCD}" type="presOf" srcId="{F5653F41-2D7C-4FDA-B0D2-21F4A2900497}" destId="{398F5F5C-C7A2-49BD-9A97-5709DB19762F}" srcOrd="0" destOrd="0" presId="urn:microsoft.com/office/officeart/2005/8/layout/vProcess5"/>
    <dgm:cxn modelId="{9F716D78-1F48-4668-AD19-21E67157DD3D}" type="presOf" srcId="{30255266-2CE8-447B-94CC-D3F34C241D6C}" destId="{DE07858D-51DA-4217-88C5-C83F2BDC0255}" srcOrd="1" destOrd="0" presId="urn:microsoft.com/office/officeart/2005/8/layout/vProcess5"/>
    <dgm:cxn modelId="{67456C84-A663-4ABB-A56F-0C16957101F4}" srcId="{44C8546D-08FD-42F1-AE37-B8DC55411597}" destId="{17AA8DB5-4AC5-4C04-B12A-A7F2E2A8C632}" srcOrd="1" destOrd="0" parTransId="{B059FAC2-82A8-4858-88B7-4CA4B9EF558F}" sibTransId="{4C14CC45-BC20-4B3A-B54B-1953B09C0E02}"/>
    <dgm:cxn modelId="{4903E486-FD76-4866-B39B-7A53264BB266}" type="presOf" srcId="{17AA8DB5-4AC5-4C04-B12A-A7F2E2A8C632}" destId="{A375014D-72EF-4317-A540-074C2E88B889}" srcOrd="0" destOrd="0" presId="urn:microsoft.com/office/officeart/2005/8/layout/vProcess5"/>
    <dgm:cxn modelId="{368C358E-5EE0-4CBD-B694-E35DD2FCF449}" srcId="{44C8546D-08FD-42F1-AE37-B8DC55411597}" destId="{F5653F41-2D7C-4FDA-B0D2-21F4A2900497}" srcOrd="2" destOrd="0" parTransId="{EE2823BC-C07D-4351-B582-7B18610E5948}" sibTransId="{D183329D-BFF0-455F-833B-6BDBACA174DA}"/>
    <dgm:cxn modelId="{E3F06A91-DD73-483F-911F-53BC6AD2A3AA}" type="presOf" srcId="{17AA8DB5-4AC5-4C04-B12A-A7F2E2A8C632}" destId="{EA2A1AF9-5904-4BC5-A573-9443DA043689}" srcOrd="1" destOrd="0" presId="urn:microsoft.com/office/officeart/2005/8/layout/vProcess5"/>
    <dgm:cxn modelId="{68606CA1-0CA3-4EA7-8CDD-3743082179BD}" type="presOf" srcId="{44C8546D-08FD-42F1-AE37-B8DC55411597}" destId="{D1833619-A96C-419C-B554-E2B783586848}" srcOrd="0" destOrd="0" presId="urn:microsoft.com/office/officeart/2005/8/layout/vProcess5"/>
    <dgm:cxn modelId="{F1AA12A3-4A98-414F-8164-4727C3BC873A}" type="presOf" srcId="{E5A478AC-F796-4851-B50F-37D8D8B1E4D0}" destId="{AD4F62A8-9010-4E6C-A29C-6BABDF8D12DD}" srcOrd="0" destOrd="0" presId="urn:microsoft.com/office/officeart/2005/8/layout/vProcess5"/>
    <dgm:cxn modelId="{8D6454B7-30D1-4B8F-B1DA-499A8DA1AFC6}" srcId="{44C8546D-08FD-42F1-AE37-B8DC55411597}" destId="{30255266-2CE8-447B-94CC-D3F34C241D6C}" srcOrd="0" destOrd="0" parTransId="{B303BEA3-069F-460C-82C1-BD48A8DC82AA}" sibTransId="{E5A478AC-F796-4851-B50F-37D8D8B1E4D0}"/>
    <dgm:cxn modelId="{A0031CC9-E888-4329-A2E7-27C07945DA49}" type="presOf" srcId="{F5653F41-2D7C-4FDA-B0D2-21F4A2900497}" destId="{A0719909-D37E-47C4-BC5D-BCDCCA1E6266}" srcOrd="1" destOrd="0" presId="urn:microsoft.com/office/officeart/2005/8/layout/vProcess5"/>
    <dgm:cxn modelId="{C9354253-6AFC-4B0B-AF6A-AB753E42F8D2}" type="presParOf" srcId="{D1833619-A96C-419C-B554-E2B783586848}" destId="{02D2803C-06C6-4782-AFBC-49BACDC02E99}" srcOrd="0" destOrd="0" presId="urn:microsoft.com/office/officeart/2005/8/layout/vProcess5"/>
    <dgm:cxn modelId="{B8CC3B78-E595-4CC5-9549-DC61E73FE399}" type="presParOf" srcId="{D1833619-A96C-419C-B554-E2B783586848}" destId="{6EF38685-20E2-4363-A087-E6F27E4C7E96}" srcOrd="1" destOrd="0" presId="urn:microsoft.com/office/officeart/2005/8/layout/vProcess5"/>
    <dgm:cxn modelId="{7897E692-59CB-492C-A602-77B14159889D}" type="presParOf" srcId="{D1833619-A96C-419C-B554-E2B783586848}" destId="{A375014D-72EF-4317-A540-074C2E88B889}" srcOrd="2" destOrd="0" presId="urn:microsoft.com/office/officeart/2005/8/layout/vProcess5"/>
    <dgm:cxn modelId="{672BD5C8-408C-4B90-BCC5-A41DBBA87E30}" type="presParOf" srcId="{D1833619-A96C-419C-B554-E2B783586848}" destId="{398F5F5C-C7A2-49BD-9A97-5709DB19762F}" srcOrd="3" destOrd="0" presId="urn:microsoft.com/office/officeart/2005/8/layout/vProcess5"/>
    <dgm:cxn modelId="{05951B0E-465D-4DAB-85EA-777C6CDD4BB1}" type="presParOf" srcId="{D1833619-A96C-419C-B554-E2B783586848}" destId="{AD4F62A8-9010-4E6C-A29C-6BABDF8D12DD}" srcOrd="4" destOrd="0" presId="urn:microsoft.com/office/officeart/2005/8/layout/vProcess5"/>
    <dgm:cxn modelId="{92D5785F-A5D4-4F64-8256-B5E0B84F8D5B}" type="presParOf" srcId="{D1833619-A96C-419C-B554-E2B783586848}" destId="{003ECACC-4C5E-4716-BDF2-1AD492C34FBD}" srcOrd="5" destOrd="0" presId="urn:microsoft.com/office/officeart/2005/8/layout/vProcess5"/>
    <dgm:cxn modelId="{291A90D2-A9D7-4EA3-8D4E-AF922098A0CA}" type="presParOf" srcId="{D1833619-A96C-419C-B554-E2B783586848}" destId="{DE07858D-51DA-4217-88C5-C83F2BDC0255}" srcOrd="6" destOrd="0" presId="urn:microsoft.com/office/officeart/2005/8/layout/vProcess5"/>
    <dgm:cxn modelId="{1E2756AB-5971-4741-8322-61C44CFDB422}" type="presParOf" srcId="{D1833619-A96C-419C-B554-E2B783586848}" destId="{EA2A1AF9-5904-4BC5-A573-9443DA043689}" srcOrd="7" destOrd="0" presId="urn:microsoft.com/office/officeart/2005/8/layout/vProcess5"/>
    <dgm:cxn modelId="{1C387D25-E52D-4C49-B742-F92DCCDF8EBB}" type="presParOf" srcId="{D1833619-A96C-419C-B554-E2B783586848}" destId="{A0719909-D37E-47C4-BC5D-BCDCCA1E6266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B16AA18-CB2C-4B62-9823-CB0A3C848769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9D6EDA5-A781-4B92-90D9-56F62A17CB46}">
      <dgm:prSet/>
      <dgm:spPr/>
      <dgm:t>
        <a:bodyPr/>
        <a:lstStyle/>
        <a:p>
          <a:pPr algn="ctr"/>
          <a:r>
            <a:rPr lang="en-US" dirty="0"/>
            <a:t>Scooters</a:t>
          </a:r>
        </a:p>
      </dgm:t>
    </dgm:pt>
    <dgm:pt modelId="{11230262-3DFD-488A-8B99-8C74229F7D7B}" type="parTrans" cxnId="{4D4CCDEC-37C1-415B-8D98-5C8B60DEDEE8}">
      <dgm:prSet/>
      <dgm:spPr/>
      <dgm:t>
        <a:bodyPr/>
        <a:lstStyle/>
        <a:p>
          <a:endParaRPr lang="en-US"/>
        </a:p>
      </dgm:t>
    </dgm:pt>
    <dgm:pt modelId="{64D23965-39B8-472F-9AA7-788CE67925ED}" type="sibTrans" cxnId="{4D4CCDEC-37C1-415B-8D98-5C8B60DEDEE8}">
      <dgm:prSet/>
      <dgm:spPr/>
      <dgm:t>
        <a:bodyPr/>
        <a:lstStyle/>
        <a:p>
          <a:endParaRPr lang="en-US"/>
        </a:p>
      </dgm:t>
    </dgm:pt>
    <dgm:pt modelId="{BE572BB2-21E8-45DB-B83E-E9F5C9D352E1}">
      <dgm:prSet/>
      <dgm:spPr/>
      <dgm:t>
        <a:bodyPr/>
        <a:lstStyle/>
        <a:p>
          <a:pPr>
            <a:buNone/>
          </a:pPr>
          <a:endParaRPr lang="en-US" dirty="0"/>
        </a:p>
      </dgm:t>
    </dgm:pt>
    <dgm:pt modelId="{42FB34A3-3620-447C-98BE-1C5BDB4FEBF2}" type="parTrans" cxnId="{8A537750-D94A-46D4-85E1-7B07AF634BA4}">
      <dgm:prSet/>
      <dgm:spPr/>
      <dgm:t>
        <a:bodyPr/>
        <a:lstStyle/>
        <a:p>
          <a:endParaRPr lang="en-US"/>
        </a:p>
      </dgm:t>
    </dgm:pt>
    <dgm:pt modelId="{C681EB12-2966-4B27-A814-9AA3315077C0}" type="sibTrans" cxnId="{8A537750-D94A-46D4-85E1-7B07AF634BA4}">
      <dgm:prSet/>
      <dgm:spPr/>
      <dgm:t>
        <a:bodyPr/>
        <a:lstStyle/>
        <a:p>
          <a:endParaRPr lang="en-US"/>
        </a:p>
      </dgm:t>
    </dgm:pt>
    <dgm:pt modelId="{DD759913-A2CF-49BA-9CCA-82CECDE6F78F}">
      <dgm:prSet/>
      <dgm:spPr/>
      <dgm:t>
        <a:bodyPr/>
        <a:lstStyle/>
        <a:p>
          <a:pPr>
            <a:buNone/>
          </a:pPr>
          <a:endParaRPr lang="en-US" dirty="0"/>
        </a:p>
      </dgm:t>
    </dgm:pt>
    <dgm:pt modelId="{AF4F6DA0-6F62-46FD-B639-FCCB624697D5}" type="parTrans" cxnId="{121462A4-1A68-40EE-865D-F65489E99A27}">
      <dgm:prSet/>
      <dgm:spPr/>
      <dgm:t>
        <a:bodyPr/>
        <a:lstStyle/>
        <a:p>
          <a:endParaRPr lang="en-GB"/>
        </a:p>
      </dgm:t>
    </dgm:pt>
    <dgm:pt modelId="{C86024C3-093E-48D9-93ED-A22FD62500DC}" type="sibTrans" cxnId="{121462A4-1A68-40EE-865D-F65489E99A27}">
      <dgm:prSet/>
      <dgm:spPr/>
      <dgm:t>
        <a:bodyPr/>
        <a:lstStyle/>
        <a:p>
          <a:endParaRPr lang="en-GB"/>
        </a:p>
      </dgm:t>
    </dgm:pt>
    <dgm:pt modelId="{4B7BF215-974D-4913-B8B5-90E90AB30FC3}">
      <dgm:prSet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dirty="0"/>
            <a:t>Be aware of speed and crashing into others on the wiggle bikes and scooters. </a:t>
          </a:r>
        </a:p>
      </dgm:t>
    </dgm:pt>
    <dgm:pt modelId="{5870D639-B5DC-40D5-9B0A-0D1023DD7874}" type="parTrans" cxnId="{BD7C2FBB-78CC-45CA-8B8F-AEA383DAC354}">
      <dgm:prSet/>
      <dgm:spPr/>
      <dgm:t>
        <a:bodyPr/>
        <a:lstStyle/>
        <a:p>
          <a:endParaRPr lang="en-GB"/>
        </a:p>
      </dgm:t>
    </dgm:pt>
    <dgm:pt modelId="{88F0FAC7-1640-4C42-82C2-4CD7A058EB71}" type="sibTrans" cxnId="{BD7C2FBB-78CC-45CA-8B8F-AEA383DAC354}">
      <dgm:prSet/>
      <dgm:spPr/>
      <dgm:t>
        <a:bodyPr/>
        <a:lstStyle/>
        <a:p>
          <a:endParaRPr lang="en-GB"/>
        </a:p>
      </dgm:t>
    </dgm:pt>
    <dgm:pt modelId="{EFB79B7A-E46E-4F27-A840-E37EDBEDFA46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/>
            <a:t>Always follow one way system- clockwise only</a:t>
          </a:r>
        </a:p>
      </dgm:t>
    </dgm:pt>
    <dgm:pt modelId="{712E62A2-5FA7-436C-B046-07D79FEA4D4F}" type="parTrans" cxnId="{CB356929-CE8E-4BCB-A5CD-C7F642EA352C}">
      <dgm:prSet/>
      <dgm:spPr/>
      <dgm:t>
        <a:bodyPr/>
        <a:lstStyle/>
        <a:p>
          <a:endParaRPr lang="en-GB"/>
        </a:p>
      </dgm:t>
    </dgm:pt>
    <dgm:pt modelId="{8F5D7FC9-437D-4A06-B77C-A5CE9144B90B}" type="sibTrans" cxnId="{CB356929-CE8E-4BCB-A5CD-C7F642EA352C}">
      <dgm:prSet/>
      <dgm:spPr/>
      <dgm:t>
        <a:bodyPr/>
        <a:lstStyle/>
        <a:p>
          <a:endParaRPr lang="en-GB"/>
        </a:p>
      </dgm:t>
    </dgm:pt>
    <dgm:pt modelId="{CEE57A77-A672-4AA6-A3CC-C814497129D9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/>
            <a:t>Take care when taking off helmets please back in the box or give to another child.</a:t>
          </a:r>
        </a:p>
      </dgm:t>
    </dgm:pt>
    <dgm:pt modelId="{3732E354-9B78-4B83-B282-411EB0A0815E}" type="parTrans" cxnId="{8FEE9BBD-33BB-4CB0-B533-0D3805C09AB7}">
      <dgm:prSet/>
      <dgm:spPr/>
      <dgm:t>
        <a:bodyPr/>
        <a:lstStyle/>
        <a:p>
          <a:endParaRPr lang="en-GB"/>
        </a:p>
      </dgm:t>
    </dgm:pt>
    <dgm:pt modelId="{8C46FC22-680F-467D-A18A-18D587F09008}" type="sibTrans" cxnId="{8FEE9BBD-33BB-4CB0-B533-0D3805C09AB7}">
      <dgm:prSet/>
      <dgm:spPr/>
      <dgm:t>
        <a:bodyPr/>
        <a:lstStyle/>
        <a:p>
          <a:endParaRPr lang="en-GB"/>
        </a:p>
      </dgm:t>
    </dgm:pt>
    <dgm:pt modelId="{46BAEE96-51EF-4ED4-BBCC-DFA5116251F0}">
      <dgm:prSet/>
      <dgm:spPr/>
      <dgm:t>
        <a:bodyPr/>
        <a:lstStyle/>
        <a:p>
          <a:pPr>
            <a:buNone/>
          </a:pPr>
          <a:r>
            <a:rPr lang="en-US" dirty="0"/>
            <a:t>Be aware of the fingers trap on wheeled boards. </a:t>
          </a:r>
        </a:p>
      </dgm:t>
    </dgm:pt>
    <dgm:pt modelId="{7D90FCD7-9439-4637-9878-ED7B23280387}" type="parTrans" cxnId="{82FC0D30-5E44-4921-A86E-E235F9F1A3EA}">
      <dgm:prSet/>
      <dgm:spPr/>
      <dgm:t>
        <a:bodyPr/>
        <a:lstStyle/>
        <a:p>
          <a:endParaRPr lang="en-GB"/>
        </a:p>
      </dgm:t>
    </dgm:pt>
    <dgm:pt modelId="{838B1BB6-A235-425B-8BA5-BF93BC637FBF}" type="sibTrans" cxnId="{82FC0D30-5E44-4921-A86E-E235F9F1A3EA}">
      <dgm:prSet/>
      <dgm:spPr/>
      <dgm:t>
        <a:bodyPr/>
        <a:lstStyle/>
        <a:p>
          <a:endParaRPr lang="en-GB"/>
        </a:p>
      </dgm:t>
    </dgm:pt>
    <dgm:pt modelId="{512B9973-0B56-4D5B-A1B3-B78AC09859C9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>
              <a:solidFill>
                <a:srgbClr val="FF0000"/>
              </a:solidFill>
            </a:rPr>
            <a:t>Always wear a helmet. </a:t>
          </a:r>
          <a:endParaRPr lang="en-GB" dirty="0">
            <a:solidFill>
              <a:srgbClr val="FF0000"/>
            </a:solidFill>
          </a:endParaRPr>
        </a:p>
      </dgm:t>
    </dgm:pt>
    <dgm:pt modelId="{732C0B2F-F228-4338-854D-7861AEF8B3F9}" type="parTrans" cxnId="{FA433386-0F04-4134-B2BB-4FF62C2ED2BB}">
      <dgm:prSet/>
      <dgm:spPr/>
      <dgm:t>
        <a:bodyPr/>
        <a:lstStyle/>
        <a:p>
          <a:endParaRPr lang="en-GB"/>
        </a:p>
      </dgm:t>
    </dgm:pt>
    <dgm:pt modelId="{CA8033DF-0102-4B51-A11A-5CB9622178EC}" type="sibTrans" cxnId="{FA433386-0F04-4134-B2BB-4FF62C2ED2BB}">
      <dgm:prSet/>
      <dgm:spPr/>
      <dgm:t>
        <a:bodyPr/>
        <a:lstStyle/>
        <a:p>
          <a:endParaRPr lang="en-GB"/>
        </a:p>
      </dgm:t>
    </dgm:pt>
    <dgm:pt modelId="{ED3636D5-8425-4B31-88D5-F5824A7236B4}">
      <dgm:prSet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en-US" dirty="0"/>
            <a:t>Please </a:t>
          </a:r>
          <a:r>
            <a:rPr lang="en-US" dirty="0">
              <a:solidFill>
                <a:srgbClr val="FF0000"/>
              </a:solidFill>
            </a:rPr>
            <a:t>don't</a:t>
          </a:r>
          <a:r>
            <a:rPr lang="en-US" dirty="0"/>
            <a:t> just drop helmets on the floor.</a:t>
          </a:r>
        </a:p>
      </dgm:t>
    </dgm:pt>
    <dgm:pt modelId="{72F725B4-F0D4-45E2-BA94-F8F612A8FB69}" type="parTrans" cxnId="{D510207B-3DDC-4738-9618-A693F8CEA122}">
      <dgm:prSet/>
      <dgm:spPr/>
      <dgm:t>
        <a:bodyPr/>
        <a:lstStyle/>
        <a:p>
          <a:endParaRPr lang="en-GB"/>
        </a:p>
      </dgm:t>
    </dgm:pt>
    <dgm:pt modelId="{84C0B04E-553F-4C64-88CE-C95B7A46CDCF}" type="sibTrans" cxnId="{D510207B-3DDC-4738-9618-A693F8CEA122}">
      <dgm:prSet/>
      <dgm:spPr/>
      <dgm:t>
        <a:bodyPr/>
        <a:lstStyle/>
        <a:p>
          <a:endParaRPr lang="en-GB"/>
        </a:p>
      </dgm:t>
    </dgm:pt>
    <dgm:pt modelId="{65FC773D-0944-4CFB-9FED-6C9BB958793F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dirty="0">
              <a:solidFill>
                <a:schemeClr val="tx1"/>
              </a:solidFill>
            </a:rPr>
            <a:t>Scooters/wiggle bikes are to be reburned to behind the container- not thrown down the slope!</a:t>
          </a:r>
        </a:p>
      </dgm:t>
    </dgm:pt>
    <dgm:pt modelId="{2497030C-9BC0-41C5-BB48-52607EDAE350}" type="parTrans" cxnId="{4D70CB93-FE33-4824-9430-F921A8DB2A2D}">
      <dgm:prSet/>
      <dgm:spPr/>
      <dgm:t>
        <a:bodyPr/>
        <a:lstStyle/>
        <a:p>
          <a:endParaRPr lang="en-GB"/>
        </a:p>
      </dgm:t>
    </dgm:pt>
    <dgm:pt modelId="{CF47356A-1B3D-44F1-8370-181CFDF36C77}" type="sibTrans" cxnId="{4D70CB93-FE33-4824-9430-F921A8DB2A2D}">
      <dgm:prSet/>
      <dgm:spPr/>
      <dgm:t>
        <a:bodyPr/>
        <a:lstStyle/>
        <a:p>
          <a:endParaRPr lang="en-GB"/>
        </a:p>
      </dgm:t>
    </dgm:pt>
    <dgm:pt modelId="{E919DD6A-B00C-4BB8-892B-8A4A9EC379B3}" type="pres">
      <dgm:prSet presAssocID="{1B16AA18-CB2C-4B62-9823-CB0A3C848769}" presName="linear" presStyleCnt="0">
        <dgm:presLayoutVars>
          <dgm:animLvl val="lvl"/>
          <dgm:resizeHandles val="exact"/>
        </dgm:presLayoutVars>
      </dgm:prSet>
      <dgm:spPr/>
    </dgm:pt>
    <dgm:pt modelId="{66208B79-7158-4EE7-8499-44825F48BE41}" type="pres">
      <dgm:prSet presAssocID="{09D6EDA5-A781-4B92-90D9-56F62A17CB46}" presName="parentText" presStyleLbl="node1" presStyleIdx="0" presStyleCnt="1" custLinFactNeighborX="-14690" custLinFactNeighborY="-9147">
        <dgm:presLayoutVars>
          <dgm:chMax val="0"/>
          <dgm:bulletEnabled val="1"/>
        </dgm:presLayoutVars>
      </dgm:prSet>
      <dgm:spPr/>
    </dgm:pt>
    <dgm:pt modelId="{64539474-E16B-4F98-A077-19CA151BB17C}" type="pres">
      <dgm:prSet presAssocID="{09D6EDA5-A781-4B92-90D9-56F62A17CB46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145F5602-833D-46FD-9BAD-3A7F85DE83AD}" type="presOf" srcId="{46BAEE96-51EF-4ED4-BBCC-DFA5116251F0}" destId="{64539474-E16B-4F98-A077-19CA151BB17C}" srcOrd="0" destOrd="4" presId="urn:microsoft.com/office/officeart/2005/8/layout/vList2"/>
    <dgm:cxn modelId="{7F3B9808-6BFF-44A4-9776-860EAC683F40}" type="presOf" srcId="{EFB79B7A-E46E-4F27-A840-E37EDBEDFA46}" destId="{64539474-E16B-4F98-A077-19CA151BB17C}" srcOrd="0" destOrd="1" presId="urn:microsoft.com/office/officeart/2005/8/layout/vList2"/>
    <dgm:cxn modelId="{F6CEF21E-1152-4424-92B5-3DFA70AADA2E}" type="presOf" srcId="{BE572BB2-21E8-45DB-B83E-E9F5C9D352E1}" destId="{64539474-E16B-4F98-A077-19CA151BB17C}" srcOrd="0" destOrd="7" presId="urn:microsoft.com/office/officeart/2005/8/layout/vList2"/>
    <dgm:cxn modelId="{38363028-60ED-4DF8-AB92-329B3C290F99}" type="presOf" srcId="{09D6EDA5-A781-4B92-90D9-56F62A17CB46}" destId="{66208B79-7158-4EE7-8499-44825F48BE41}" srcOrd="0" destOrd="0" presId="urn:microsoft.com/office/officeart/2005/8/layout/vList2"/>
    <dgm:cxn modelId="{CB356929-CE8E-4BCB-A5CD-C7F642EA352C}" srcId="{09D6EDA5-A781-4B92-90D9-56F62A17CB46}" destId="{EFB79B7A-E46E-4F27-A840-E37EDBEDFA46}" srcOrd="1" destOrd="0" parTransId="{712E62A2-5FA7-436C-B046-07D79FEA4D4F}" sibTransId="{8F5D7FC9-437D-4A06-B77C-A5CE9144B90B}"/>
    <dgm:cxn modelId="{82FC0D30-5E44-4921-A86E-E235F9F1A3EA}" srcId="{09D6EDA5-A781-4B92-90D9-56F62A17CB46}" destId="{46BAEE96-51EF-4ED4-BBCC-DFA5116251F0}" srcOrd="4" destOrd="0" parTransId="{7D90FCD7-9439-4637-9878-ED7B23280387}" sibTransId="{838B1BB6-A235-425B-8BA5-BF93BC637FBF}"/>
    <dgm:cxn modelId="{BC53355C-C792-49BA-A7C2-B10B7C60B9C9}" type="presOf" srcId="{DD759913-A2CF-49BA-9CCA-82CECDE6F78F}" destId="{64539474-E16B-4F98-A077-19CA151BB17C}" srcOrd="0" destOrd="8" presId="urn:microsoft.com/office/officeart/2005/8/layout/vList2"/>
    <dgm:cxn modelId="{2DEB7C60-4DF7-4A6F-88F8-D624BB80B0E0}" type="presOf" srcId="{1B16AA18-CB2C-4B62-9823-CB0A3C848769}" destId="{E919DD6A-B00C-4BB8-892B-8A4A9EC379B3}" srcOrd="0" destOrd="0" presId="urn:microsoft.com/office/officeart/2005/8/layout/vList2"/>
    <dgm:cxn modelId="{9D37036B-D0CA-4651-A92A-7FBF34A1E123}" type="presOf" srcId="{512B9973-0B56-4D5B-A1B3-B78AC09859C9}" destId="{64539474-E16B-4F98-A077-19CA151BB17C}" srcOrd="0" destOrd="5" presId="urn:microsoft.com/office/officeart/2005/8/layout/vList2"/>
    <dgm:cxn modelId="{1D55C36D-87EB-44A8-A92B-7E8649194EF3}" type="presOf" srcId="{ED3636D5-8425-4B31-88D5-F5824A7236B4}" destId="{64539474-E16B-4F98-A077-19CA151BB17C}" srcOrd="0" destOrd="3" presId="urn:microsoft.com/office/officeart/2005/8/layout/vList2"/>
    <dgm:cxn modelId="{8A537750-D94A-46D4-85E1-7B07AF634BA4}" srcId="{09D6EDA5-A781-4B92-90D9-56F62A17CB46}" destId="{BE572BB2-21E8-45DB-B83E-E9F5C9D352E1}" srcOrd="7" destOrd="0" parTransId="{42FB34A3-3620-447C-98BE-1C5BDB4FEBF2}" sibTransId="{C681EB12-2966-4B27-A814-9AA3315077C0}"/>
    <dgm:cxn modelId="{DFF8C75A-C858-486A-97EA-AE900C282823}" type="presOf" srcId="{65FC773D-0944-4CFB-9FED-6C9BB958793F}" destId="{64539474-E16B-4F98-A077-19CA151BB17C}" srcOrd="0" destOrd="6" presId="urn:microsoft.com/office/officeart/2005/8/layout/vList2"/>
    <dgm:cxn modelId="{D510207B-3DDC-4738-9618-A693F8CEA122}" srcId="{09D6EDA5-A781-4B92-90D9-56F62A17CB46}" destId="{ED3636D5-8425-4B31-88D5-F5824A7236B4}" srcOrd="3" destOrd="0" parTransId="{72F725B4-F0D4-45E2-BA94-F8F612A8FB69}" sibTransId="{84C0B04E-553F-4C64-88CE-C95B7A46CDCF}"/>
    <dgm:cxn modelId="{0600C77B-6D38-4257-B832-4F7CE6646BFD}" type="presOf" srcId="{4B7BF215-974D-4913-B8B5-90E90AB30FC3}" destId="{64539474-E16B-4F98-A077-19CA151BB17C}" srcOrd="0" destOrd="0" presId="urn:microsoft.com/office/officeart/2005/8/layout/vList2"/>
    <dgm:cxn modelId="{FA433386-0F04-4134-B2BB-4FF62C2ED2BB}" srcId="{09D6EDA5-A781-4B92-90D9-56F62A17CB46}" destId="{512B9973-0B56-4D5B-A1B3-B78AC09859C9}" srcOrd="5" destOrd="0" parTransId="{732C0B2F-F228-4338-854D-7861AEF8B3F9}" sibTransId="{CA8033DF-0102-4B51-A11A-5CB9622178EC}"/>
    <dgm:cxn modelId="{CDC88286-F58E-4313-9FC5-F76138315C14}" type="presOf" srcId="{CEE57A77-A672-4AA6-A3CC-C814497129D9}" destId="{64539474-E16B-4F98-A077-19CA151BB17C}" srcOrd="0" destOrd="2" presId="urn:microsoft.com/office/officeart/2005/8/layout/vList2"/>
    <dgm:cxn modelId="{4D70CB93-FE33-4824-9430-F921A8DB2A2D}" srcId="{09D6EDA5-A781-4B92-90D9-56F62A17CB46}" destId="{65FC773D-0944-4CFB-9FED-6C9BB958793F}" srcOrd="6" destOrd="0" parTransId="{2497030C-9BC0-41C5-BB48-52607EDAE350}" sibTransId="{CF47356A-1B3D-44F1-8370-181CFDF36C77}"/>
    <dgm:cxn modelId="{121462A4-1A68-40EE-865D-F65489E99A27}" srcId="{09D6EDA5-A781-4B92-90D9-56F62A17CB46}" destId="{DD759913-A2CF-49BA-9CCA-82CECDE6F78F}" srcOrd="8" destOrd="0" parTransId="{AF4F6DA0-6F62-46FD-B639-FCCB624697D5}" sibTransId="{C86024C3-093E-48D9-93ED-A22FD62500DC}"/>
    <dgm:cxn modelId="{BD7C2FBB-78CC-45CA-8B8F-AEA383DAC354}" srcId="{09D6EDA5-A781-4B92-90D9-56F62A17CB46}" destId="{4B7BF215-974D-4913-B8B5-90E90AB30FC3}" srcOrd="0" destOrd="0" parTransId="{5870D639-B5DC-40D5-9B0A-0D1023DD7874}" sibTransId="{88F0FAC7-1640-4C42-82C2-4CD7A058EB71}"/>
    <dgm:cxn modelId="{8FEE9BBD-33BB-4CB0-B533-0D3805C09AB7}" srcId="{09D6EDA5-A781-4B92-90D9-56F62A17CB46}" destId="{CEE57A77-A672-4AA6-A3CC-C814497129D9}" srcOrd="2" destOrd="0" parTransId="{3732E354-9B78-4B83-B282-411EB0A0815E}" sibTransId="{8C46FC22-680F-467D-A18A-18D587F09008}"/>
    <dgm:cxn modelId="{4D4CCDEC-37C1-415B-8D98-5C8B60DEDEE8}" srcId="{1B16AA18-CB2C-4B62-9823-CB0A3C848769}" destId="{09D6EDA5-A781-4B92-90D9-56F62A17CB46}" srcOrd="0" destOrd="0" parTransId="{11230262-3DFD-488A-8B99-8C74229F7D7B}" sibTransId="{64D23965-39B8-472F-9AA7-788CE67925ED}"/>
    <dgm:cxn modelId="{24F4422F-9251-4572-BE97-07758D9C19E0}" type="presParOf" srcId="{E919DD6A-B00C-4BB8-892B-8A4A9EC379B3}" destId="{66208B79-7158-4EE7-8499-44825F48BE41}" srcOrd="0" destOrd="0" presId="urn:microsoft.com/office/officeart/2005/8/layout/vList2"/>
    <dgm:cxn modelId="{0905D9E4-2176-4F67-8D3B-7CBC823CE6BA}" type="presParOf" srcId="{E919DD6A-B00C-4BB8-892B-8A4A9EC379B3}" destId="{64539474-E16B-4F98-A077-19CA151BB17C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B16AA18-CB2C-4B62-9823-CB0A3C848769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9D6EDA5-A781-4B92-90D9-56F62A17CB46}">
      <dgm:prSet custT="1"/>
      <dgm:spPr/>
      <dgm:t>
        <a:bodyPr/>
        <a:lstStyle/>
        <a:p>
          <a:pPr algn="ctr"/>
          <a:r>
            <a:rPr lang="en-US" sz="3200" dirty="0"/>
            <a:t>Wheeled areas</a:t>
          </a:r>
        </a:p>
      </dgm:t>
    </dgm:pt>
    <dgm:pt modelId="{11230262-3DFD-488A-8B99-8C74229F7D7B}" type="parTrans" cxnId="{4D4CCDEC-37C1-415B-8D98-5C8B60DEDEE8}">
      <dgm:prSet/>
      <dgm:spPr/>
      <dgm:t>
        <a:bodyPr/>
        <a:lstStyle/>
        <a:p>
          <a:endParaRPr lang="en-US"/>
        </a:p>
      </dgm:t>
    </dgm:pt>
    <dgm:pt modelId="{64D23965-39B8-472F-9AA7-788CE67925ED}" type="sibTrans" cxnId="{4D4CCDEC-37C1-415B-8D98-5C8B60DEDEE8}">
      <dgm:prSet/>
      <dgm:spPr/>
      <dgm:t>
        <a:bodyPr/>
        <a:lstStyle/>
        <a:p>
          <a:endParaRPr lang="en-US"/>
        </a:p>
      </dgm:t>
    </dgm:pt>
    <dgm:pt modelId="{BE572BB2-21E8-45DB-B83E-E9F5C9D352E1}">
      <dgm:prSet custT="1"/>
      <dgm:spPr/>
      <dgm:t>
        <a:bodyPr/>
        <a:lstStyle/>
        <a:p>
          <a:pPr marL="285750" marR="0" lvl="1" indent="0" defTabSz="14224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2000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sz="2400" dirty="0"/>
            <a:t> </a:t>
          </a:r>
          <a:r>
            <a:rPr lang="en-US" sz="2400" dirty="0">
              <a:solidFill>
                <a:srgbClr val="FF0000"/>
              </a:solidFill>
            </a:rPr>
            <a:t>Don’t</a:t>
          </a:r>
          <a:r>
            <a:rPr lang="en-US" sz="2400" dirty="0"/>
            <a:t> walk on the wheeled area.</a:t>
          </a:r>
        </a:p>
        <a:p>
          <a:pPr marL="285750" marR="0" lvl="1" indent="0" defTabSz="14224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2000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sz="2400" dirty="0"/>
            <a:t>Always follow the one-way system.</a:t>
          </a:r>
        </a:p>
        <a:p>
          <a:pPr marL="285750" marR="0" lvl="1" indent="0" defTabSz="14224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2000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sz="2400" dirty="0"/>
            <a:t>Always wear a helmet.</a:t>
          </a:r>
        </a:p>
        <a:p>
          <a:pPr marL="285750" lvl="1" indent="0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en-US" sz="2400" dirty="0"/>
            <a:t>Be aware of speed and crashing into others on scooters and wiggle bikes. </a:t>
          </a:r>
        </a:p>
      </dgm:t>
    </dgm:pt>
    <dgm:pt modelId="{42FB34A3-3620-447C-98BE-1C5BDB4FEBF2}" type="parTrans" cxnId="{8A537750-D94A-46D4-85E1-7B07AF634BA4}">
      <dgm:prSet/>
      <dgm:spPr/>
      <dgm:t>
        <a:bodyPr/>
        <a:lstStyle/>
        <a:p>
          <a:endParaRPr lang="en-US"/>
        </a:p>
      </dgm:t>
    </dgm:pt>
    <dgm:pt modelId="{C681EB12-2966-4B27-A814-9AA3315077C0}" type="sibTrans" cxnId="{8A537750-D94A-46D4-85E1-7B07AF634BA4}">
      <dgm:prSet/>
      <dgm:spPr/>
      <dgm:t>
        <a:bodyPr/>
        <a:lstStyle/>
        <a:p>
          <a:endParaRPr lang="en-US"/>
        </a:p>
      </dgm:t>
    </dgm:pt>
    <dgm:pt modelId="{C2171463-3BE1-4B76-9339-27FAD3ABC56A}">
      <dgm:prSet custT="1"/>
      <dgm:spPr/>
      <dgm:t>
        <a:bodyPr/>
        <a:lstStyle/>
        <a:p>
          <a:pPr marL="285750" lvl="1" indent="0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en-US" sz="3200" dirty="0"/>
            <a:t> </a:t>
          </a:r>
        </a:p>
      </dgm:t>
    </dgm:pt>
    <dgm:pt modelId="{74231CBD-61C7-448A-B6D0-58320269F1DE}" type="parTrans" cxnId="{E980B7E9-D501-4276-9FF5-7C77F55BDEEE}">
      <dgm:prSet/>
      <dgm:spPr/>
      <dgm:t>
        <a:bodyPr/>
        <a:lstStyle/>
        <a:p>
          <a:endParaRPr lang="en-GB"/>
        </a:p>
      </dgm:t>
    </dgm:pt>
    <dgm:pt modelId="{C54CA9AF-87AB-4116-94DA-60A6758884EB}" type="sibTrans" cxnId="{E980B7E9-D501-4276-9FF5-7C77F55BDEEE}">
      <dgm:prSet/>
      <dgm:spPr/>
      <dgm:t>
        <a:bodyPr/>
        <a:lstStyle/>
        <a:p>
          <a:endParaRPr lang="en-GB"/>
        </a:p>
      </dgm:t>
    </dgm:pt>
    <dgm:pt modelId="{A44D1A92-5ADA-410E-8970-C945E9427ACD}">
      <dgm:prSet custT="1"/>
      <dgm:spPr/>
      <dgm:t>
        <a:bodyPr/>
        <a:lstStyle/>
        <a:p>
          <a:pPr marL="285750" lvl="1" indent="0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endParaRPr lang="en-US" sz="3200" dirty="0"/>
        </a:p>
      </dgm:t>
    </dgm:pt>
    <dgm:pt modelId="{3A172B24-CBCD-4158-9732-B73A1DD255B1}" type="parTrans" cxnId="{0F29A4DC-E411-4135-84BB-1AB7A240A02D}">
      <dgm:prSet/>
      <dgm:spPr/>
      <dgm:t>
        <a:bodyPr/>
        <a:lstStyle/>
        <a:p>
          <a:endParaRPr lang="en-GB"/>
        </a:p>
      </dgm:t>
    </dgm:pt>
    <dgm:pt modelId="{53515AA4-A766-4B02-90BD-0566E88C24F6}" type="sibTrans" cxnId="{0F29A4DC-E411-4135-84BB-1AB7A240A02D}">
      <dgm:prSet/>
      <dgm:spPr/>
      <dgm:t>
        <a:bodyPr/>
        <a:lstStyle/>
        <a:p>
          <a:endParaRPr lang="en-GB"/>
        </a:p>
      </dgm:t>
    </dgm:pt>
    <dgm:pt modelId="{1CC316EC-9F2E-473C-B3D0-C59B6BD48E1B}">
      <dgm:prSet custT="1"/>
      <dgm:spPr/>
      <dgm:t>
        <a:bodyPr/>
        <a:lstStyle/>
        <a:p>
          <a:pPr marL="285750" lvl="1" indent="0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endParaRPr lang="en-US" sz="3200" dirty="0"/>
        </a:p>
      </dgm:t>
    </dgm:pt>
    <dgm:pt modelId="{5D47053C-A635-46F8-8D24-D663E48940A0}" type="parTrans" cxnId="{40051CDE-AC5A-4491-9F68-0970F7A87E57}">
      <dgm:prSet/>
      <dgm:spPr/>
      <dgm:t>
        <a:bodyPr/>
        <a:lstStyle/>
        <a:p>
          <a:endParaRPr lang="en-GB"/>
        </a:p>
      </dgm:t>
    </dgm:pt>
    <dgm:pt modelId="{98F19580-84FC-4F49-A35D-EA5360EB2000}" type="sibTrans" cxnId="{40051CDE-AC5A-4491-9F68-0970F7A87E57}">
      <dgm:prSet/>
      <dgm:spPr/>
      <dgm:t>
        <a:bodyPr/>
        <a:lstStyle/>
        <a:p>
          <a:endParaRPr lang="en-GB"/>
        </a:p>
      </dgm:t>
    </dgm:pt>
    <dgm:pt modelId="{F5FA68B2-85AC-47C0-BF5E-A06BE3B38E52}">
      <dgm:prSet custT="1"/>
      <dgm:spPr/>
      <dgm:t>
        <a:bodyPr/>
        <a:lstStyle/>
        <a:p>
          <a:pPr marL="285750" marR="0" lvl="1" indent="0" defTabSz="14224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2000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sz="2400" dirty="0"/>
            <a:t> </a:t>
          </a:r>
          <a:r>
            <a:rPr lang="en-US" sz="2400" dirty="0">
              <a:solidFill>
                <a:srgbClr val="FF0000"/>
              </a:solidFill>
            </a:rPr>
            <a:t>Don’t</a:t>
          </a:r>
          <a:r>
            <a:rPr lang="en-US" sz="2400" dirty="0"/>
            <a:t> drop helmets on the floor please take care of helmets- give to another child or put onto bars of scooter when you take them off. </a:t>
          </a:r>
        </a:p>
      </dgm:t>
    </dgm:pt>
    <dgm:pt modelId="{58A2D0C6-7834-4762-A5AE-61B6C50EFA79}" type="parTrans" cxnId="{0F19143B-7F4E-4736-B956-EADA9DDA41B8}">
      <dgm:prSet/>
      <dgm:spPr/>
      <dgm:t>
        <a:bodyPr/>
        <a:lstStyle/>
        <a:p>
          <a:endParaRPr lang="en-GB"/>
        </a:p>
      </dgm:t>
    </dgm:pt>
    <dgm:pt modelId="{2EA206C4-ECFB-40DB-B682-D5C5413E5898}" type="sibTrans" cxnId="{0F19143B-7F4E-4736-B956-EADA9DDA41B8}">
      <dgm:prSet/>
      <dgm:spPr/>
      <dgm:t>
        <a:bodyPr/>
        <a:lstStyle/>
        <a:p>
          <a:endParaRPr lang="en-GB"/>
        </a:p>
      </dgm:t>
    </dgm:pt>
    <dgm:pt modelId="{E4ABF3D9-F48E-4120-9843-5AA7BC2C82C7}">
      <dgm:prSet custT="1"/>
      <dgm:spPr/>
      <dgm:t>
        <a:bodyPr/>
        <a:lstStyle/>
        <a:p>
          <a:pPr marL="285750" lvl="1" indent="0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en-US" sz="2400" dirty="0"/>
            <a:t> You must wear arm and knees pads on the pulleys/ scooter boards.</a:t>
          </a:r>
        </a:p>
      </dgm:t>
    </dgm:pt>
    <dgm:pt modelId="{1C8CDF67-395C-47AC-A920-B120521E299F}" type="parTrans" cxnId="{52534470-D65C-4504-A2EC-B38BF4F1BC44}">
      <dgm:prSet/>
      <dgm:spPr/>
      <dgm:t>
        <a:bodyPr/>
        <a:lstStyle/>
        <a:p>
          <a:endParaRPr lang="en-GB"/>
        </a:p>
      </dgm:t>
    </dgm:pt>
    <dgm:pt modelId="{D65FD57F-1606-4286-9737-420E668CB291}" type="sibTrans" cxnId="{52534470-D65C-4504-A2EC-B38BF4F1BC44}">
      <dgm:prSet/>
      <dgm:spPr/>
      <dgm:t>
        <a:bodyPr/>
        <a:lstStyle/>
        <a:p>
          <a:endParaRPr lang="en-GB"/>
        </a:p>
      </dgm:t>
    </dgm:pt>
    <dgm:pt modelId="{EC9B30AF-1B95-44D6-8B26-27AAFB8EEE8F}">
      <dgm:prSet custT="1"/>
      <dgm:spPr/>
      <dgm:t>
        <a:bodyPr/>
        <a:lstStyle/>
        <a:p>
          <a:pPr marL="285750" lvl="1" indent="0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en-US" sz="2400" dirty="0"/>
            <a:t>If you're pushing a friend in a pushchair- don’t run and be aware of scooters and wiggle boards.</a:t>
          </a:r>
        </a:p>
      </dgm:t>
    </dgm:pt>
    <dgm:pt modelId="{9BE69CD9-A19A-4AE3-8BC7-6AEE2CDB7850}" type="parTrans" cxnId="{B2C25028-394F-4F79-9319-4D352AA934EE}">
      <dgm:prSet/>
      <dgm:spPr/>
    </dgm:pt>
    <dgm:pt modelId="{A19B5E92-1CB6-4AD9-AA38-9E4C36DBC57C}" type="sibTrans" cxnId="{B2C25028-394F-4F79-9319-4D352AA934EE}">
      <dgm:prSet/>
      <dgm:spPr/>
    </dgm:pt>
    <dgm:pt modelId="{E919DD6A-B00C-4BB8-892B-8A4A9EC379B3}" type="pres">
      <dgm:prSet presAssocID="{1B16AA18-CB2C-4B62-9823-CB0A3C848769}" presName="linear" presStyleCnt="0">
        <dgm:presLayoutVars>
          <dgm:animLvl val="lvl"/>
          <dgm:resizeHandles val="exact"/>
        </dgm:presLayoutVars>
      </dgm:prSet>
      <dgm:spPr/>
    </dgm:pt>
    <dgm:pt modelId="{66208B79-7158-4EE7-8499-44825F48BE41}" type="pres">
      <dgm:prSet presAssocID="{09D6EDA5-A781-4B92-90D9-56F62A17CB46}" presName="parentText" presStyleLbl="node1" presStyleIdx="0" presStyleCnt="1" custLinFactNeighborX="-14690" custLinFactNeighborY="-9147">
        <dgm:presLayoutVars>
          <dgm:chMax val="0"/>
          <dgm:bulletEnabled val="1"/>
        </dgm:presLayoutVars>
      </dgm:prSet>
      <dgm:spPr/>
    </dgm:pt>
    <dgm:pt modelId="{64539474-E16B-4F98-A077-19CA151BB17C}" type="pres">
      <dgm:prSet presAssocID="{09D6EDA5-A781-4B92-90D9-56F62A17CB46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4286A01E-ED4E-48EB-9796-147096AFF9F5}" type="presOf" srcId="{F5FA68B2-85AC-47C0-BF5E-A06BE3B38E52}" destId="{64539474-E16B-4F98-A077-19CA151BB17C}" srcOrd="0" destOrd="1" presId="urn:microsoft.com/office/officeart/2005/8/layout/vList2"/>
    <dgm:cxn modelId="{F6CEF21E-1152-4424-92B5-3DFA70AADA2E}" type="presOf" srcId="{BE572BB2-21E8-45DB-B83E-E9F5C9D352E1}" destId="{64539474-E16B-4F98-A077-19CA151BB17C}" srcOrd="0" destOrd="0" presId="urn:microsoft.com/office/officeart/2005/8/layout/vList2"/>
    <dgm:cxn modelId="{38363028-60ED-4DF8-AB92-329B3C290F99}" type="presOf" srcId="{09D6EDA5-A781-4B92-90D9-56F62A17CB46}" destId="{66208B79-7158-4EE7-8499-44825F48BE41}" srcOrd="0" destOrd="0" presId="urn:microsoft.com/office/officeart/2005/8/layout/vList2"/>
    <dgm:cxn modelId="{B2C25028-394F-4F79-9319-4D352AA934EE}" srcId="{09D6EDA5-A781-4B92-90D9-56F62A17CB46}" destId="{EC9B30AF-1B95-44D6-8B26-27AAFB8EEE8F}" srcOrd="3" destOrd="0" parTransId="{9BE69CD9-A19A-4AE3-8BC7-6AEE2CDB7850}" sibTransId="{A19B5E92-1CB6-4AD9-AA38-9E4C36DBC57C}"/>
    <dgm:cxn modelId="{0F19143B-7F4E-4736-B956-EADA9DDA41B8}" srcId="{09D6EDA5-A781-4B92-90D9-56F62A17CB46}" destId="{F5FA68B2-85AC-47C0-BF5E-A06BE3B38E52}" srcOrd="1" destOrd="0" parTransId="{58A2D0C6-7834-4762-A5AE-61B6C50EFA79}" sibTransId="{2EA206C4-ECFB-40DB-B682-D5C5413E5898}"/>
    <dgm:cxn modelId="{2DEB7C60-4DF7-4A6F-88F8-D624BB80B0E0}" type="presOf" srcId="{1B16AA18-CB2C-4B62-9823-CB0A3C848769}" destId="{E919DD6A-B00C-4BB8-892B-8A4A9EC379B3}" srcOrd="0" destOrd="0" presId="urn:microsoft.com/office/officeart/2005/8/layout/vList2"/>
    <dgm:cxn modelId="{52534470-D65C-4504-A2EC-B38BF4F1BC44}" srcId="{09D6EDA5-A781-4B92-90D9-56F62A17CB46}" destId="{E4ABF3D9-F48E-4120-9843-5AA7BC2C82C7}" srcOrd="2" destOrd="0" parTransId="{1C8CDF67-395C-47AC-A920-B120521E299F}" sibTransId="{D65FD57F-1606-4286-9737-420E668CB291}"/>
    <dgm:cxn modelId="{8A537750-D94A-46D4-85E1-7B07AF634BA4}" srcId="{09D6EDA5-A781-4B92-90D9-56F62A17CB46}" destId="{BE572BB2-21E8-45DB-B83E-E9F5C9D352E1}" srcOrd="0" destOrd="0" parTransId="{42FB34A3-3620-447C-98BE-1C5BDB4FEBF2}" sibTransId="{C681EB12-2966-4B27-A814-9AA3315077C0}"/>
    <dgm:cxn modelId="{AE081278-6033-40FF-8575-902D021EC8C1}" type="presOf" srcId="{A44D1A92-5ADA-410E-8970-C945E9427ACD}" destId="{64539474-E16B-4F98-A077-19CA151BB17C}" srcOrd="0" destOrd="5" presId="urn:microsoft.com/office/officeart/2005/8/layout/vList2"/>
    <dgm:cxn modelId="{44763F86-337F-4C05-9896-4EC05AFC8C9D}" type="presOf" srcId="{1CC316EC-9F2E-473C-B3D0-C59B6BD48E1B}" destId="{64539474-E16B-4F98-A077-19CA151BB17C}" srcOrd="0" destOrd="4" presId="urn:microsoft.com/office/officeart/2005/8/layout/vList2"/>
    <dgm:cxn modelId="{AB7099A0-F1C5-4219-953C-1DFCBC256C32}" type="presOf" srcId="{E4ABF3D9-F48E-4120-9843-5AA7BC2C82C7}" destId="{64539474-E16B-4F98-A077-19CA151BB17C}" srcOrd="0" destOrd="2" presId="urn:microsoft.com/office/officeart/2005/8/layout/vList2"/>
    <dgm:cxn modelId="{AFEE28C5-EBC2-4766-A251-01D401FE9A20}" type="presOf" srcId="{C2171463-3BE1-4B76-9339-27FAD3ABC56A}" destId="{64539474-E16B-4F98-A077-19CA151BB17C}" srcOrd="0" destOrd="6" presId="urn:microsoft.com/office/officeart/2005/8/layout/vList2"/>
    <dgm:cxn modelId="{0F29A4DC-E411-4135-84BB-1AB7A240A02D}" srcId="{09D6EDA5-A781-4B92-90D9-56F62A17CB46}" destId="{A44D1A92-5ADA-410E-8970-C945E9427ACD}" srcOrd="5" destOrd="0" parTransId="{3A172B24-CBCD-4158-9732-B73A1DD255B1}" sibTransId="{53515AA4-A766-4B02-90BD-0566E88C24F6}"/>
    <dgm:cxn modelId="{40051CDE-AC5A-4491-9F68-0970F7A87E57}" srcId="{09D6EDA5-A781-4B92-90D9-56F62A17CB46}" destId="{1CC316EC-9F2E-473C-B3D0-C59B6BD48E1B}" srcOrd="4" destOrd="0" parTransId="{5D47053C-A635-46F8-8D24-D663E48940A0}" sibTransId="{98F19580-84FC-4F49-A35D-EA5360EB2000}"/>
    <dgm:cxn modelId="{E980B7E9-D501-4276-9FF5-7C77F55BDEEE}" srcId="{09D6EDA5-A781-4B92-90D9-56F62A17CB46}" destId="{C2171463-3BE1-4B76-9339-27FAD3ABC56A}" srcOrd="6" destOrd="0" parTransId="{74231CBD-61C7-448A-B6D0-58320269F1DE}" sibTransId="{C54CA9AF-87AB-4116-94DA-60A6758884EB}"/>
    <dgm:cxn modelId="{4D4CCDEC-37C1-415B-8D98-5C8B60DEDEE8}" srcId="{1B16AA18-CB2C-4B62-9823-CB0A3C848769}" destId="{09D6EDA5-A781-4B92-90D9-56F62A17CB46}" srcOrd="0" destOrd="0" parTransId="{11230262-3DFD-488A-8B99-8C74229F7D7B}" sibTransId="{64D23965-39B8-472F-9AA7-788CE67925ED}"/>
    <dgm:cxn modelId="{951157F4-7FF5-48D8-84F9-6619AFB22E21}" type="presOf" srcId="{EC9B30AF-1B95-44D6-8B26-27AAFB8EEE8F}" destId="{64539474-E16B-4F98-A077-19CA151BB17C}" srcOrd="0" destOrd="3" presId="urn:microsoft.com/office/officeart/2005/8/layout/vList2"/>
    <dgm:cxn modelId="{24F4422F-9251-4572-BE97-07758D9C19E0}" type="presParOf" srcId="{E919DD6A-B00C-4BB8-892B-8A4A9EC379B3}" destId="{66208B79-7158-4EE7-8499-44825F48BE41}" srcOrd="0" destOrd="0" presId="urn:microsoft.com/office/officeart/2005/8/layout/vList2"/>
    <dgm:cxn modelId="{0905D9E4-2176-4F67-8D3B-7CBC823CE6BA}" type="presParOf" srcId="{E919DD6A-B00C-4BB8-892B-8A4A9EC379B3}" destId="{64539474-E16B-4F98-A077-19CA151BB17C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F38685-20E2-4363-A087-E6F27E4C7E96}">
      <dsp:nvSpPr>
        <dsp:cNvPr id="0" name=""/>
        <dsp:cNvSpPr/>
      </dsp:nvSpPr>
      <dsp:spPr>
        <a:xfrm>
          <a:off x="0" y="0"/>
          <a:ext cx="5187487" cy="914096"/>
        </a:xfrm>
        <a:prstGeom prst="roundRect">
          <a:avLst>
            <a:gd name="adj" fmla="val 10000"/>
          </a:avLst>
        </a:prstGeom>
        <a:solidFill>
          <a:srgbClr val="2E83C3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Scooting</a:t>
          </a:r>
        </a:p>
      </dsp:txBody>
      <dsp:txXfrm>
        <a:off x="26773" y="26773"/>
        <a:ext cx="4201105" cy="860550"/>
      </dsp:txXfrm>
    </dsp:sp>
    <dsp:sp modelId="{A375014D-72EF-4317-A540-074C2E88B889}">
      <dsp:nvSpPr>
        <dsp:cNvPr id="0" name=""/>
        <dsp:cNvSpPr/>
      </dsp:nvSpPr>
      <dsp:spPr>
        <a:xfrm>
          <a:off x="457719" y="1066445"/>
          <a:ext cx="5187487" cy="914096"/>
        </a:xfrm>
        <a:prstGeom prst="roundRect">
          <a:avLst>
            <a:gd name="adj" fmla="val 10000"/>
          </a:avLst>
        </a:prstGeom>
        <a:solidFill>
          <a:srgbClr val="42D0A2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Transporting</a:t>
          </a:r>
        </a:p>
      </dsp:txBody>
      <dsp:txXfrm>
        <a:off x="484492" y="1093218"/>
        <a:ext cx="4082058" cy="860550"/>
      </dsp:txXfrm>
    </dsp:sp>
    <dsp:sp modelId="{398F5F5C-C7A2-49BD-9A97-5709DB19762F}">
      <dsp:nvSpPr>
        <dsp:cNvPr id="0" name=""/>
        <dsp:cNvSpPr/>
      </dsp:nvSpPr>
      <dsp:spPr>
        <a:xfrm>
          <a:off x="915438" y="2132891"/>
          <a:ext cx="5187487" cy="914096"/>
        </a:xfrm>
        <a:prstGeom prst="roundRect">
          <a:avLst>
            <a:gd name="adj" fmla="val 10000"/>
          </a:avLst>
        </a:prstGeom>
        <a:solidFill>
          <a:srgbClr val="2E946B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Wiggling- wiggle bikes</a:t>
          </a:r>
        </a:p>
      </dsp:txBody>
      <dsp:txXfrm>
        <a:off x="942211" y="2159664"/>
        <a:ext cx="4082058" cy="860550"/>
      </dsp:txXfrm>
    </dsp:sp>
    <dsp:sp modelId="{AD4F62A8-9010-4E6C-A29C-6BABDF8D12DD}">
      <dsp:nvSpPr>
        <dsp:cNvPr id="0" name=""/>
        <dsp:cNvSpPr/>
      </dsp:nvSpPr>
      <dsp:spPr>
        <a:xfrm>
          <a:off x="4593324" y="693189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2E83C3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2E83C3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4727010" y="693189"/>
        <a:ext cx="326790" cy="447107"/>
      </dsp:txXfrm>
    </dsp:sp>
    <dsp:sp modelId="{003ECACC-4C5E-4716-BDF2-1AD492C34FBD}">
      <dsp:nvSpPr>
        <dsp:cNvPr id="0" name=""/>
        <dsp:cNvSpPr/>
      </dsp:nvSpPr>
      <dsp:spPr>
        <a:xfrm>
          <a:off x="5051043" y="1753541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42D0A2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42D0A2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5184729" y="1753541"/>
        <a:ext cx="326790" cy="4471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F38685-20E2-4363-A087-E6F27E4C7E96}">
      <dsp:nvSpPr>
        <dsp:cNvPr id="0" name=""/>
        <dsp:cNvSpPr/>
      </dsp:nvSpPr>
      <dsp:spPr>
        <a:xfrm>
          <a:off x="8870" y="0"/>
          <a:ext cx="5187487" cy="914096"/>
        </a:xfrm>
        <a:prstGeom prst="roundRect">
          <a:avLst>
            <a:gd name="adj" fmla="val 10000"/>
          </a:avLst>
        </a:prstGeom>
        <a:solidFill>
          <a:srgbClr val="2E83C3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Only one person at a time</a:t>
          </a:r>
        </a:p>
      </dsp:txBody>
      <dsp:txXfrm>
        <a:off x="35643" y="26773"/>
        <a:ext cx="4201105" cy="860550"/>
      </dsp:txXfrm>
    </dsp:sp>
    <dsp:sp modelId="{A375014D-72EF-4317-A540-074C2E88B889}">
      <dsp:nvSpPr>
        <dsp:cNvPr id="0" name=""/>
        <dsp:cNvSpPr/>
      </dsp:nvSpPr>
      <dsp:spPr>
        <a:xfrm>
          <a:off x="457719" y="1066445"/>
          <a:ext cx="5187487" cy="914096"/>
        </a:xfrm>
        <a:prstGeom prst="roundRect">
          <a:avLst>
            <a:gd name="adj" fmla="val 10000"/>
          </a:avLst>
        </a:prstGeom>
        <a:solidFill>
          <a:srgbClr val="42D0A2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Don’t speed on scooters as you will find it difficult to stop  </a:t>
          </a:r>
        </a:p>
      </dsp:txBody>
      <dsp:txXfrm>
        <a:off x="484492" y="1093218"/>
        <a:ext cx="4082058" cy="860550"/>
      </dsp:txXfrm>
    </dsp:sp>
    <dsp:sp modelId="{398F5F5C-C7A2-49BD-9A97-5709DB19762F}">
      <dsp:nvSpPr>
        <dsp:cNvPr id="0" name=""/>
        <dsp:cNvSpPr/>
      </dsp:nvSpPr>
      <dsp:spPr>
        <a:xfrm>
          <a:off x="915438" y="2132891"/>
          <a:ext cx="5187487" cy="914096"/>
        </a:xfrm>
        <a:prstGeom prst="roundRect">
          <a:avLst>
            <a:gd name="adj" fmla="val 10000"/>
          </a:avLst>
        </a:prstGeom>
        <a:solidFill>
          <a:srgbClr val="2E946B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Ride all over the playground</a:t>
          </a:r>
        </a:p>
      </dsp:txBody>
      <dsp:txXfrm>
        <a:off x="942211" y="2159664"/>
        <a:ext cx="4082058" cy="860550"/>
      </dsp:txXfrm>
    </dsp:sp>
    <dsp:sp modelId="{AD4F62A8-9010-4E6C-A29C-6BABDF8D12DD}">
      <dsp:nvSpPr>
        <dsp:cNvPr id="0" name=""/>
        <dsp:cNvSpPr/>
      </dsp:nvSpPr>
      <dsp:spPr>
        <a:xfrm>
          <a:off x="4593324" y="693189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2E83C3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2E83C3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4727010" y="693189"/>
        <a:ext cx="326790" cy="447107"/>
      </dsp:txXfrm>
    </dsp:sp>
    <dsp:sp modelId="{003ECACC-4C5E-4716-BDF2-1AD492C34FBD}">
      <dsp:nvSpPr>
        <dsp:cNvPr id="0" name=""/>
        <dsp:cNvSpPr/>
      </dsp:nvSpPr>
      <dsp:spPr>
        <a:xfrm>
          <a:off x="5051043" y="1753541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42D0A2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42D0A2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5184729" y="1753541"/>
        <a:ext cx="326790" cy="4471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208B79-7158-4EE7-8499-44825F48BE41}">
      <dsp:nvSpPr>
        <dsp:cNvPr id="0" name=""/>
        <dsp:cNvSpPr/>
      </dsp:nvSpPr>
      <dsp:spPr>
        <a:xfrm>
          <a:off x="0" y="0"/>
          <a:ext cx="6692813" cy="6318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Scooters</a:t>
          </a:r>
        </a:p>
      </dsp:txBody>
      <dsp:txXfrm>
        <a:off x="30842" y="30842"/>
        <a:ext cx="6631129" cy="570116"/>
      </dsp:txXfrm>
    </dsp:sp>
    <dsp:sp modelId="{64539474-E16B-4F98-A077-19CA151BB17C}">
      <dsp:nvSpPr>
        <dsp:cNvPr id="0" name=""/>
        <dsp:cNvSpPr/>
      </dsp:nvSpPr>
      <dsp:spPr>
        <a:xfrm>
          <a:off x="0" y="771345"/>
          <a:ext cx="6692813" cy="3912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2497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Wingdings" panose="05000000000000000000" pitchFamily="2" charset="2"/>
            <a:buChar char="§"/>
          </a:pPr>
          <a:r>
            <a:rPr lang="en-US" sz="2100" kern="1200" dirty="0"/>
            <a:t>Be aware of speed and crashing into others on the wiggle bikes and scooters. 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en-US" sz="2100" kern="1200" dirty="0"/>
            <a:t>Always follow one way system- clockwise only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en-US" sz="2100" kern="1200" dirty="0"/>
            <a:t>Take care when taking off helmets please back in the box or give to another child.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None/>
          </a:pPr>
          <a:r>
            <a:rPr lang="en-US" sz="2100" kern="1200" dirty="0"/>
            <a:t>Please </a:t>
          </a:r>
          <a:r>
            <a:rPr lang="en-US" sz="2100" kern="1200" dirty="0">
              <a:solidFill>
                <a:srgbClr val="FF0000"/>
              </a:solidFill>
            </a:rPr>
            <a:t>don't</a:t>
          </a:r>
          <a:r>
            <a:rPr lang="en-US" sz="2100" kern="1200" dirty="0"/>
            <a:t> just drop helmets on the floor.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en-US" sz="2100" kern="1200" dirty="0"/>
            <a:t>Be aware of the fingers trap on wheeled boards. 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en-US" sz="2100" kern="1200" dirty="0">
              <a:solidFill>
                <a:srgbClr val="FF0000"/>
              </a:solidFill>
            </a:rPr>
            <a:t>Always wear a helmet. </a:t>
          </a:r>
          <a:endParaRPr lang="en-GB" sz="2100" kern="1200" dirty="0">
            <a:solidFill>
              <a:srgbClr val="FF0000"/>
            </a:solidFill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en-GB" sz="2100" kern="1200" dirty="0">
              <a:solidFill>
                <a:schemeClr val="tx1"/>
              </a:solidFill>
            </a:rPr>
            <a:t>Scooters/wiggle bikes are to be reburned to behind the container- not thrown down the slope!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endParaRPr lang="en-US" sz="2100" kern="1200" dirty="0"/>
        </a:p>
      </dsp:txBody>
      <dsp:txXfrm>
        <a:off x="0" y="771345"/>
        <a:ext cx="6692813" cy="39123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208B79-7158-4EE7-8499-44825F48BE41}">
      <dsp:nvSpPr>
        <dsp:cNvPr id="0" name=""/>
        <dsp:cNvSpPr/>
      </dsp:nvSpPr>
      <dsp:spPr>
        <a:xfrm>
          <a:off x="0" y="0"/>
          <a:ext cx="6692813" cy="48872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Wheeled areas</a:t>
          </a:r>
        </a:p>
      </dsp:txBody>
      <dsp:txXfrm>
        <a:off x="23858" y="23858"/>
        <a:ext cx="6645097" cy="441012"/>
      </dsp:txXfrm>
    </dsp:sp>
    <dsp:sp modelId="{64539474-E16B-4F98-A077-19CA151BB17C}">
      <dsp:nvSpPr>
        <dsp:cNvPr id="0" name=""/>
        <dsp:cNvSpPr/>
      </dsp:nvSpPr>
      <dsp:spPr>
        <a:xfrm>
          <a:off x="0" y="494275"/>
          <a:ext cx="6692813" cy="43233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2497" tIns="30480" rIns="170688" bIns="30480" numCol="1" spcCol="1270" anchor="t" anchorCtr="0">
          <a:noAutofit/>
        </a:bodyPr>
        <a:lstStyle/>
        <a:p>
          <a:pPr marL="285750" marR="0" lvl="1" indent="0" algn="l" defTabSz="14224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2000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sz="2400" kern="1200" dirty="0"/>
            <a:t> </a:t>
          </a:r>
          <a:r>
            <a:rPr lang="en-US" sz="2400" kern="1200" dirty="0">
              <a:solidFill>
                <a:srgbClr val="FF0000"/>
              </a:solidFill>
            </a:rPr>
            <a:t>Don’t</a:t>
          </a:r>
          <a:r>
            <a:rPr lang="en-US" sz="2400" kern="1200" dirty="0"/>
            <a:t> walk on the wheeled area.</a:t>
          </a:r>
        </a:p>
        <a:p>
          <a:pPr marL="285750" marR="0" lvl="1" indent="0" algn="l" defTabSz="14224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2000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sz="2400" kern="1200" dirty="0"/>
            <a:t>Always follow the one-way system.</a:t>
          </a:r>
        </a:p>
        <a:p>
          <a:pPr marL="285750" marR="0" lvl="1" indent="0" algn="l" defTabSz="14224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2000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sz="2400" kern="1200" dirty="0"/>
            <a:t>Always wear a helmet.</a:t>
          </a:r>
        </a:p>
        <a:p>
          <a:pPr marL="285750" lvl="1" indent="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en-US" sz="2400" kern="1200" dirty="0"/>
            <a:t>Be aware of speed and crashing into others on scooters and wiggle bikes. </a:t>
          </a:r>
        </a:p>
        <a:p>
          <a:pPr marL="285750" marR="0" lvl="1" indent="0" algn="l" defTabSz="14224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2000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sz="2400" kern="1200" dirty="0"/>
            <a:t> </a:t>
          </a:r>
          <a:r>
            <a:rPr lang="en-US" sz="2400" kern="1200" dirty="0">
              <a:solidFill>
                <a:srgbClr val="FF0000"/>
              </a:solidFill>
            </a:rPr>
            <a:t>Don’t</a:t>
          </a:r>
          <a:r>
            <a:rPr lang="en-US" sz="2400" kern="1200" dirty="0"/>
            <a:t> drop helmets on the floor please take care of helmets- give to another child or put onto bars of scooter when you take them off. </a:t>
          </a:r>
        </a:p>
        <a:p>
          <a:pPr marL="285750" lvl="1" indent="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en-US" sz="2400" kern="1200" dirty="0"/>
            <a:t> You must wear arm and knees pads on the pulleys/ scooter boards.</a:t>
          </a:r>
        </a:p>
        <a:p>
          <a:pPr marL="285750" lvl="1" indent="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en-US" sz="2400" kern="1200" dirty="0"/>
            <a:t>If you're pushing a friend in a pushchair- don’t run and be aware of scooters and wiggle boards.</a:t>
          </a:r>
        </a:p>
        <a:p>
          <a:pPr marL="285750" lvl="1" indent="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endParaRPr lang="en-US" sz="3200" kern="1200" dirty="0"/>
        </a:p>
        <a:p>
          <a:pPr marL="285750" lvl="1" indent="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endParaRPr lang="en-US" sz="3200" kern="1200" dirty="0"/>
        </a:p>
        <a:p>
          <a:pPr marL="285750" lvl="1" indent="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en-US" sz="3200" kern="1200" dirty="0"/>
            <a:t> </a:t>
          </a:r>
        </a:p>
      </dsp:txBody>
      <dsp:txXfrm>
        <a:off x="0" y="494275"/>
        <a:ext cx="6692813" cy="43233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5F513-6A7F-46B9-A235-2B35A8353D1E}" type="datetimeFigureOut">
              <a:rPr lang="en-GB" smtClean="0"/>
              <a:t>28/02/2026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22A24A-B0E9-4FF4-810C-7512E9CB2A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1499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22A24A-B0E9-4FF4-810C-7512E9CB2A1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661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618EE-9464-E728-3C36-7DD76B0E6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55930B-510C-A34D-2D38-B55037BF6C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3EFC8-4072-540F-45C7-72274E8B6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28/02/2026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BCE89F-DE2D-6BCA-F28C-69ED90F92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2AD54-58EE-62FC-F6CF-6C699C646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3292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3B9B6-FACA-FCB9-3BE7-E3E905310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0DA32E-53DF-8435-D747-1733E03D9F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CFC30-AD14-1F49-25F6-110FED53A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28/02/2026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77D5B1-ECCE-DA43-79B4-35FB0B097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AAAC3B-24CE-B9F0-836D-9D0EA283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8206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F8EE6F-20E1-C323-4D6B-53A53E200C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128F3A-8D8A-41FE-696F-CF3FAAEBD1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DA4B93-F96D-BFD8-1DF1-4F063A0A7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28/02/2026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AD342-23F5-37CE-F10B-1918F793C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EB7A71-7C07-EE7C-5689-0ED747999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2972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28/02/2026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24497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28/02/2026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20322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28/02/2026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07622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28/02/2026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18759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28/02/2026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57409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28/02/2026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76579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28/02/2026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04573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28/02/2026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5901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76667-B06B-54C2-CC63-FB16BF663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AE3556-849E-87D2-317B-6E9926505F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03FFF1-EC4D-17C0-6108-B9D956257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28/02/2026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DCE424-5EC7-A92E-CEF4-21BD0591D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D569D-55E0-61F6-9D7B-4F3CC2564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68936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28/02/2026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64286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28/02/2026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48585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28/02/2026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28948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28/02/2026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89616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28/02/2026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39322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28/02/2026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29011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28/02/2026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0525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28/02/2026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5037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9C80A-B701-4D38-D1EB-ECA962AA0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84A7B6-F89F-8A36-3129-30464C03ED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4DB1F9-F67F-073D-FC12-CB3CD172E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28/02/2026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C996D-FE15-D4FE-895E-8AC1DB132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B2BF56-D363-94B1-D0DB-15CD11BF2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6482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25F5C-E36D-8404-5C51-34D6FCC80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188B36-F511-5014-12F4-CF5BBDA0C7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02D25F-6F32-7497-1B27-CD9DE7A3F1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B58851-A032-843D-3BDC-5D000AD0C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28/02/2026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8A9B10-5551-62E8-1497-986C6906C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AA620B-042F-4B8E-A8AC-D74CE28A8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0210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78CA9-6153-293B-4985-F579DF5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98745F-27B4-816F-3FB1-24EFF969F0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AA67F2-A04E-85F1-4127-7AD5E3AD98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10F81F-1C6B-CDCF-A57E-B06FFBF6B1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DD1C2E-14E3-9A73-BD46-C36530AAAB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297EBF-2EA4-F272-79DB-7C330D531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28/02/2026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78A0C0-BAE8-2DC5-3877-80B9B10B6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EDDA4D-B8C6-AB78-2B08-9722A3868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1555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B2951-1D39-BA5F-376A-3271D5AC3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356DF1-1C40-658C-EA54-82D646ACD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28/02/2026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7C20DE-662B-ED15-EC4C-2ABCCB22E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CB822A-8F1E-A157-2081-5C6FE26C4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9542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C36440-0E60-9F0B-78BC-8D747BA35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28/02/2026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E9255A-9682-82E3-AB92-5ED5CC3B6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759BDE-4376-E6EB-F5C9-0CB265945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8548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53EBC-D8BF-9C70-F805-168CB9C35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39BA86-349F-F967-3B43-52852D870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0CABA2-6143-962E-370A-E14C18BDC6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F18BEA-B7E9-E0B5-13DF-1977A23F8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28/02/2026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5977B-0764-D282-26B2-D140D55F7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0E860C-8085-D387-C705-D8CA1EE50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5039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C2CFD-C583-6941-3C0B-1D5E23DAE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02EB02-44AA-403F-6372-CFCEBCC9CF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756A55-EBA3-2157-4164-00EFC441FF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33EF1D-DC31-B7D0-620D-B1EEF14E1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28/02/2026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50957A-C7B1-BF87-A3AE-4141EC021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096286-D374-124E-0852-FDACF4D03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3653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7F4E3E-F1E5-9D91-3B4D-11DF2372D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DF7F69-140F-66C7-4C3E-4E4FCA00CB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4DC2E-28CB-DAEF-138C-C08D1A2BBF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477356-BD0E-4F55-A728-97910938ED43}" type="datetimeFigureOut">
              <a:rPr lang="en-GB" smtClean="0"/>
              <a:t>28/02/2026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1ED95E-E7FB-FD24-8F1B-F0C8E3CF01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25B17A-6A85-F326-5733-46F6ED7F72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538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CFBC8-A29E-4294-BDE7-5D3B9B76ED65}" type="datetimeFigureOut">
              <a:rPr lang="en-GB" smtClean="0"/>
              <a:t>28/02/2026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729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5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Layout" Target="../diagrams/layout4.xml"/><Relationship Id="rId7" Type="http://schemas.openxmlformats.org/officeDocument/2006/relationships/image" Target="../media/image6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82EF434-5DD3-1507-7D10-25CA1FA6DDF8}"/>
              </a:ext>
            </a:extLst>
          </p:cNvPr>
          <p:cNvSpPr txBox="1"/>
          <p:nvPr/>
        </p:nvSpPr>
        <p:spPr>
          <a:xfrm>
            <a:off x="3498352" y="604065"/>
            <a:ext cx="633453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cs typeface="Calibri" panose="020F0502020204030204" pitchFamily="34" charset="0"/>
              </a:rPr>
              <a:t>Inform</a:t>
            </a:r>
          </a:p>
          <a:p>
            <a:pPr algn="ctr"/>
            <a:r>
              <a:rPr lang="en-US" sz="6000" b="1" dirty="0"/>
              <a:t>What will be new this week?</a:t>
            </a:r>
          </a:p>
          <a:p>
            <a:pPr algn="ctr"/>
            <a:endParaRPr lang="en-US" sz="6000" b="1" dirty="0">
              <a:ln w="22225">
                <a:solidFill>
                  <a:schemeClr val="tx1"/>
                </a:solidFill>
                <a:prstDash val="solid"/>
              </a:ln>
              <a:solidFill>
                <a:srgbClr val="0070C0"/>
              </a:solidFill>
              <a:cs typeface="Calibri" panose="020F0502020204030204" pitchFamily="34" charset="0"/>
            </a:endParaRPr>
          </a:p>
          <a:p>
            <a:pPr algn="ctr"/>
            <a:endParaRPr lang="en-US" sz="6000" b="1" dirty="0">
              <a:ln w="22225">
                <a:solidFill>
                  <a:schemeClr val="tx1"/>
                </a:solidFill>
                <a:prstDash val="solid"/>
              </a:ln>
              <a:solidFill>
                <a:srgbClr val="0070C0"/>
              </a:solidFill>
              <a:cs typeface="Calibri" panose="020F0502020204030204" pitchFamily="34" charset="0"/>
            </a:endParaRPr>
          </a:p>
          <a:p>
            <a:pPr algn="ctr"/>
            <a:endParaRPr lang="en-US" sz="6000" b="1" dirty="0">
              <a:ln w="22225">
                <a:solidFill>
                  <a:schemeClr val="tx1"/>
                </a:solidFill>
                <a:prstDash val="solid"/>
              </a:ln>
              <a:solidFill>
                <a:srgbClr val="0070C0"/>
              </a:solidFill>
              <a:cs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94972C2-9430-B67F-4C9F-CB00644EB4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1584" y="3475167"/>
            <a:ext cx="2143125" cy="2143125"/>
          </a:xfrm>
          <a:prstGeom prst="rect">
            <a:avLst/>
          </a:prstGeom>
        </p:spPr>
      </p:pic>
      <p:pic>
        <p:nvPicPr>
          <p:cNvPr id="1026" name="Picture 2" descr="Schools - Scoot Fit">
            <a:extLst>
              <a:ext uri="{FF2B5EF4-FFF2-40B4-BE49-F238E27FC236}">
                <a16:creationId xmlns:a16="http://schemas.microsoft.com/office/drawing/2014/main" id="{342D9467-2A57-CD6F-2F81-1180F5F27F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56"/>
          <a:stretch>
            <a:fillRect/>
          </a:stretch>
        </p:blipFill>
        <p:spPr bwMode="auto">
          <a:xfrm>
            <a:off x="499126" y="3647014"/>
            <a:ext cx="3439126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607AEED-72C4-F468-D685-92696EB3CF3D}"/>
              </a:ext>
            </a:extLst>
          </p:cNvPr>
          <p:cNvSpPr txBox="1"/>
          <p:nvPr/>
        </p:nvSpPr>
        <p:spPr>
          <a:xfrm>
            <a:off x="4108607" y="4131230"/>
            <a:ext cx="63345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rgbClr val="00B0F0"/>
                </a:solidFill>
              </a:rPr>
              <a:t>Wheeled Play</a:t>
            </a:r>
          </a:p>
        </p:txBody>
      </p:sp>
    </p:spTree>
    <p:extLst>
      <p:ext uri="{BB962C8B-B14F-4D97-AF65-F5344CB8AC3E}">
        <p14:creationId xmlns:p14="http://schemas.microsoft.com/office/powerpoint/2010/main" val="509036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D9B6BC8-FEAD-1F86-E8E2-75F54055C884}"/>
              </a:ext>
            </a:extLst>
          </p:cNvPr>
          <p:cNvSpPr txBox="1"/>
          <p:nvPr/>
        </p:nvSpPr>
        <p:spPr>
          <a:xfrm>
            <a:off x="3498352" y="604065"/>
            <a:ext cx="633453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cs typeface="Calibri" panose="020F0502020204030204" pitchFamily="34" charset="0"/>
              </a:rPr>
              <a:t>Innovate</a:t>
            </a:r>
          </a:p>
          <a:p>
            <a:pPr algn="ctr"/>
            <a:endParaRPr lang="en-US" sz="6000" b="1" dirty="0">
              <a:ln w="22225">
                <a:solidFill>
                  <a:schemeClr val="tx1"/>
                </a:solidFill>
                <a:prstDash val="solid"/>
              </a:ln>
              <a:solidFill>
                <a:srgbClr val="0070C0"/>
              </a:solidFill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D75809-AE56-4616-634F-E0CC5B132E66}"/>
              </a:ext>
            </a:extLst>
          </p:cNvPr>
          <p:cNvSpPr txBox="1"/>
          <p:nvPr/>
        </p:nvSpPr>
        <p:spPr>
          <a:xfrm>
            <a:off x="834511" y="2237451"/>
            <a:ext cx="6102926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sz="3200" dirty="0"/>
          </a:p>
          <a:p>
            <a:endParaRPr lang="en-GB" sz="3200" dirty="0"/>
          </a:p>
          <a:p>
            <a:endParaRPr lang="en-GB" sz="3200" dirty="0"/>
          </a:p>
          <a:p>
            <a:endParaRPr lang="en-GB" sz="3200" dirty="0"/>
          </a:p>
        </p:txBody>
      </p:sp>
      <p:graphicFrame>
        <p:nvGraphicFramePr>
          <p:cNvPr id="2" name="TextBox 8">
            <a:extLst>
              <a:ext uri="{FF2B5EF4-FFF2-40B4-BE49-F238E27FC236}">
                <a16:creationId xmlns:a16="http://schemas.microsoft.com/office/drawing/2014/main" id="{BFB79FE6-5421-66D8-859E-F22074F6C0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94248107"/>
              </p:ext>
            </p:extLst>
          </p:nvPr>
        </p:nvGraphicFramePr>
        <p:xfrm>
          <a:off x="428470" y="2776060"/>
          <a:ext cx="6102926" cy="3046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18207E9-9248-5C8A-E104-48E4C566738F}"/>
              </a:ext>
            </a:extLst>
          </p:cNvPr>
          <p:cNvSpPr txBox="1"/>
          <p:nvPr/>
        </p:nvSpPr>
        <p:spPr>
          <a:xfrm>
            <a:off x="-389404" y="1967890"/>
            <a:ext cx="61652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36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5FCBEF"/>
                </a:solidFill>
                <a:latin typeface="Trebuchet MS" panose="020B0603020202020204" pitchFamily="34" charset="0"/>
              </a:rPr>
              <a:t>How can we use it?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A186EC-704D-E37F-1ED3-2CCBAE737063}"/>
              </a:ext>
            </a:extLst>
          </p:cNvPr>
          <p:cNvSpPr txBox="1"/>
          <p:nvPr/>
        </p:nvSpPr>
        <p:spPr>
          <a:xfrm>
            <a:off x="5655040" y="1683227"/>
            <a:ext cx="61652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36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5FCBEF"/>
                </a:solidFill>
                <a:latin typeface="Trebuchet MS" panose="020B0603020202020204" pitchFamily="34" charset="0"/>
              </a:rPr>
              <a:t>How can we not use it?</a:t>
            </a:r>
          </a:p>
        </p:txBody>
      </p:sp>
      <p:graphicFrame>
        <p:nvGraphicFramePr>
          <p:cNvPr id="11" name="TextBox 8">
            <a:extLst>
              <a:ext uri="{FF2B5EF4-FFF2-40B4-BE49-F238E27FC236}">
                <a16:creationId xmlns:a16="http://schemas.microsoft.com/office/drawing/2014/main" id="{1746C39A-62AF-2798-FEAF-BE5FEA58B8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22524996"/>
              </p:ext>
            </p:extLst>
          </p:nvPr>
        </p:nvGraphicFramePr>
        <p:xfrm>
          <a:off x="5922940" y="2390165"/>
          <a:ext cx="6102926" cy="3046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670235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850B9E1-45AB-46AE-B923-A571D258DD68}"/>
              </a:ext>
            </a:extLst>
          </p:cNvPr>
          <p:cNvSpPr txBox="1"/>
          <p:nvPr/>
        </p:nvSpPr>
        <p:spPr>
          <a:xfrm>
            <a:off x="2928726" y="577644"/>
            <a:ext cx="633453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cs typeface="Calibri" panose="020F0502020204030204" pitchFamily="34" charset="0"/>
              </a:rPr>
              <a:t>Negotiate</a:t>
            </a:r>
          </a:p>
          <a:p>
            <a:pPr algn="ctr"/>
            <a:endParaRPr lang="en-US" sz="6000" b="1" dirty="0">
              <a:ln w="22225">
                <a:solidFill>
                  <a:schemeClr val="tx1"/>
                </a:solidFill>
                <a:prstDash val="solid"/>
              </a:ln>
              <a:solidFill>
                <a:srgbClr val="0070C0"/>
              </a:solidFill>
              <a:cs typeface="Calibri" panose="020F050202020403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CB40E7-8E0C-40E5-A707-E2001EBF2373}"/>
              </a:ext>
            </a:extLst>
          </p:cNvPr>
          <p:cNvSpPr/>
          <p:nvPr/>
        </p:nvSpPr>
        <p:spPr>
          <a:xfrm>
            <a:off x="1844982" y="1547140"/>
            <a:ext cx="905337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b="1" dirty="0">
                <a:solidFill>
                  <a:srgbClr val="000000"/>
                </a:solidFill>
              </a:rPr>
              <a:t>What new rules do we need for </a:t>
            </a:r>
          </a:p>
          <a:p>
            <a:r>
              <a:rPr lang="en-GB" sz="4800" b="1" dirty="0">
                <a:solidFill>
                  <a:srgbClr val="000000"/>
                </a:solidFill>
              </a:rPr>
              <a:t>our new activities and equipment?</a:t>
            </a:r>
          </a:p>
        </p:txBody>
      </p:sp>
      <p:pic>
        <p:nvPicPr>
          <p:cNvPr id="2050" name="Picture 2" descr="Question Mark Thought Bubble Stock ...">
            <a:extLst>
              <a:ext uri="{FF2B5EF4-FFF2-40B4-BE49-F238E27FC236}">
                <a16:creationId xmlns:a16="http://schemas.microsoft.com/office/drawing/2014/main" id="{94E8F175-BBA9-49EB-890E-D28AED7B6A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741" y="3729231"/>
            <a:ext cx="3603970" cy="255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EE8358DB-4396-0100-A122-27759B9F018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5" r="3" b="3"/>
          <a:stretch>
            <a:fillRect/>
          </a:stretch>
        </p:blipFill>
        <p:spPr>
          <a:xfrm>
            <a:off x="7355833" y="3360394"/>
            <a:ext cx="3542525" cy="3497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722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B3253-B8C8-5710-94B7-190CFD3E2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F631E56-AAC0-76C8-9ED5-EDE0715B887A}"/>
              </a:ext>
            </a:extLst>
          </p:cNvPr>
          <p:cNvSpPr txBox="1"/>
          <p:nvPr/>
        </p:nvSpPr>
        <p:spPr>
          <a:xfrm>
            <a:off x="530900" y="585658"/>
            <a:ext cx="3547581" cy="40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5FCBEF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What rules do we need for the </a:t>
            </a:r>
            <a:r>
              <a:rPr lang="en-US" sz="44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5FCBEF">
                    <a:lumMod val="75000"/>
                  </a:srgbClr>
                </a:solidFill>
                <a:latin typeface="Trebuchet MS" panose="020B0603020202020204"/>
              </a:rPr>
              <a:t>wheeled area?</a:t>
            </a:r>
            <a:endParaRPr kumimoji="0" lang="en-US" sz="4400" b="1" i="0" u="none" strike="noStrike" kern="1200" cap="none" spc="0" normalizeH="0" baseline="0" noProof="0" dirty="0">
              <a:ln w="22225">
                <a:solidFill>
                  <a:prstClr val="black"/>
                </a:solidFill>
                <a:prstDash val="solid"/>
              </a:ln>
              <a:solidFill>
                <a:srgbClr val="5FCBEF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>
              <a:ln w="22225">
                <a:solidFill>
                  <a:prstClr val="black"/>
                </a:solidFill>
                <a:prstDash val="solid"/>
              </a:ln>
              <a:solidFill>
                <a:srgbClr val="5FCBEF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graphicFrame>
        <p:nvGraphicFramePr>
          <p:cNvPr id="9" name="TextBox 6">
            <a:extLst>
              <a:ext uri="{FF2B5EF4-FFF2-40B4-BE49-F238E27FC236}">
                <a16:creationId xmlns:a16="http://schemas.microsoft.com/office/drawing/2014/main" id="{9CE949A5-4B27-B26A-FA19-68DFB625BB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19295766"/>
              </p:ext>
            </p:extLst>
          </p:nvPr>
        </p:nvGraphicFramePr>
        <p:xfrm>
          <a:off x="4968286" y="652324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E303EA3-98EA-7EC3-FFED-98C6F413ADAB}"/>
              </a:ext>
            </a:extLst>
          </p:cNvPr>
          <p:cNvSpPr txBox="1"/>
          <p:nvPr/>
        </p:nvSpPr>
        <p:spPr>
          <a:xfrm>
            <a:off x="1437144" y="4070619"/>
            <a:ext cx="8921063" cy="40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5FCBEF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Negotiate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FB6B979-5DB1-97DF-397D-EEE740C36CA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68470" y="4070619"/>
            <a:ext cx="1668491" cy="1668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381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A420FA-E286-CA5B-B208-62698923DC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F67155A-6E37-02E1-EDD5-232AC37090CE}"/>
              </a:ext>
            </a:extLst>
          </p:cNvPr>
          <p:cNvSpPr txBox="1"/>
          <p:nvPr/>
        </p:nvSpPr>
        <p:spPr>
          <a:xfrm>
            <a:off x="805397" y="190501"/>
            <a:ext cx="3949483" cy="40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60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Negotiate</a:t>
            </a:r>
          </a:p>
          <a:p>
            <a:pPr marL="0" marR="0" lvl="0" indent="0" fontAlgn="auto"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en-US" sz="4400" b="1" i="0" u="none" strike="noStrike" cap="none" spc="0" normalizeH="0" baseline="0" noProof="0" dirty="0">
              <a:ln w="22225">
                <a:solidFill>
                  <a:prstClr val="black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9" name="TextBox 6">
            <a:extLst>
              <a:ext uri="{FF2B5EF4-FFF2-40B4-BE49-F238E27FC236}">
                <a16:creationId xmlns:a16="http://schemas.microsoft.com/office/drawing/2014/main" id="{E8AC4DE9-8849-4F2E-7572-77F938AF42A5}"/>
              </a:ext>
            </a:extLst>
          </p:cNvPr>
          <p:cNvGraphicFramePr/>
          <p:nvPr/>
        </p:nvGraphicFramePr>
        <p:xfrm>
          <a:off x="4968286" y="652324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2CCA27D-A361-C7CD-3121-6620D6C62349}"/>
              </a:ext>
            </a:extLst>
          </p:cNvPr>
          <p:cNvSpPr txBox="1"/>
          <p:nvPr/>
        </p:nvSpPr>
        <p:spPr>
          <a:xfrm>
            <a:off x="566164" y="4062413"/>
            <a:ext cx="8921063" cy="40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fontAlgn="auto"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en-US" sz="6000" b="1" i="0" u="none" strike="noStrike" cap="none" spc="0" normalizeH="0" baseline="0" noProof="0" dirty="0">
              <a:ln w="22225">
                <a:solidFill>
                  <a:prstClr val="black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A6A358-D563-F524-3416-DC8F27DB2819}"/>
              </a:ext>
            </a:extLst>
          </p:cNvPr>
          <p:cNvSpPr txBox="1"/>
          <p:nvPr/>
        </p:nvSpPr>
        <p:spPr>
          <a:xfrm>
            <a:off x="-273304" y="4854051"/>
            <a:ext cx="6106884" cy="1523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fontAlgn="auto"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endParaRPr lang="en-US" sz="4400" b="1" dirty="0">
              <a:ln w="22225">
                <a:solidFill>
                  <a:prstClr val="black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fontAlgn="auto"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US" sz="44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Reminders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00D4CF4-9768-D01E-91AA-B7D2BB6379F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2690" y="2475522"/>
            <a:ext cx="1783897" cy="237852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88643E1-3117-F87F-CEB6-058BA161832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84228" y="2933205"/>
            <a:ext cx="1906732" cy="25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85340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260</Words>
  <Application>Microsoft Office PowerPoint</Application>
  <PresentationFormat>Widescreen</PresentationFormat>
  <Paragraphs>41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Trebuchet MS</vt:lpstr>
      <vt:lpstr>Wingdings</vt:lpstr>
      <vt:lpstr>Wingdings 3</vt:lpstr>
      <vt:lpstr>1_Office Theme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Clare Poulson</dc:creator>
  <cp:lastModifiedBy>Clare Poulson</cp:lastModifiedBy>
  <cp:revision>9</cp:revision>
  <dcterms:created xsi:type="dcterms:W3CDTF">2025-08-31T12:26:23Z</dcterms:created>
  <dcterms:modified xsi:type="dcterms:W3CDTF">2026-02-28T07:54:31Z</dcterms:modified>
</cp:coreProperties>
</file>