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sldIdLst>
    <p:sldId id="275" r:id="rId3"/>
    <p:sldId id="273" r:id="rId4"/>
    <p:sldId id="274" r:id="rId5"/>
    <p:sldId id="279" r:id="rId6"/>
    <p:sldId id="29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Scooting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Transporting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Wiggling- wiggle bikes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Only one person at a time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speed on scooters as you will find it difficult to stop  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Ride all over the playground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 custLinFactNeighborX="171" custLinFactNeighborY="-30110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US" dirty="0"/>
            <a:t>Scooters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DD759913-A2CF-49BA-9CCA-82CECDE6F78F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AF4F6DA0-6F62-46FD-B639-FCCB624697D5}" type="parTrans" cxnId="{121462A4-1A68-40EE-865D-F65489E99A27}">
      <dgm:prSet/>
      <dgm:spPr/>
      <dgm:t>
        <a:bodyPr/>
        <a:lstStyle/>
        <a:p>
          <a:endParaRPr lang="en-GB"/>
        </a:p>
      </dgm:t>
    </dgm:pt>
    <dgm:pt modelId="{C86024C3-093E-48D9-93ED-A22FD62500DC}" type="sibTrans" cxnId="{121462A4-1A68-40EE-865D-F65489E99A27}">
      <dgm:prSet/>
      <dgm:spPr/>
      <dgm:t>
        <a:bodyPr/>
        <a:lstStyle/>
        <a:p>
          <a:endParaRPr lang="en-GB"/>
        </a:p>
      </dgm:t>
    </dgm:pt>
    <dgm:pt modelId="{4B7BF215-974D-4913-B8B5-90E90AB30FC3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Be aware of speed and crashing into others on the wiggle bikes and scooters. </a:t>
          </a:r>
        </a:p>
      </dgm:t>
    </dgm:pt>
    <dgm:pt modelId="{5870D639-B5DC-40D5-9B0A-0D1023DD7874}" type="parTrans" cxnId="{BD7C2FBB-78CC-45CA-8B8F-AEA383DAC354}">
      <dgm:prSet/>
      <dgm:spPr/>
      <dgm:t>
        <a:bodyPr/>
        <a:lstStyle/>
        <a:p>
          <a:endParaRPr lang="en-GB"/>
        </a:p>
      </dgm:t>
    </dgm:pt>
    <dgm:pt modelId="{88F0FAC7-1640-4C42-82C2-4CD7A058EB71}" type="sibTrans" cxnId="{BD7C2FBB-78CC-45CA-8B8F-AEA383DAC354}">
      <dgm:prSet/>
      <dgm:spPr/>
      <dgm:t>
        <a:bodyPr/>
        <a:lstStyle/>
        <a:p>
          <a:endParaRPr lang="en-GB"/>
        </a:p>
      </dgm:t>
    </dgm:pt>
    <dgm:pt modelId="{EFB79B7A-E46E-4F27-A840-E37EDBEDFA4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Always follow one way system- clockwise only</a:t>
          </a:r>
        </a:p>
      </dgm:t>
    </dgm:pt>
    <dgm:pt modelId="{712E62A2-5FA7-436C-B046-07D79FEA4D4F}" type="parTrans" cxnId="{CB356929-CE8E-4BCB-A5CD-C7F642EA352C}">
      <dgm:prSet/>
      <dgm:spPr/>
      <dgm:t>
        <a:bodyPr/>
        <a:lstStyle/>
        <a:p>
          <a:endParaRPr lang="en-GB"/>
        </a:p>
      </dgm:t>
    </dgm:pt>
    <dgm:pt modelId="{8F5D7FC9-437D-4A06-B77C-A5CE9144B90B}" type="sibTrans" cxnId="{CB356929-CE8E-4BCB-A5CD-C7F642EA352C}">
      <dgm:prSet/>
      <dgm:spPr/>
      <dgm:t>
        <a:bodyPr/>
        <a:lstStyle/>
        <a:p>
          <a:endParaRPr lang="en-GB"/>
        </a:p>
      </dgm:t>
    </dgm:pt>
    <dgm:pt modelId="{CEE57A77-A672-4AA6-A3CC-C814497129D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Take care when taking off helmets please back in the box or give to another child.</a:t>
          </a:r>
        </a:p>
      </dgm:t>
    </dgm:pt>
    <dgm:pt modelId="{3732E354-9B78-4B83-B282-411EB0A0815E}" type="parTrans" cxnId="{8FEE9BBD-33BB-4CB0-B533-0D3805C09AB7}">
      <dgm:prSet/>
      <dgm:spPr/>
      <dgm:t>
        <a:bodyPr/>
        <a:lstStyle/>
        <a:p>
          <a:endParaRPr lang="en-GB"/>
        </a:p>
      </dgm:t>
    </dgm:pt>
    <dgm:pt modelId="{8C46FC22-680F-467D-A18A-18D587F09008}" type="sibTrans" cxnId="{8FEE9BBD-33BB-4CB0-B533-0D3805C09AB7}">
      <dgm:prSet/>
      <dgm:spPr/>
      <dgm:t>
        <a:bodyPr/>
        <a:lstStyle/>
        <a:p>
          <a:endParaRPr lang="en-GB"/>
        </a:p>
      </dgm:t>
    </dgm:pt>
    <dgm:pt modelId="{46BAEE96-51EF-4ED4-BBCC-DFA5116251F0}">
      <dgm:prSet/>
      <dgm:spPr/>
      <dgm:t>
        <a:bodyPr/>
        <a:lstStyle/>
        <a:p>
          <a:pPr>
            <a:buNone/>
          </a:pPr>
          <a:r>
            <a:rPr lang="en-US" dirty="0"/>
            <a:t>Be aware of the fingers trap on wheeled boards. </a:t>
          </a:r>
        </a:p>
      </dgm:t>
    </dgm:pt>
    <dgm:pt modelId="{7D90FCD7-9439-4637-9878-ED7B23280387}" type="parTrans" cxnId="{82FC0D30-5E44-4921-A86E-E235F9F1A3EA}">
      <dgm:prSet/>
      <dgm:spPr/>
      <dgm:t>
        <a:bodyPr/>
        <a:lstStyle/>
        <a:p>
          <a:endParaRPr lang="en-GB"/>
        </a:p>
      </dgm:t>
    </dgm:pt>
    <dgm:pt modelId="{838B1BB6-A235-425B-8BA5-BF93BC637FBF}" type="sibTrans" cxnId="{82FC0D30-5E44-4921-A86E-E235F9F1A3EA}">
      <dgm:prSet/>
      <dgm:spPr/>
      <dgm:t>
        <a:bodyPr/>
        <a:lstStyle/>
        <a:p>
          <a:endParaRPr lang="en-GB"/>
        </a:p>
      </dgm:t>
    </dgm:pt>
    <dgm:pt modelId="{512B9973-0B56-4D5B-A1B3-B78AC09859C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>
              <a:solidFill>
                <a:srgbClr val="FF0000"/>
              </a:solidFill>
            </a:rPr>
            <a:t>Always wear a helmet. </a:t>
          </a:r>
          <a:endParaRPr lang="en-GB" dirty="0">
            <a:solidFill>
              <a:srgbClr val="FF0000"/>
            </a:solidFill>
          </a:endParaRPr>
        </a:p>
      </dgm:t>
    </dgm:pt>
    <dgm:pt modelId="{732C0B2F-F228-4338-854D-7861AEF8B3F9}" type="parTrans" cxnId="{FA433386-0F04-4134-B2BB-4FF62C2ED2BB}">
      <dgm:prSet/>
      <dgm:spPr/>
      <dgm:t>
        <a:bodyPr/>
        <a:lstStyle/>
        <a:p>
          <a:endParaRPr lang="en-GB"/>
        </a:p>
      </dgm:t>
    </dgm:pt>
    <dgm:pt modelId="{CA8033DF-0102-4B51-A11A-5CB9622178EC}" type="sibTrans" cxnId="{FA433386-0F04-4134-B2BB-4FF62C2ED2BB}">
      <dgm:prSet/>
      <dgm:spPr/>
      <dgm:t>
        <a:bodyPr/>
        <a:lstStyle/>
        <a:p>
          <a:endParaRPr lang="en-GB"/>
        </a:p>
      </dgm:t>
    </dgm:pt>
    <dgm:pt modelId="{ED3636D5-8425-4B31-88D5-F5824A7236B4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/>
            <a:t>Please </a:t>
          </a:r>
          <a:r>
            <a:rPr lang="en-US" dirty="0">
              <a:solidFill>
                <a:srgbClr val="FF0000"/>
              </a:solidFill>
            </a:rPr>
            <a:t>don't</a:t>
          </a:r>
          <a:r>
            <a:rPr lang="en-US" dirty="0"/>
            <a:t> just drop helmets on the floor.</a:t>
          </a:r>
        </a:p>
      </dgm:t>
    </dgm:pt>
    <dgm:pt modelId="{72F725B4-F0D4-45E2-BA94-F8F612A8FB69}" type="parTrans" cxnId="{D510207B-3DDC-4738-9618-A693F8CEA122}">
      <dgm:prSet/>
      <dgm:spPr/>
      <dgm:t>
        <a:bodyPr/>
        <a:lstStyle/>
        <a:p>
          <a:endParaRPr lang="en-GB"/>
        </a:p>
      </dgm:t>
    </dgm:pt>
    <dgm:pt modelId="{84C0B04E-553F-4C64-88CE-C95B7A46CDCF}" type="sibTrans" cxnId="{D510207B-3DDC-4738-9618-A693F8CEA122}">
      <dgm:prSet/>
      <dgm:spPr/>
      <dgm:t>
        <a:bodyPr/>
        <a:lstStyle/>
        <a:p>
          <a:endParaRPr lang="en-GB"/>
        </a:p>
      </dgm:t>
    </dgm:pt>
    <dgm:pt modelId="{65FC773D-0944-4CFB-9FED-6C9BB958793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>
              <a:solidFill>
                <a:schemeClr val="tx1"/>
              </a:solidFill>
            </a:rPr>
            <a:t>Scooters/wiggle bikes are to be reburned to behind the container- not thrown down the slope!</a:t>
          </a:r>
        </a:p>
      </dgm:t>
    </dgm:pt>
    <dgm:pt modelId="{2497030C-9BC0-41C5-BB48-52607EDAE350}" type="parTrans" cxnId="{4D70CB93-FE33-4824-9430-F921A8DB2A2D}">
      <dgm:prSet/>
      <dgm:spPr/>
      <dgm:t>
        <a:bodyPr/>
        <a:lstStyle/>
        <a:p>
          <a:endParaRPr lang="en-GB"/>
        </a:p>
      </dgm:t>
    </dgm:pt>
    <dgm:pt modelId="{CF47356A-1B3D-44F1-8370-181CFDF36C77}" type="sibTrans" cxnId="{4D70CB93-FE33-4824-9430-F921A8DB2A2D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45F5602-833D-46FD-9BAD-3A7F85DE83AD}" type="presOf" srcId="{46BAEE96-51EF-4ED4-BBCC-DFA5116251F0}" destId="{64539474-E16B-4F98-A077-19CA151BB17C}" srcOrd="0" destOrd="4" presId="urn:microsoft.com/office/officeart/2005/8/layout/vList2"/>
    <dgm:cxn modelId="{7F3B9808-6BFF-44A4-9776-860EAC683F40}" type="presOf" srcId="{EFB79B7A-E46E-4F27-A840-E37EDBEDFA46}" destId="{64539474-E16B-4F98-A077-19CA151BB17C}" srcOrd="0" destOrd="1" presId="urn:microsoft.com/office/officeart/2005/8/layout/vList2"/>
    <dgm:cxn modelId="{F6CEF21E-1152-4424-92B5-3DFA70AADA2E}" type="presOf" srcId="{BE572BB2-21E8-45DB-B83E-E9F5C9D352E1}" destId="{64539474-E16B-4F98-A077-19CA151BB17C}" srcOrd="0" destOrd="7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CB356929-CE8E-4BCB-A5CD-C7F642EA352C}" srcId="{09D6EDA5-A781-4B92-90D9-56F62A17CB46}" destId="{EFB79B7A-E46E-4F27-A840-E37EDBEDFA46}" srcOrd="1" destOrd="0" parTransId="{712E62A2-5FA7-436C-B046-07D79FEA4D4F}" sibTransId="{8F5D7FC9-437D-4A06-B77C-A5CE9144B90B}"/>
    <dgm:cxn modelId="{82FC0D30-5E44-4921-A86E-E235F9F1A3EA}" srcId="{09D6EDA5-A781-4B92-90D9-56F62A17CB46}" destId="{46BAEE96-51EF-4ED4-BBCC-DFA5116251F0}" srcOrd="4" destOrd="0" parTransId="{7D90FCD7-9439-4637-9878-ED7B23280387}" sibTransId="{838B1BB6-A235-425B-8BA5-BF93BC637FBF}"/>
    <dgm:cxn modelId="{BC53355C-C792-49BA-A7C2-B10B7C60B9C9}" type="presOf" srcId="{DD759913-A2CF-49BA-9CCA-82CECDE6F78F}" destId="{64539474-E16B-4F98-A077-19CA151BB17C}" srcOrd="0" destOrd="8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9D37036B-D0CA-4651-A92A-7FBF34A1E123}" type="presOf" srcId="{512B9973-0B56-4D5B-A1B3-B78AC09859C9}" destId="{64539474-E16B-4F98-A077-19CA151BB17C}" srcOrd="0" destOrd="5" presId="urn:microsoft.com/office/officeart/2005/8/layout/vList2"/>
    <dgm:cxn modelId="{1D55C36D-87EB-44A8-A92B-7E8649194EF3}" type="presOf" srcId="{ED3636D5-8425-4B31-88D5-F5824A7236B4}" destId="{64539474-E16B-4F98-A077-19CA151BB17C}" srcOrd="0" destOrd="3" presId="urn:microsoft.com/office/officeart/2005/8/layout/vList2"/>
    <dgm:cxn modelId="{8A537750-D94A-46D4-85E1-7B07AF634BA4}" srcId="{09D6EDA5-A781-4B92-90D9-56F62A17CB46}" destId="{BE572BB2-21E8-45DB-B83E-E9F5C9D352E1}" srcOrd="7" destOrd="0" parTransId="{42FB34A3-3620-447C-98BE-1C5BDB4FEBF2}" sibTransId="{C681EB12-2966-4B27-A814-9AA3315077C0}"/>
    <dgm:cxn modelId="{DFF8C75A-C858-486A-97EA-AE900C282823}" type="presOf" srcId="{65FC773D-0944-4CFB-9FED-6C9BB958793F}" destId="{64539474-E16B-4F98-A077-19CA151BB17C}" srcOrd="0" destOrd="6" presId="urn:microsoft.com/office/officeart/2005/8/layout/vList2"/>
    <dgm:cxn modelId="{D510207B-3DDC-4738-9618-A693F8CEA122}" srcId="{09D6EDA5-A781-4B92-90D9-56F62A17CB46}" destId="{ED3636D5-8425-4B31-88D5-F5824A7236B4}" srcOrd="3" destOrd="0" parTransId="{72F725B4-F0D4-45E2-BA94-F8F612A8FB69}" sibTransId="{84C0B04E-553F-4C64-88CE-C95B7A46CDCF}"/>
    <dgm:cxn modelId="{0600C77B-6D38-4257-B832-4F7CE6646BFD}" type="presOf" srcId="{4B7BF215-974D-4913-B8B5-90E90AB30FC3}" destId="{64539474-E16B-4F98-A077-19CA151BB17C}" srcOrd="0" destOrd="0" presId="urn:microsoft.com/office/officeart/2005/8/layout/vList2"/>
    <dgm:cxn modelId="{FA433386-0F04-4134-B2BB-4FF62C2ED2BB}" srcId="{09D6EDA5-A781-4B92-90D9-56F62A17CB46}" destId="{512B9973-0B56-4D5B-A1B3-B78AC09859C9}" srcOrd="5" destOrd="0" parTransId="{732C0B2F-F228-4338-854D-7861AEF8B3F9}" sibTransId="{CA8033DF-0102-4B51-A11A-5CB9622178EC}"/>
    <dgm:cxn modelId="{CDC88286-F58E-4313-9FC5-F76138315C14}" type="presOf" srcId="{CEE57A77-A672-4AA6-A3CC-C814497129D9}" destId="{64539474-E16B-4F98-A077-19CA151BB17C}" srcOrd="0" destOrd="2" presId="urn:microsoft.com/office/officeart/2005/8/layout/vList2"/>
    <dgm:cxn modelId="{4D70CB93-FE33-4824-9430-F921A8DB2A2D}" srcId="{09D6EDA5-A781-4B92-90D9-56F62A17CB46}" destId="{65FC773D-0944-4CFB-9FED-6C9BB958793F}" srcOrd="6" destOrd="0" parTransId="{2497030C-9BC0-41C5-BB48-52607EDAE350}" sibTransId="{CF47356A-1B3D-44F1-8370-181CFDF36C77}"/>
    <dgm:cxn modelId="{121462A4-1A68-40EE-865D-F65489E99A27}" srcId="{09D6EDA5-A781-4B92-90D9-56F62A17CB46}" destId="{DD759913-A2CF-49BA-9CCA-82CECDE6F78F}" srcOrd="8" destOrd="0" parTransId="{AF4F6DA0-6F62-46FD-B639-FCCB624697D5}" sibTransId="{C86024C3-093E-48D9-93ED-A22FD62500DC}"/>
    <dgm:cxn modelId="{BD7C2FBB-78CC-45CA-8B8F-AEA383DAC354}" srcId="{09D6EDA5-A781-4B92-90D9-56F62A17CB46}" destId="{4B7BF215-974D-4913-B8B5-90E90AB30FC3}" srcOrd="0" destOrd="0" parTransId="{5870D639-B5DC-40D5-9B0A-0D1023DD7874}" sibTransId="{88F0FAC7-1640-4C42-82C2-4CD7A058EB71}"/>
    <dgm:cxn modelId="{8FEE9BBD-33BB-4CB0-B533-0D3805C09AB7}" srcId="{09D6EDA5-A781-4B92-90D9-56F62A17CB46}" destId="{CEE57A77-A672-4AA6-A3CC-C814497129D9}" srcOrd="2" destOrd="0" parTransId="{3732E354-9B78-4B83-B282-411EB0A0815E}" sibTransId="{8C46FC22-680F-467D-A18A-18D587F09008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3200" dirty="0"/>
            <a:t>Wheeled areas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 </a:t>
          </a:r>
          <a:r>
            <a:rPr lang="en-US" sz="2400" dirty="0">
              <a:solidFill>
                <a:srgbClr val="FF0000"/>
              </a:solidFill>
            </a:rPr>
            <a:t>Don’t</a:t>
          </a:r>
          <a:r>
            <a:rPr lang="en-US" sz="2400" dirty="0"/>
            <a:t> walk on the wheeled area.</a:t>
          </a:r>
        </a:p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Always follow the one-way system.</a:t>
          </a:r>
        </a:p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Always wear a helmet.</a:t>
          </a:r>
        </a:p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Be aware of speed and crashing into others on scooters and wiggle bikes. 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F5FA68B2-85AC-47C0-BF5E-A06BE3B38E52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 </a:t>
          </a:r>
          <a:r>
            <a:rPr lang="en-US" sz="2400" dirty="0">
              <a:solidFill>
                <a:srgbClr val="FF0000"/>
              </a:solidFill>
            </a:rPr>
            <a:t>Don’t</a:t>
          </a:r>
          <a:r>
            <a:rPr lang="en-US" sz="2400" dirty="0"/>
            <a:t> drop helmets on the floor please take care of helmets- give to another child or put onto bars of scooter when you take them off. </a:t>
          </a:r>
        </a:p>
      </dgm:t>
    </dgm:pt>
    <dgm:pt modelId="{58A2D0C6-7834-4762-A5AE-61B6C50EFA79}" type="parTrans" cxnId="{0F19143B-7F4E-4736-B956-EADA9DDA41B8}">
      <dgm:prSet/>
      <dgm:spPr/>
      <dgm:t>
        <a:bodyPr/>
        <a:lstStyle/>
        <a:p>
          <a:endParaRPr lang="en-GB"/>
        </a:p>
      </dgm:t>
    </dgm:pt>
    <dgm:pt modelId="{2EA206C4-ECFB-40DB-B682-D5C5413E5898}" type="sibTrans" cxnId="{0F19143B-7F4E-4736-B956-EADA9DDA41B8}">
      <dgm:prSet/>
      <dgm:spPr/>
      <dgm:t>
        <a:bodyPr/>
        <a:lstStyle/>
        <a:p>
          <a:endParaRPr lang="en-GB"/>
        </a:p>
      </dgm:t>
    </dgm:pt>
    <dgm:pt modelId="{E4ABF3D9-F48E-4120-9843-5AA7BC2C82C7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 You must wear arm and knees pads on the pulleys/ scooter boards.</a:t>
          </a:r>
        </a:p>
      </dgm:t>
    </dgm:pt>
    <dgm:pt modelId="{1C8CDF67-395C-47AC-A920-B120521E299F}" type="parTrans" cxnId="{52534470-D65C-4504-A2EC-B38BF4F1BC44}">
      <dgm:prSet/>
      <dgm:spPr/>
      <dgm:t>
        <a:bodyPr/>
        <a:lstStyle/>
        <a:p>
          <a:endParaRPr lang="en-GB"/>
        </a:p>
      </dgm:t>
    </dgm:pt>
    <dgm:pt modelId="{D65FD57F-1606-4286-9737-420E668CB291}" type="sibTrans" cxnId="{52534470-D65C-4504-A2EC-B38BF4F1BC44}">
      <dgm:prSet/>
      <dgm:spPr/>
      <dgm:t>
        <a:bodyPr/>
        <a:lstStyle/>
        <a:p>
          <a:endParaRPr lang="en-GB"/>
        </a:p>
      </dgm:t>
    </dgm:pt>
    <dgm:pt modelId="{EC9B30AF-1B95-44D6-8B26-27AAFB8EEE8F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If you're pushing a friend in a pushchair- don’t run and be aware of scooters and wiggle boards.</a:t>
          </a:r>
        </a:p>
      </dgm:t>
    </dgm:pt>
    <dgm:pt modelId="{9BE69CD9-A19A-4AE3-8BC7-6AEE2CDB7850}" type="parTrans" cxnId="{B2C25028-394F-4F79-9319-4D352AA934EE}">
      <dgm:prSet/>
      <dgm:spPr/>
    </dgm:pt>
    <dgm:pt modelId="{A19B5E92-1CB6-4AD9-AA38-9E4C36DBC57C}" type="sibTrans" cxnId="{B2C25028-394F-4F79-9319-4D352AA934EE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286A01E-ED4E-48EB-9796-147096AFF9F5}" type="presOf" srcId="{F5FA68B2-85AC-47C0-BF5E-A06BE3B38E52}" destId="{64539474-E16B-4F98-A077-19CA151BB17C}" srcOrd="0" destOrd="1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B2C25028-394F-4F79-9319-4D352AA934EE}" srcId="{09D6EDA5-A781-4B92-90D9-56F62A17CB46}" destId="{EC9B30AF-1B95-44D6-8B26-27AAFB8EEE8F}" srcOrd="3" destOrd="0" parTransId="{9BE69CD9-A19A-4AE3-8BC7-6AEE2CDB7850}" sibTransId="{A19B5E92-1CB6-4AD9-AA38-9E4C36DBC57C}"/>
    <dgm:cxn modelId="{0F19143B-7F4E-4736-B956-EADA9DDA41B8}" srcId="{09D6EDA5-A781-4B92-90D9-56F62A17CB46}" destId="{F5FA68B2-85AC-47C0-BF5E-A06BE3B38E52}" srcOrd="1" destOrd="0" parTransId="{58A2D0C6-7834-4762-A5AE-61B6C50EFA79}" sibTransId="{2EA206C4-ECFB-40DB-B682-D5C5413E5898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52534470-D65C-4504-A2EC-B38BF4F1BC44}" srcId="{09D6EDA5-A781-4B92-90D9-56F62A17CB46}" destId="{E4ABF3D9-F48E-4120-9843-5AA7BC2C82C7}" srcOrd="2" destOrd="0" parTransId="{1C8CDF67-395C-47AC-A920-B120521E299F}" sibTransId="{D65FD57F-1606-4286-9737-420E668CB291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5" presId="urn:microsoft.com/office/officeart/2005/8/layout/vList2"/>
    <dgm:cxn modelId="{44763F86-337F-4C05-9896-4EC05AFC8C9D}" type="presOf" srcId="{1CC316EC-9F2E-473C-B3D0-C59B6BD48E1B}" destId="{64539474-E16B-4F98-A077-19CA151BB17C}" srcOrd="0" destOrd="4" presId="urn:microsoft.com/office/officeart/2005/8/layout/vList2"/>
    <dgm:cxn modelId="{AB7099A0-F1C5-4219-953C-1DFCBC256C32}" type="presOf" srcId="{E4ABF3D9-F48E-4120-9843-5AA7BC2C82C7}" destId="{64539474-E16B-4F98-A077-19CA151BB17C}" srcOrd="0" destOrd="2" presId="urn:microsoft.com/office/officeart/2005/8/layout/vList2"/>
    <dgm:cxn modelId="{AFEE28C5-EBC2-4766-A251-01D401FE9A20}" type="presOf" srcId="{C2171463-3BE1-4B76-9339-27FAD3ABC56A}" destId="{64539474-E16B-4F98-A077-19CA151BB17C}" srcOrd="0" destOrd="6" presId="urn:microsoft.com/office/officeart/2005/8/layout/vList2"/>
    <dgm:cxn modelId="{0F29A4DC-E411-4135-84BB-1AB7A240A02D}" srcId="{09D6EDA5-A781-4B92-90D9-56F62A17CB46}" destId="{A44D1A92-5ADA-410E-8970-C945E9427ACD}" srcOrd="5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4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6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951157F4-7FF5-48D8-84F9-6619AFB22E21}" type="presOf" srcId="{EC9B30AF-1B95-44D6-8B26-27AAFB8EEE8F}" destId="{64539474-E16B-4F98-A077-19CA151BB17C}" srcOrd="0" destOrd="3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Scooting</a:t>
          </a:r>
        </a:p>
      </dsp:txBody>
      <dsp:txXfrm>
        <a:off x="2677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Transporting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Wiggling- wiggle bikes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887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Only one person at a time</a:t>
          </a:r>
        </a:p>
      </dsp:txBody>
      <dsp:txXfrm>
        <a:off x="3564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speed on scooters as you will find it difficult to stop  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Ride all over the playground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631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Scooters</a:t>
          </a:r>
        </a:p>
      </dsp:txBody>
      <dsp:txXfrm>
        <a:off x="30842" y="30842"/>
        <a:ext cx="6631129" cy="570116"/>
      </dsp:txXfrm>
    </dsp:sp>
    <dsp:sp modelId="{64539474-E16B-4F98-A077-19CA151BB17C}">
      <dsp:nvSpPr>
        <dsp:cNvPr id="0" name=""/>
        <dsp:cNvSpPr/>
      </dsp:nvSpPr>
      <dsp:spPr>
        <a:xfrm>
          <a:off x="0" y="771345"/>
          <a:ext cx="6692813" cy="3912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100" kern="1200" dirty="0"/>
            <a:t>Be aware of speed and crashing into others on the wiggle bikes and scooters.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Always follow one way system- clockwise only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Take care when taking off helmets please back in the box or give to another child.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100" kern="1200" dirty="0"/>
            <a:t>Please </a:t>
          </a:r>
          <a:r>
            <a:rPr lang="en-US" sz="2100" kern="1200" dirty="0">
              <a:solidFill>
                <a:srgbClr val="FF0000"/>
              </a:solidFill>
            </a:rPr>
            <a:t>don't</a:t>
          </a:r>
          <a:r>
            <a:rPr lang="en-US" sz="2100" kern="1200" dirty="0"/>
            <a:t> just drop helmets on the floor.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100" kern="1200" dirty="0"/>
            <a:t>Be aware of the fingers trap on wheeled boards.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100" kern="1200" dirty="0">
              <a:solidFill>
                <a:srgbClr val="FF0000"/>
              </a:solidFill>
            </a:rPr>
            <a:t>Always wear a helmet. </a:t>
          </a:r>
          <a:endParaRPr lang="en-GB" sz="2100" kern="1200" dirty="0">
            <a:solidFill>
              <a:srgbClr val="FF000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GB" sz="2100" kern="1200" dirty="0">
              <a:solidFill>
                <a:schemeClr val="tx1"/>
              </a:solidFill>
            </a:rPr>
            <a:t>Scooters/wiggle bikes are to be reburned to behind the container- not thrown down the slope!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100" kern="1200" dirty="0"/>
        </a:p>
      </dsp:txBody>
      <dsp:txXfrm>
        <a:off x="0" y="771345"/>
        <a:ext cx="6692813" cy="39123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887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Wheeled areas</a:t>
          </a:r>
        </a:p>
      </dsp:txBody>
      <dsp:txXfrm>
        <a:off x="23858" y="23858"/>
        <a:ext cx="6645097" cy="441012"/>
      </dsp:txXfrm>
    </dsp:sp>
    <dsp:sp modelId="{64539474-E16B-4F98-A077-19CA151BB17C}">
      <dsp:nvSpPr>
        <dsp:cNvPr id="0" name=""/>
        <dsp:cNvSpPr/>
      </dsp:nvSpPr>
      <dsp:spPr>
        <a:xfrm>
          <a:off x="0" y="494275"/>
          <a:ext cx="6692813" cy="4323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0480" rIns="170688" bIns="3048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 </a:t>
          </a:r>
          <a:r>
            <a:rPr lang="en-US" sz="2400" kern="1200" dirty="0">
              <a:solidFill>
                <a:srgbClr val="FF0000"/>
              </a:solidFill>
            </a:rPr>
            <a:t>Don’t</a:t>
          </a:r>
          <a:r>
            <a:rPr lang="en-US" sz="2400" kern="1200" dirty="0"/>
            <a:t> walk on the wheeled area.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Always follow the one-way system.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Always wear a helmet.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Be aware of speed and crashing into others on scooters and wiggle bikes. 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 </a:t>
          </a:r>
          <a:r>
            <a:rPr lang="en-US" sz="2400" kern="1200" dirty="0">
              <a:solidFill>
                <a:srgbClr val="FF0000"/>
              </a:solidFill>
            </a:rPr>
            <a:t>Don’t</a:t>
          </a:r>
          <a:r>
            <a:rPr lang="en-US" sz="2400" kern="1200" dirty="0"/>
            <a:t> drop helmets on the floor please take care of helmets- give to another child or put onto bars of scooter when you take them off.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 You must wear arm and knees pads on the pulleys/ scooter boards.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If you're pushing a friend in a pushchair- don’t run and be aware of scooters and wiggle boards.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94275"/>
        <a:ext cx="6692813" cy="4323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5F513-6A7F-46B9-A235-2B35A8353D1E}" type="datetimeFigureOut">
              <a:rPr lang="en-GB" smtClean="0"/>
              <a:t>28/02/2026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2A24A-B0E9-4FF4-810C-7512E9CB2A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9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22A24A-B0E9-4FF4-810C-7512E9CB2A1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66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18EE-9464-E728-3C36-7DD76B0E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55930B-510C-A34D-2D38-B55037BF6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3EFC8-4072-540F-45C7-72274E8B6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CE89F-DE2D-6BCA-F28C-69ED90F9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2AD54-58EE-62FC-F6CF-6C699C64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29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3B9B6-FACA-FCB9-3BE7-E3E90531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DA32E-53DF-8435-D747-1733E03D9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CFC30-AD14-1F49-25F6-110FED53A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7D5B1-ECCE-DA43-79B4-35FB0B097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AAC3B-24CE-B9F0-836D-9D0EA283F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20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F8EE6F-20E1-C323-4D6B-53A53E200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28F3A-8D8A-41FE-696F-CF3FAAEBD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A4B93-F96D-BFD8-1DF1-4F063A0A7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AD342-23F5-37CE-F10B-1918F793C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B7A71-7C07-EE7C-5689-0ED74799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97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449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032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762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875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40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657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457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90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76667-B06B-54C2-CC63-FB16BF663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E3556-849E-87D2-317B-6E9926505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3FFF1-EC4D-17C0-6108-B9D956257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CE424-5EC7-A92E-CEF4-21BD0591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D569D-55E0-61F6-9D7B-4F3CC2564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6893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428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858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2894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9616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932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2901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052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037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9C80A-B701-4D38-D1EB-ECA962AA0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4A7B6-F89F-8A36-3129-30464C03E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DB1F9-F67F-073D-FC12-CB3CD172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C996D-FE15-D4FE-895E-8AC1DB13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2BF56-D363-94B1-D0DB-15CD11BF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482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5F5C-E36D-8404-5C51-34D6FCC80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88B36-F511-5014-12F4-CF5BBDA0C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2D25F-6F32-7497-1B27-CD9DE7A3F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58851-A032-843D-3BDC-5D000AD0C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A9B10-5551-62E8-1497-986C6906C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A620B-042F-4B8E-A8AC-D74CE28A8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210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78CA9-6153-293B-4985-F579DF5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8745F-27B4-816F-3FB1-24EFF969F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A67F2-A04E-85F1-4127-7AD5E3AD9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10F81F-1C6B-CDCF-A57E-B06FFBF6B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DD1C2E-14E3-9A73-BD46-C36530AAA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97EBF-2EA4-F272-79DB-7C330D53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78A0C0-BAE8-2DC5-3877-80B9B10B6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EDDA4D-B8C6-AB78-2B08-9722A3868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55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B2951-1D39-BA5F-376A-3271D5AC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56DF1-1C40-658C-EA54-82D646AC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7C20DE-662B-ED15-EC4C-2ABCCB22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CB822A-8F1E-A157-2081-5C6FE26C4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54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C36440-0E60-9F0B-78BC-8D747BA35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9255A-9682-82E3-AB92-5ED5CC3B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59BDE-4376-E6EB-F5C9-0CB26594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54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53EBC-D8BF-9C70-F805-168CB9C3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9BA86-349F-F967-3B43-52852D870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0CABA2-6143-962E-370A-E14C18BDC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18BEA-B7E9-E0B5-13DF-1977A23F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F5977B-0764-D282-26B2-D140D55F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E860C-8085-D387-C705-D8CA1EE5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03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C2CFD-C583-6941-3C0B-1D5E23DA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02EB02-44AA-403F-6372-CFCEBCC9C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56A55-EBA3-2157-4164-00EFC441F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3EF1D-DC31-B7D0-620D-B1EEF14E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0957A-C7B1-BF87-A3AE-4141EC021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096286-D374-124E-0852-FDACF4D0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65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7F4E3E-F1E5-9D91-3B4D-11DF2372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F7F69-140F-66C7-4C3E-4E4FCA00C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4DC2E-28CB-DAEF-138C-C08D1A2BB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477356-BD0E-4F55-A728-97910938ED43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ED95E-E7FB-FD24-8F1B-F0C8E3CF0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5B17A-6A85-F326-5733-46F6ED7F7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53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CFBC8-A29E-4294-BDE7-5D3B9B76ED65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2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2EF434-5DD3-1507-7D10-25CA1FA6DDF8}"/>
              </a:ext>
            </a:extLst>
          </p:cNvPr>
          <p:cNvSpPr txBox="1"/>
          <p:nvPr/>
        </p:nvSpPr>
        <p:spPr>
          <a:xfrm>
            <a:off x="3498352" y="604065"/>
            <a:ext cx="63345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</a:p>
          <a:p>
            <a:pPr algn="ctr"/>
            <a:r>
              <a:rPr lang="en-US" sz="6000" b="1" dirty="0"/>
              <a:t>What will be new this week?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4972C2-9430-B67F-4C9F-CB00644EB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1584" y="3475167"/>
            <a:ext cx="2143125" cy="2143125"/>
          </a:xfrm>
          <a:prstGeom prst="rect">
            <a:avLst/>
          </a:prstGeom>
        </p:spPr>
      </p:pic>
      <p:pic>
        <p:nvPicPr>
          <p:cNvPr id="1026" name="Picture 2" descr="Schools - Scoot Fit">
            <a:extLst>
              <a:ext uri="{FF2B5EF4-FFF2-40B4-BE49-F238E27FC236}">
                <a16:creationId xmlns:a16="http://schemas.microsoft.com/office/drawing/2014/main" id="{342D9467-2A57-CD6F-2F81-1180F5F27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6"/>
          <a:stretch>
            <a:fillRect/>
          </a:stretch>
        </p:blipFill>
        <p:spPr bwMode="auto">
          <a:xfrm>
            <a:off x="499126" y="3647014"/>
            <a:ext cx="3439126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07AEED-72C4-F468-D685-92696EB3CF3D}"/>
              </a:ext>
            </a:extLst>
          </p:cNvPr>
          <p:cNvSpPr txBox="1"/>
          <p:nvPr/>
        </p:nvSpPr>
        <p:spPr>
          <a:xfrm>
            <a:off x="4108607" y="4131230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Wheeled Play</a:t>
            </a:r>
          </a:p>
        </p:txBody>
      </p:sp>
    </p:spTree>
    <p:extLst>
      <p:ext uri="{BB962C8B-B14F-4D97-AF65-F5344CB8AC3E}">
        <p14:creationId xmlns:p14="http://schemas.microsoft.com/office/powerpoint/2010/main" val="50903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9B6BC8-FEAD-1F86-E8E2-75F54055C884}"/>
              </a:ext>
            </a:extLst>
          </p:cNvPr>
          <p:cNvSpPr txBox="1"/>
          <p:nvPr/>
        </p:nvSpPr>
        <p:spPr>
          <a:xfrm>
            <a:off x="3498352" y="604065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D75809-AE56-4616-634F-E0CC5B132E66}"/>
              </a:ext>
            </a:extLst>
          </p:cNvPr>
          <p:cNvSpPr txBox="1"/>
          <p:nvPr/>
        </p:nvSpPr>
        <p:spPr>
          <a:xfrm>
            <a:off x="834511" y="2237451"/>
            <a:ext cx="61029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  <p:graphicFrame>
        <p:nvGraphicFramePr>
          <p:cNvPr id="2" name="TextBox 8">
            <a:extLst>
              <a:ext uri="{FF2B5EF4-FFF2-40B4-BE49-F238E27FC236}">
                <a16:creationId xmlns:a16="http://schemas.microsoft.com/office/drawing/2014/main" id="{BFB79FE6-5421-66D8-859E-F22074F6C0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248107"/>
              </p:ext>
            </p:extLst>
          </p:nvPr>
        </p:nvGraphicFramePr>
        <p:xfrm>
          <a:off x="428470" y="2776060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8207E9-9248-5C8A-E104-48E4C566738F}"/>
              </a:ext>
            </a:extLst>
          </p:cNvPr>
          <p:cNvSpPr txBox="1"/>
          <p:nvPr/>
        </p:nvSpPr>
        <p:spPr>
          <a:xfrm>
            <a:off x="-389404" y="1967890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 pitchFamily="34" charset="0"/>
              </a:rPr>
              <a:t>How can we use it?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186EC-704D-E37F-1ED3-2CCBAE737063}"/>
              </a:ext>
            </a:extLst>
          </p:cNvPr>
          <p:cNvSpPr txBox="1"/>
          <p:nvPr/>
        </p:nvSpPr>
        <p:spPr>
          <a:xfrm>
            <a:off x="5655040" y="1683227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 pitchFamily="34" charset="0"/>
              </a:rPr>
              <a:t>How can we not use it?</a:t>
            </a:r>
          </a:p>
        </p:txBody>
      </p: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1746C39A-62AF-2798-FEAF-BE5FEA58B8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524996"/>
              </p:ext>
            </p:extLst>
          </p:nvPr>
        </p:nvGraphicFramePr>
        <p:xfrm>
          <a:off x="5922940" y="2390165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7023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B3253-B8C8-5710-94B7-190CFD3E2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631E56-AAC0-76C8-9ED5-EDE0715B887A}"/>
              </a:ext>
            </a:extLst>
          </p:cNvPr>
          <p:cNvSpPr txBox="1"/>
          <p:nvPr/>
        </p:nvSpPr>
        <p:spPr>
          <a:xfrm>
            <a:off x="530900" y="585658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What rules do we need for the </a:t>
            </a: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latin typeface="Trebuchet MS" panose="020B0603020202020204"/>
              </a:rPr>
              <a:t>wheeled area?</a:t>
            </a: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9CE949A5-4B27-B26A-FA19-68DFB625B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9295766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E303EA3-98EA-7EC3-FFED-98C6F413ADAB}"/>
              </a:ext>
            </a:extLst>
          </p:cNvPr>
          <p:cNvSpPr txBox="1"/>
          <p:nvPr/>
        </p:nvSpPr>
        <p:spPr>
          <a:xfrm>
            <a:off x="1437144" y="4070619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Negotiate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B6B979-5DB1-97DF-397D-EEE740C36C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8470" y="4070619"/>
            <a:ext cx="1668491" cy="166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8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420FA-E286-CA5B-B208-62698923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67155A-6E37-02E1-EDD5-232AC37090CE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8AC4DE9-8849-4F2E-7572-77F938AF42A5}"/>
              </a:ext>
            </a:extLst>
          </p:cNvPr>
          <p:cNvGraphicFramePr/>
          <p:nvPr/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2CCA27D-A361-C7CD-3121-6620D6C62349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6A358-D563-F524-3416-DC8F27DB281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D4CF4-9768-D01E-91AA-B7D2BB6379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690" y="2475522"/>
            <a:ext cx="1783897" cy="2378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643E1-3117-F87F-CEB6-058BA16183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4228" y="2933205"/>
            <a:ext cx="1906732" cy="254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3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260</Words>
  <Application>Microsoft Office PowerPoint</Application>
  <PresentationFormat>Widescreen</PresentationFormat>
  <Paragraphs>41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Trebuchet MS</vt:lpstr>
      <vt:lpstr>Wingdings</vt:lpstr>
      <vt:lpstr>Wingdings 3</vt:lpstr>
      <vt:lpstr>1_Office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9</cp:revision>
  <dcterms:created xsi:type="dcterms:W3CDTF">2025-08-31T12:26:23Z</dcterms:created>
  <dcterms:modified xsi:type="dcterms:W3CDTF">2026-02-28T07:54:31Z</dcterms:modified>
</cp:coreProperties>
</file>