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3" r:id="rId2"/>
    <p:sldId id="288" r:id="rId3"/>
    <p:sldId id="264" r:id="rId4"/>
    <p:sldId id="282" r:id="rId5"/>
    <p:sldId id="275" r:id="rId6"/>
    <p:sldId id="276" r:id="rId7"/>
    <p:sldId id="286" r:id="rId8"/>
    <p:sldId id="287" r:id="rId9"/>
    <p:sldId id="256" r:id="rId10"/>
    <p:sldId id="274" r:id="rId11"/>
    <p:sldId id="294" r:id="rId12"/>
    <p:sldId id="293" r:id="rId13"/>
    <p:sldId id="291" r:id="rId14"/>
    <p:sldId id="29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6924" autoAdjust="0"/>
  </p:normalViewPr>
  <p:slideViewPr>
    <p:cSldViewPr snapToGrid="0">
      <p:cViewPr>
        <p:scale>
          <a:sx n="59" d="100"/>
          <a:sy n="59" d="100"/>
        </p:scale>
        <p:origin x="2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 custT="1"/>
      <dgm:spPr/>
      <dgm:t>
        <a:bodyPr/>
        <a:lstStyle/>
        <a:p>
          <a:pPr algn="ctr"/>
          <a:r>
            <a:rPr lang="en-US" sz="2700" dirty="0"/>
            <a:t>Costumes/Fabric</a:t>
          </a:r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 custT="1"/>
      <dgm:spPr/>
      <dgm:t>
        <a:bodyPr/>
        <a:lstStyle/>
        <a:p>
          <a:pPr>
            <a:buNone/>
          </a:pPr>
          <a:endParaRPr lang="en-US" sz="2800" dirty="0"/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05EA3DBF-4819-4673-8EFB-2C2482EABF10}">
      <dgm:prSet custT="1"/>
      <dgm:spPr/>
      <dgm:t>
        <a:bodyPr/>
        <a:lstStyle/>
        <a:p>
          <a:r>
            <a:rPr lang="en-US" sz="2600" dirty="0"/>
            <a:t>Design your own outfits, put on a show, turn yourself into a superhero or hold a fashion show. </a:t>
          </a:r>
          <a:endParaRPr lang="en-GB" sz="2600" b="1" u="sng" dirty="0">
            <a:solidFill>
              <a:srgbClr val="FF0000"/>
            </a:solidFill>
          </a:endParaRPr>
        </a:p>
      </dgm:t>
    </dgm:pt>
    <dgm:pt modelId="{DED802D3-371D-4464-8019-986092FF62D8}" type="sibTrans" cxnId="{45255B51-8BEC-402E-A028-BEAE7811EDBB}">
      <dgm:prSet/>
      <dgm:spPr/>
      <dgm:t>
        <a:bodyPr/>
        <a:lstStyle/>
        <a:p>
          <a:endParaRPr lang="en-GB"/>
        </a:p>
      </dgm:t>
    </dgm:pt>
    <dgm:pt modelId="{3BB21123-2F55-4C23-BA3A-E06F69666D9E}" type="parTrans" cxnId="{45255B51-8BEC-402E-A028-BEAE7811EDBB}">
      <dgm:prSet/>
      <dgm:spPr/>
      <dgm:t>
        <a:bodyPr/>
        <a:lstStyle/>
        <a:p>
          <a:endParaRPr lang="en-GB"/>
        </a:p>
      </dgm:t>
    </dgm:pt>
    <dgm:pt modelId="{613C265D-E5DC-4F81-B67E-FA31E7CC94A4}">
      <dgm:prSet custT="1"/>
      <dgm:spPr/>
      <dgm:t>
        <a:bodyPr/>
        <a:lstStyle/>
        <a:p>
          <a:r>
            <a:rPr lang="en-US" sz="2600" dirty="0"/>
            <a:t>Put all the fabric/dressing up items away in the box at the end of lunch</a:t>
          </a:r>
          <a:r>
            <a:rPr lang="en-US" sz="2800" dirty="0"/>
            <a:t>.</a:t>
          </a:r>
        </a:p>
      </dgm:t>
    </dgm:pt>
    <dgm:pt modelId="{3F1635A9-347B-4799-A502-70F8249219C2}" type="parTrans" cxnId="{A09518CE-DF41-4B07-8FB6-CFE5C4051F7B}">
      <dgm:prSet/>
      <dgm:spPr/>
      <dgm:t>
        <a:bodyPr/>
        <a:lstStyle/>
        <a:p>
          <a:endParaRPr lang="en-GB"/>
        </a:p>
      </dgm:t>
    </dgm:pt>
    <dgm:pt modelId="{555CAD5E-A6AC-4CDA-859D-9840A1573C56}" type="sibTrans" cxnId="{A09518CE-DF41-4B07-8FB6-CFE5C4051F7B}">
      <dgm:prSet/>
      <dgm:spPr/>
      <dgm:t>
        <a:bodyPr/>
        <a:lstStyle/>
        <a:p>
          <a:endParaRPr lang="en-GB"/>
        </a:p>
      </dgm:t>
    </dgm:pt>
    <dgm:pt modelId="{BCCE1F06-1E43-436D-BE13-B7CC4912612E}">
      <dgm:prSet custT="1"/>
      <dgm:spPr/>
      <dgm:t>
        <a:bodyPr/>
        <a:lstStyle/>
        <a:p>
          <a:r>
            <a:rPr lang="en-US" sz="2600" dirty="0"/>
            <a:t>Please don't take costumes near the mud or wet</a:t>
          </a:r>
        </a:p>
      </dgm:t>
    </dgm:pt>
    <dgm:pt modelId="{4F610271-E820-47E8-92DD-8AB556488877}" type="parTrans" cxnId="{1B512091-366D-481F-B97F-741EE71C5D0D}">
      <dgm:prSet/>
      <dgm:spPr/>
      <dgm:t>
        <a:bodyPr/>
        <a:lstStyle/>
        <a:p>
          <a:endParaRPr lang="en-GB"/>
        </a:p>
      </dgm:t>
    </dgm:pt>
    <dgm:pt modelId="{54300D75-C3DB-47F3-AF53-F173859E0C73}" type="sibTrans" cxnId="{1B512091-366D-481F-B97F-741EE71C5D0D}">
      <dgm:prSet/>
      <dgm:spPr/>
      <dgm:t>
        <a:bodyPr/>
        <a:lstStyle/>
        <a:p>
          <a:endParaRPr lang="en-GB"/>
        </a:p>
      </dgm:t>
    </dgm:pt>
    <dgm:pt modelId="{754F77B5-C0B3-4B2D-BE3F-1F29306FA459}">
      <dgm:prSet custT="1"/>
      <dgm:spPr/>
      <dgm:t>
        <a:bodyPr/>
        <a:lstStyle/>
        <a:p>
          <a:r>
            <a:rPr lang="en-US" sz="2600" dirty="0"/>
            <a:t>No wrapping things around your neck. </a:t>
          </a:r>
        </a:p>
      </dgm:t>
    </dgm:pt>
    <dgm:pt modelId="{BD258D68-DE15-4ED6-9CE2-96C33DDEB38E}" type="parTrans" cxnId="{535E916F-3856-4510-8AF9-6A299C7175CE}">
      <dgm:prSet/>
      <dgm:spPr/>
      <dgm:t>
        <a:bodyPr/>
        <a:lstStyle/>
        <a:p>
          <a:endParaRPr lang="en-GB"/>
        </a:p>
      </dgm:t>
    </dgm:pt>
    <dgm:pt modelId="{C84CC101-0B80-4EB4-9BD9-18C55618F308}" type="sibTrans" cxnId="{535E916F-3856-4510-8AF9-6A299C7175CE}">
      <dgm:prSet/>
      <dgm:spPr/>
      <dgm:t>
        <a:bodyPr/>
        <a:lstStyle/>
        <a:p>
          <a:endParaRPr lang="en-GB"/>
        </a:p>
      </dgm:t>
    </dgm:pt>
    <dgm:pt modelId="{85CCD38C-D472-4E6D-A0A5-F675C682DCA5}">
      <dgm:prSet custT="1"/>
      <dgm:spPr/>
      <dgm:t>
        <a:bodyPr/>
        <a:lstStyle/>
        <a:p>
          <a:r>
            <a:rPr lang="en-US" sz="2600" dirty="0"/>
            <a:t>Do not swirl the fabric or dressing up clothes around otherwise they’ll get dirty or damaged</a:t>
          </a:r>
        </a:p>
      </dgm:t>
    </dgm:pt>
    <dgm:pt modelId="{C521EF44-8BE8-453F-8871-D5B5DBB01D12}" type="parTrans" cxnId="{C9916D8B-4F2F-4FDB-B4B7-F1DDAC5AE769}">
      <dgm:prSet/>
      <dgm:spPr/>
      <dgm:t>
        <a:bodyPr/>
        <a:lstStyle/>
        <a:p>
          <a:endParaRPr lang="en-GB"/>
        </a:p>
      </dgm:t>
    </dgm:pt>
    <dgm:pt modelId="{E162611B-F639-4A13-B2A8-6C9C6DF49EFF}" type="sibTrans" cxnId="{C9916D8B-4F2F-4FDB-B4B7-F1DDAC5AE769}">
      <dgm:prSet/>
      <dgm:spPr/>
      <dgm:t>
        <a:bodyPr/>
        <a:lstStyle/>
        <a:p>
          <a:endParaRPr lang="en-GB"/>
        </a:p>
      </dgm:t>
    </dgm:pt>
    <dgm:pt modelId="{F19064B4-D0EF-4C37-B688-1A98E02EEAD4}">
      <dgm:prSet custT="1"/>
      <dgm:spPr/>
      <dgm:t>
        <a:bodyPr/>
        <a:lstStyle/>
        <a:p>
          <a:r>
            <a:rPr lang="en-US" sz="2600" dirty="0"/>
            <a:t> Use fabric blankets to make dens.</a:t>
          </a:r>
          <a:endParaRPr lang="en-GB" sz="2600" dirty="0">
            <a:solidFill>
              <a:srgbClr val="000000"/>
            </a:solidFill>
          </a:endParaRPr>
        </a:p>
      </dgm:t>
    </dgm:pt>
    <dgm:pt modelId="{A90EA65D-12F7-4E48-B622-D562013F99BA}" type="parTrans" cxnId="{E6D29C38-7BBF-4639-9E19-1607831C1631}">
      <dgm:prSet/>
      <dgm:spPr/>
      <dgm:t>
        <a:bodyPr/>
        <a:lstStyle/>
        <a:p>
          <a:endParaRPr lang="en-GB"/>
        </a:p>
      </dgm:t>
    </dgm:pt>
    <dgm:pt modelId="{7833163F-DBE0-4694-BBE5-26B76170F27F}" type="sibTrans" cxnId="{E6D29C38-7BBF-4639-9E19-1607831C1631}">
      <dgm:prSet/>
      <dgm:spPr/>
      <dgm:t>
        <a:bodyPr/>
        <a:lstStyle/>
        <a:p>
          <a:endParaRPr lang="en-GB"/>
        </a:p>
      </dgm:t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0BCBA323-38F6-4FBA-881F-8353247C3FE4}" type="presOf" srcId="{BCCE1F06-1E43-436D-BE13-B7CC4912612E}" destId="{64539474-E16B-4F98-A077-19CA151BB17C}" srcOrd="0" destOrd="5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FFFD3334-F3AD-40D3-A7D3-796513D0843F}" type="presOf" srcId="{613C265D-E5DC-4F81-B67E-FA31E7CC94A4}" destId="{64539474-E16B-4F98-A077-19CA151BB17C}" srcOrd="0" destOrd="6" presId="urn:microsoft.com/office/officeart/2005/8/layout/vList2"/>
    <dgm:cxn modelId="{6E695435-445D-482F-8D18-73DAC98E3904}" type="presOf" srcId="{05EA3DBF-4819-4673-8EFB-2C2482EABF10}" destId="{64539474-E16B-4F98-A077-19CA151BB17C}" srcOrd="0" destOrd="1" presId="urn:microsoft.com/office/officeart/2005/8/layout/vList2"/>
    <dgm:cxn modelId="{E6D29C38-7BBF-4639-9E19-1607831C1631}" srcId="{09D6EDA5-A781-4B92-90D9-56F62A17CB46}" destId="{F19064B4-D0EF-4C37-B688-1A98E02EEAD4}" srcOrd="2" destOrd="0" parTransId="{A90EA65D-12F7-4E48-B622-D562013F99BA}" sibTransId="{7833163F-DBE0-4694-BBE5-26B76170F27F}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535E916F-3856-4510-8AF9-6A299C7175CE}" srcId="{09D6EDA5-A781-4B92-90D9-56F62A17CB46}" destId="{754F77B5-C0B3-4B2D-BE3F-1F29306FA459}" srcOrd="4" destOrd="0" parTransId="{BD258D68-DE15-4ED6-9CE2-96C33DDEB38E}" sibTransId="{C84CC101-0B80-4EB4-9BD9-18C55618F308}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45255B51-8BEC-402E-A028-BEAE7811EDBB}" srcId="{09D6EDA5-A781-4B92-90D9-56F62A17CB46}" destId="{05EA3DBF-4819-4673-8EFB-2C2482EABF10}" srcOrd="1" destOrd="0" parTransId="{3BB21123-2F55-4C23-BA3A-E06F69666D9E}" sibTransId="{DED802D3-371D-4464-8019-986092FF62D8}"/>
    <dgm:cxn modelId="{C9916D8B-4F2F-4FDB-B4B7-F1DDAC5AE769}" srcId="{09D6EDA5-A781-4B92-90D9-56F62A17CB46}" destId="{85CCD38C-D472-4E6D-A0A5-F675C682DCA5}" srcOrd="3" destOrd="0" parTransId="{C521EF44-8BE8-453F-8871-D5B5DBB01D12}" sibTransId="{E162611B-F639-4A13-B2A8-6C9C6DF49EFF}"/>
    <dgm:cxn modelId="{1B512091-366D-481F-B97F-741EE71C5D0D}" srcId="{09D6EDA5-A781-4B92-90D9-56F62A17CB46}" destId="{BCCE1F06-1E43-436D-BE13-B7CC4912612E}" srcOrd="5" destOrd="0" parTransId="{4F610271-E820-47E8-92DD-8AB556488877}" sibTransId="{54300D75-C3DB-47F3-AF53-F173859E0C73}"/>
    <dgm:cxn modelId="{BCCD13C5-1F1C-455D-B4A6-762EFC43ACB7}" type="presOf" srcId="{754F77B5-C0B3-4B2D-BE3F-1F29306FA459}" destId="{64539474-E16B-4F98-A077-19CA151BB17C}" srcOrd="0" destOrd="4" presId="urn:microsoft.com/office/officeart/2005/8/layout/vList2"/>
    <dgm:cxn modelId="{A09518CE-DF41-4B07-8FB6-CFE5C4051F7B}" srcId="{09D6EDA5-A781-4B92-90D9-56F62A17CB46}" destId="{613C265D-E5DC-4F81-B67E-FA31E7CC94A4}" srcOrd="6" destOrd="0" parTransId="{3F1635A9-347B-4799-A502-70F8249219C2}" sibTransId="{555CAD5E-A6AC-4CDA-859D-9840A1573C56}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D84550F1-DDCD-42A6-B5F3-E3E18A7E953F}" type="presOf" srcId="{85CCD38C-D472-4E6D-A0A5-F675C682DCA5}" destId="{64539474-E16B-4F98-A077-19CA151BB17C}" srcOrd="0" destOrd="3" presId="urn:microsoft.com/office/officeart/2005/8/layout/vList2"/>
    <dgm:cxn modelId="{810F14F5-A9AD-47FD-BA1F-953F520065D3}" type="presOf" srcId="{F19064B4-D0EF-4C37-B688-1A98E02EEAD4}" destId="{64539474-E16B-4F98-A077-19CA151BB17C}" srcOrd="0" destOrd="2" presId="urn:microsoft.com/office/officeart/2005/8/layout/vList2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 custT="1"/>
      <dgm:spPr/>
      <dgm:t>
        <a:bodyPr/>
        <a:lstStyle/>
        <a:p>
          <a:pPr algn="ctr"/>
          <a:r>
            <a:rPr lang="en-US" sz="2700" dirty="0"/>
            <a:t>Cardboard boxes</a:t>
          </a:r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 custT="1"/>
      <dgm:spPr/>
      <dgm:t>
        <a:bodyPr/>
        <a:lstStyle/>
        <a:p>
          <a:pPr>
            <a:buNone/>
          </a:pPr>
          <a:r>
            <a:rPr lang="en-US" sz="3200" dirty="0"/>
            <a:t>• Please don’t tear the boxes up or rip them into pieces  remember that someone else may want to play with them another day.</a:t>
          </a:r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82707657-F2C2-4BD6-BAC5-D74B573B5579}">
      <dgm:prSet custT="1"/>
      <dgm:spPr/>
      <dgm:t>
        <a:bodyPr/>
        <a:lstStyle/>
        <a:p>
          <a:r>
            <a:rPr lang="en-US" sz="3200" dirty="0"/>
            <a:t> No throwing boxes.</a:t>
          </a:r>
          <a:endParaRPr lang="en-GB" sz="3200" b="1" u="sng" dirty="0">
            <a:solidFill>
              <a:srgbClr val="FF0000"/>
            </a:solidFill>
          </a:endParaRPr>
        </a:p>
      </dgm:t>
    </dgm:pt>
    <dgm:pt modelId="{3E304C61-B5F2-46F2-A552-897CBBD61718}" type="parTrans" cxnId="{AAA3F839-2B5E-45B1-9038-F05595027E40}">
      <dgm:prSet/>
      <dgm:spPr/>
      <dgm:t>
        <a:bodyPr/>
        <a:lstStyle/>
        <a:p>
          <a:endParaRPr lang="en-GB"/>
        </a:p>
      </dgm:t>
    </dgm:pt>
    <dgm:pt modelId="{D7D106C8-040E-4498-9790-618EB028F705}" type="sibTrans" cxnId="{AAA3F839-2B5E-45B1-9038-F05595027E40}">
      <dgm:prSet/>
      <dgm:spPr/>
      <dgm:t>
        <a:bodyPr/>
        <a:lstStyle/>
        <a:p>
          <a:endParaRPr lang="en-GB"/>
        </a:p>
      </dgm:t>
    </dgm:pt>
    <dgm:pt modelId="{D9ACD85E-5841-4835-8937-368039D92706}">
      <dgm:prSet custT="1"/>
      <dgm:spPr/>
      <dgm:t>
        <a:bodyPr/>
        <a:lstStyle/>
        <a:p>
          <a:r>
            <a:rPr lang="en-US" sz="3200" dirty="0"/>
            <a:t> No jumping on the boxes.</a:t>
          </a:r>
          <a:endParaRPr lang="en-GB" sz="3200" b="1" u="sng" dirty="0">
            <a:solidFill>
              <a:srgbClr val="FF0000"/>
            </a:solidFill>
          </a:endParaRPr>
        </a:p>
      </dgm:t>
    </dgm:pt>
    <dgm:pt modelId="{FCAFC9AF-DB25-48AF-B224-D7E3F5161332}" type="parTrans" cxnId="{9EDB5FF9-AD99-47B4-A17D-42DADBF5EF1F}">
      <dgm:prSet/>
      <dgm:spPr/>
      <dgm:t>
        <a:bodyPr/>
        <a:lstStyle/>
        <a:p>
          <a:endParaRPr lang="en-GB"/>
        </a:p>
      </dgm:t>
    </dgm:pt>
    <dgm:pt modelId="{18F9E1FB-83B2-4FC1-B6EC-C8D0EEE213B8}" type="sibTrans" cxnId="{9EDB5FF9-AD99-47B4-A17D-42DADBF5EF1F}">
      <dgm:prSet/>
      <dgm:spPr/>
      <dgm:t>
        <a:bodyPr/>
        <a:lstStyle/>
        <a:p>
          <a:endParaRPr lang="en-GB"/>
        </a:p>
      </dgm:t>
    </dgm:pt>
    <dgm:pt modelId="{51817E54-324C-4A04-9E41-6053DAB87B90}">
      <dgm:prSet custT="1"/>
      <dgm:spPr/>
      <dgm:t>
        <a:bodyPr/>
        <a:lstStyle/>
        <a:p>
          <a:r>
            <a:rPr lang="en-US" sz="3200" dirty="0"/>
            <a:t> No boxes if it is raining. </a:t>
          </a:r>
          <a:endParaRPr lang="en-GB" sz="3200" b="1" u="sng" dirty="0">
            <a:solidFill>
              <a:srgbClr val="FF0000"/>
            </a:solidFill>
          </a:endParaRPr>
        </a:p>
      </dgm:t>
    </dgm:pt>
    <dgm:pt modelId="{3AB32C31-2694-4304-A78D-653B2104776D}" type="parTrans" cxnId="{FF307B67-1967-4645-8640-B7DBD2E84258}">
      <dgm:prSet/>
      <dgm:spPr/>
      <dgm:t>
        <a:bodyPr/>
        <a:lstStyle/>
        <a:p>
          <a:endParaRPr lang="en-GB"/>
        </a:p>
      </dgm:t>
    </dgm:pt>
    <dgm:pt modelId="{1132A15F-CCD1-4DA9-9A55-0D2C78F2EA45}" type="sibTrans" cxnId="{FF307B67-1967-4645-8640-B7DBD2E84258}">
      <dgm:prSet/>
      <dgm:spPr/>
      <dgm:t>
        <a:bodyPr/>
        <a:lstStyle/>
        <a:p>
          <a:endParaRPr lang="en-GB"/>
        </a:p>
      </dgm:t>
    </dgm:pt>
    <dgm:pt modelId="{0F5B422F-DFBB-4457-AC43-07433A3CB066}">
      <dgm:prSet custT="1"/>
      <dgm:spPr/>
      <dgm:t>
        <a:bodyPr/>
        <a:lstStyle/>
        <a:p>
          <a:r>
            <a:rPr lang="en-US" sz="3200" dirty="0"/>
            <a:t> Put all waste in the yellow bin.</a:t>
          </a:r>
          <a:endParaRPr lang="en-GB" sz="3200" b="1" u="sng" dirty="0">
            <a:solidFill>
              <a:srgbClr val="FF0000"/>
            </a:solidFill>
          </a:endParaRPr>
        </a:p>
      </dgm:t>
    </dgm:pt>
    <dgm:pt modelId="{7907EC24-4017-4B71-97D3-0DA51ABBBA12}" type="parTrans" cxnId="{5FB4AC44-A79C-4A22-B58E-0407BB477039}">
      <dgm:prSet/>
      <dgm:spPr/>
      <dgm:t>
        <a:bodyPr/>
        <a:lstStyle/>
        <a:p>
          <a:endParaRPr lang="en-GB"/>
        </a:p>
      </dgm:t>
    </dgm:pt>
    <dgm:pt modelId="{8E86B17F-ED57-40FD-886C-B94916F36C30}" type="sibTrans" cxnId="{5FB4AC44-A79C-4A22-B58E-0407BB477039}">
      <dgm:prSet/>
      <dgm:spPr/>
      <dgm:t>
        <a:bodyPr/>
        <a:lstStyle/>
        <a:p>
          <a:endParaRPr lang="en-GB"/>
        </a:p>
      </dgm:t>
    </dgm:pt>
    <dgm:pt modelId="{D07B0C8C-D591-4C18-9EDC-082AC8F41DB3}">
      <dgm:prSet custT="1"/>
      <dgm:spPr/>
      <dgm:t>
        <a:bodyPr/>
        <a:lstStyle/>
        <a:p>
          <a:r>
            <a:rPr lang="en-US" sz="3200" dirty="0"/>
            <a:t>Tidy and pile near the storage area at the end of lunch.</a:t>
          </a:r>
          <a:endParaRPr lang="en-GB" sz="3200" b="1" u="sng" dirty="0">
            <a:solidFill>
              <a:srgbClr val="FF0000"/>
            </a:solidFill>
          </a:endParaRPr>
        </a:p>
      </dgm:t>
    </dgm:pt>
    <dgm:pt modelId="{E36A5DEC-6C46-435D-9E66-C5945EAD93E2}" type="parTrans" cxnId="{E42F2B62-2631-4574-917A-DC5E462E0D98}">
      <dgm:prSet/>
      <dgm:spPr/>
      <dgm:t>
        <a:bodyPr/>
        <a:lstStyle/>
        <a:p>
          <a:endParaRPr lang="en-GB"/>
        </a:p>
      </dgm:t>
    </dgm:pt>
    <dgm:pt modelId="{8220D3E9-D297-49F7-BC49-4C36A2FB071B}" type="sibTrans" cxnId="{E42F2B62-2631-4574-917A-DC5E462E0D98}">
      <dgm:prSet/>
      <dgm:spPr/>
      <dgm:t>
        <a:bodyPr/>
        <a:lstStyle/>
        <a:p>
          <a:endParaRPr lang="en-GB"/>
        </a:p>
      </dgm:t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8D3C90B-9818-417D-BE7E-216312E4460C}" type="presOf" srcId="{51817E54-324C-4A04-9E41-6053DAB87B90}" destId="{64539474-E16B-4F98-A077-19CA151BB17C}" srcOrd="0" destOrd="3" presId="urn:microsoft.com/office/officeart/2005/8/layout/vList2"/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AAA3F839-2B5E-45B1-9038-F05595027E40}" srcId="{09D6EDA5-A781-4B92-90D9-56F62A17CB46}" destId="{82707657-F2C2-4BD6-BAC5-D74B573B5579}" srcOrd="1" destOrd="0" parTransId="{3E304C61-B5F2-46F2-A552-897CBBD61718}" sibTransId="{D7D106C8-040E-4498-9790-618EB028F705}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E42F2B62-2631-4574-917A-DC5E462E0D98}" srcId="{09D6EDA5-A781-4B92-90D9-56F62A17CB46}" destId="{D07B0C8C-D591-4C18-9EDC-082AC8F41DB3}" srcOrd="5" destOrd="0" parTransId="{E36A5DEC-6C46-435D-9E66-C5945EAD93E2}" sibTransId="{8220D3E9-D297-49F7-BC49-4C36A2FB071B}"/>
    <dgm:cxn modelId="{5FB4AC44-A79C-4A22-B58E-0407BB477039}" srcId="{09D6EDA5-A781-4B92-90D9-56F62A17CB46}" destId="{0F5B422F-DFBB-4457-AC43-07433A3CB066}" srcOrd="4" destOrd="0" parTransId="{7907EC24-4017-4B71-97D3-0DA51ABBBA12}" sibTransId="{8E86B17F-ED57-40FD-886C-B94916F36C30}"/>
    <dgm:cxn modelId="{FF307B67-1967-4645-8640-B7DBD2E84258}" srcId="{09D6EDA5-A781-4B92-90D9-56F62A17CB46}" destId="{51817E54-324C-4A04-9E41-6053DAB87B90}" srcOrd="3" destOrd="0" parTransId="{3AB32C31-2694-4304-A78D-653B2104776D}" sibTransId="{1132A15F-CCD1-4DA9-9A55-0D2C78F2EA45}"/>
    <dgm:cxn modelId="{C62AB66E-C812-43D2-86C4-D29E7CFA51F9}" type="presOf" srcId="{D07B0C8C-D591-4C18-9EDC-082AC8F41DB3}" destId="{64539474-E16B-4F98-A077-19CA151BB17C}" srcOrd="0" destOrd="5" presId="urn:microsoft.com/office/officeart/2005/8/layout/vList2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7BFA6E54-C624-4A7F-A680-831F4922D460}" type="presOf" srcId="{D9ACD85E-5841-4835-8937-368039D92706}" destId="{64539474-E16B-4F98-A077-19CA151BB17C}" srcOrd="0" destOrd="2" presId="urn:microsoft.com/office/officeart/2005/8/layout/vList2"/>
    <dgm:cxn modelId="{126EC583-3207-401F-8AEA-C8FF3A48156D}" type="presOf" srcId="{0F5B422F-DFBB-4457-AC43-07433A3CB066}" destId="{64539474-E16B-4F98-A077-19CA151BB17C}" srcOrd="0" destOrd="4" presId="urn:microsoft.com/office/officeart/2005/8/layout/vList2"/>
    <dgm:cxn modelId="{90B850E5-39FD-4659-9CEB-EEC65410E4C7}" type="presOf" srcId="{82707657-F2C2-4BD6-BAC5-D74B573B5579}" destId="{64539474-E16B-4F98-A077-19CA151BB17C}" srcOrd="0" destOrd="1" presId="urn:microsoft.com/office/officeart/2005/8/layout/vList2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9EDB5FF9-AD99-47B4-A17D-42DADBF5EF1F}" srcId="{09D6EDA5-A781-4B92-90D9-56F62A17CB46}" destId="{D9ACD85E-5841-4835-8937-368039D92706}" srcOrd="2" destOrd="0" parTransId="{FCAFC9AF-DB25-48AF-B224-D7E3F5161332}" sibTransId="{18F9E1FB-83B2-4FC1-B6EC-C8D0EEE213B8}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 custT="1"/>
      <dgm:spPr/>
      <dgm:t>
        <a:bodyPr/>
        <a:lstStyle/>
        <a:p>
          <a:pPr algn="ctr"/>
          <a:r>
            <a:rPr lang="en-US" sz="2700" dirty="0"/>
            <a:t>Mega blocks</a:t>
          </a:r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 custT="1"/>
      <dgm:spPr/>
      <dgm:t>
        <a:bodyPr/>
        <a:lstStyle/>
        <a:p>
          <a:pPr>
            <a:buFont typeface="Wingdings" panose="05000000000000000000" pitchFamily="2" charset="2"/>
            <a:buChar char="§"/>
          </a:pPr>
          <a:r>
            <a:rPr lang="en-US" dirty="0"/>
            <a:t> </a:t>
          </a:r>
          <a:r>
            <a:rPr lang="en-US" sz="2600" dirty="0"/>
            <a:t>Don’t take them near the water or mud play. </a:t>
          </a:r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68AD0F4A-6D4B-4E2A-89CD-6EB0E28FF0D9}">
      <dgm:prSet custT="1"/>
      <dgm:spPr/>
      <dgm:t>
        <a:bodyPr/>
        <a:lstStyle/>
        <a:p>
          <a:pPr>
            <a:buNone/>
          </a:pPr>
          <a:r>
            <a:rPr lang="en-US" sz="2600" dirty="0"/>
            <a:t>• If you see pieces on the floor pick them up! </a:t>
          </a:r>
        </a:p>
      </dgm:t>
    </dgm:pt>
    <dgm:pt modelId="{C5DEBAB1-795C-4E96-A171-D55051489F38}" type="parTrans" cxnId="{6B3C3FFB-2341-4694-AF8B-DA515A87A976}">
      <dgm:prSet/>
      <dgm:spPr/>
      <dgm:t>
        <a:bodyPr/>
        <a:lstStyle/>
        <a:p>
          <a:endParaRPr lang="en-GB"/>
        </a:p>
      </dgm:t>
    </dgm:pt>
    <dgm:pt modelId="{4364D92B-017D-493B-8C70-EDC71D494293}" type="sibTrans" cxnId="{6B3C3FFB-2341-4694-AF8B-DA515A87A976}">
      <dgm:prSet/>
      <dgm:spPr/>
      <dgm:t>
        <a:bodyPr/>
        <a:lstStyle/>
        <a:p>
          <a:endParaRPr lang="en-GB"/>
        </a:p>
      </dgm:t>
    </dgm:pt>
    <dgm:pt modelId="{C8302136-3A69-45C0-BD9A-A4B69030524C}">
      <dgm:prSet custT="1"/>
      <dgm:spPr/>
      <dgm:t>
        <a:bodyPr/>
        <a:lstStyle/>
        <a:p>
          <a:pPr>
            <a:buNone/>
          </a:pPr>
          <a:r>
            <a:rPr lang="en-US" sz="2600" dirty="0"/>
            <a:t>• There isn’t a huge amount so please share</a:t>
          </a:r>
        </a:p>
      </dgm:t>
    </dgm:pt>
    <dgm:pt modelId="{F8352EE5-A13B-4F8D-A974-3909F36ED01E}" type="parTrans" cxnId="{265B7CFD-94C6-414A-B2BA-123D875DBD7B}">
      <dgm:prSet/>
      <dgm:spPr/>
      <dgm:t>
        <a:bodyPr/>
        <a:lstStyle/>
        <a:p>
          <a:endParaRPr lang="en-GB"/>
        </a:p>
      </dgm:t>
    </dgm:pt>
    <dgm:pt modelId="{59E12504-367B-4639-B296-7A17970EAE2F}" type="sibTrans" cxnId="{265B7CFD-94C6-414A-B2BA-123D875DBD7B}">
      <dgm:prSet/>
      <dgm:spPr/>
      <dgm:t>
        <a:bodyPr/>
        <a:lstStyle/>
        <a:p>
          <a:endParaRPr lang="en-GB"/>
        </a:p>
      </dgm:t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C949FB76-5C56-4950-BC07-EE4C8670E07C}" type="presOf" srcId="{C8302136-3A69-45C0-BD9A-A4B69030524C}" destId="{64539474-E16B-4F98-A077-19CA151BB17C}" srcOrd="0" destOrd="2" presId="urn:microsoft.com/office/officeart/2005/8/layout/vList2"/>
    <dgm:cxn modelId="{A110AFC0-8B50-4F66-80D3-44BBF12362A9}" type="presOf" srcId="{68AD0F4A-6D4B-4E2A-89CD-6EB0E28FF0D9}" destId="{64539474-E16B-4F98-A077-19CA151BB17C}" srcOrd="0" destOrd="1" presId="urn:microsoft.com/office/officeart/2005/8/layout/vList2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6B3C3FFB-2341-4694-AF8B-DA515A87A976}" srcId="{09D6EDA5-A781-4B92-90D9-56F62A17CB46}" destId="{68AD0F4A-6D4B-4E2A-89CD-6EB0E28FF0D9}" srcOrd="1" destOrd="0" parTransId="{C5DEBAB1-795C-4E96-A171-D55051489F38}" sibTransId="{4364D92B-017D-493B-8C70-EDC71D494293}"/>
    <dgm:cxn modelId="{265B7CFD-94C6-414A-B2BA-123D875DBD7B}" srcId="{09D6EDA5-A781-4B92-90D9-56F62A17CB46}" destId="{C8302136-3A69-45C0-BD9A-A4B69030524C}" srcOrd="2" destOrd="0" parTransId="{F8352EE5-A13B-4F8D-A974-3909F36ED01E}" sibTransId="{59E12504-367B-4639-B296-7A17970EAE2F}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16AA18-CB2C-4B62-9823-CB0A3C848769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D6EDA5-A781-4B92-90D9-56F62A17CB46}">
      <dgm:prSet/>
      <dgm:spPr/>
      <dgm:t>
        <a:bodyPr/>
        <a:lstStyle/>
        <a:p>
          <a:pPr algn="ctr"/>
          <a:r>
            <a:rPr lang="en-US" dirty="0"/>
            <a:t>Tidy up time</a:t>
          </a:r>
        </a:p>
      </dgm:t>
    </dgm:pt>
    <dgm:pt modelId="{11230262-3DFD-488A-8B99-8C74229F7D7B}" type="parTrans" cxnId="{4D4CCDEC-37C1-415B-8D98-5C8B60DEDEE8}">
      <dgm:prSet/>
      <dgm:spPr/>
      <dgm:t>
        <a:bodyPr/>
        <a:lstStyle/>
        <a:p>
          <a:endParaRPr lang="en-US"/>
        </a:p>
      </dgm:t>
    </dgm:pt>
    <dgm:pt modelId="{64D23965-39B8-472F-9AA7-788CE67925ED}" type="sibTrans" cxnId="{4D4CCDEC-37C1-415B-8D98-5C8B60DEDEE8}">
      <dgm:prSet/>
      <dgm:spPr/>
      <dgm:t>
        <a:bodyPr/>
        <a:lstStyle/>
        <a:p>
          <a:endParaRPr lang="en-US"/>
        </a:p>
      </dgm:t>
    </dgm:pt>
    <dgm:pt modelId="{BE572BB2-21E8-45DB-B83E-E9F5C9D352E1}">
      <dgm:prSet/>
      <dgm:spPr/>
      <dgm:t>
        <a:bodyPr/>
        <a:lstStyle/>
        <a:p>
          <a:r>
            <a:rPr lang="en-US" dirty="0"/>
            <a:t>Listen for the 1</a:t>
          </a:r>
          <a:r>
            <a:rPr lang="en-US" baseline="30000" dirty="0"/>
            <a:t>st</a:t>
          </a:r>
          <a:r>
            <a:rPr lang="en-US" dirty="0"/>
            <a:t> whistle</a:t>
          </a:r>
        </a:p>
      </dgm:t>
    </dgm:pt>
    <dgm:pt modelId="{42FB34A3-3620-447C-98BE-1C5BDB4FEBF2}" type="parTrans" cxnId="{8A537750-D94A-46D4-85E1-7B07AF634BA4}">
      <dgm:prSet/>
      <dgm:spPr/>
      <dgm:t>
        <a:bodyPr/>
        <a:lstStyle/>
        <a:p>
          <a:endParaRPr lang="en-US"/>
        </a:p>
      </dgm:t>
    </dgm:pt>
    <dgm:pt modelId="{C681EB12-2966-4B27-A814-9AA3315077C0}" type="sibTrans" cxnId="{8A537750-D94A-46D4-85E1-7B07AF634BA4}">
      <dgm:prSet/>
      <dgm:spPr/>
      <dgm:t>
        <a:bodyPr/>
        <a:lstStyle/>
        <a:p>
          <a:endParaRPr lang="en-US"/>
        </a:p>
      </dgm:t>
    </dgm:pt>
    <dgm:pt modelId="{238193D2-D730-4FDC-9873-7D529B5301C9}">
      <dgm:prSet/>
      <dgm:spPr/>
      <dgm:t>
        <a:bodyPr/>
        <a:lstStyle/>
        <a:p>
          <a:endParaRPr lang="en-US" dirty="0"/>
        </a:p>
      </dgm:t>
    </dgm:pt>
    <dgm:pt modelId="{2378F82B-03DB-4778-BB23-E7B0C1B951E0}" type="parTrans" cxnId="{7F9FAEDD-8773-417C-BC6B-30CC90AA9320}">
      <dgm:prSet/>
      <dgm:spPr/>
      <dgm:t>
        <a:bodyPr/>
        <a:lstStyle/>
        <a:p>
          <a:endParaRPr lang="en-GB"/>
        </a:p>
      </dgm:t>
    </dgm:pt>
    <dgm:pt modelId="{E50F5D0A-EF63-4015-8D81-AC34EA607CFE}" type="sibTrans" cxnId="{7F9FAEDD-8773-417C-BC6B-30CC90AA9320}">
      <dgm:prSet/>
      <dgm:spPr/>
      <dgm:t>
        <a:bodyPr/>
        <a:lstStyle/>
        <a:p>
          <a:endParaRPr lang="en-GB"/>
        </a:p>
      </dgm:t>
    </dgm:pt>
    <dgm:pt modelId="{87B87B49-753C-464A-96AF-780F44728063}">
      <dgm:prSet/>
      <dgm:spPr/>
      <dgm:t>
        <a:bodyPr/>
        <a:lstStyle/>
        <a:p>
          <a:endParaRPr lang="en-US" dirty="0"/>
        </a:p>
      </dgm:t>
    </dgm:pt>
    <dgm:pt modelId="{164FC0FF-B4C2-4071-9ED3-11D81F34DA05}" type="parTrans" cxnId="{5B972D18-D553-4E4F-8180-8DDA1D884B4A}">
      <dgm:prSet/>
      <dgm:spPr/>
      <dgm:t>
        <a:bodyPr/>
        <a:lstStyle/>
        <a:p>
          <a:endParaRPr lang="en-GB"/>
        </a:p>
      </dgm:t>
    </dgm:pt>
    <dgm:pt modelId="{9EEBEF61-A990-4688-9CD7-7850187EE113}" type="sibTrans" cxnId="{5B972D18-D553-4E4F-8180-8DDA1D884B4A}">
      <dgm:prSet/>
      <dgm:spPr/>
      <dgm:t>
        <a:bodyPr/>
        <a:lstStyle/>
        <a:p>
          <a:endParaRPr lang="en-GB"/>
        </a:p>
      </dgm:t>
    </dgm:pt>
    <dgm:pt modelId="{77663748-BFCB-4D46-AE80-9501F6B2DA05}">
      <dgm:prSet/>
      <dgm:spPr/>
      <dgm:t>
        <a:bodyPr/>
        <a:lstStyle/>
        <a:p>
          <a:r>
            <a:rPr lang="en-US" dirty="0"/>
            <a:t>Look around and help each other to put everything away</a:t>
          </a:r>
        </a:p>
      </dgm:t>
    </dgm:pt>
    <dgm:pt modelId="{AF053DE5-F352-4E39-BBDD-F307EFA85DAB}" type="parTrans" cxnId="{278E1E90-0809-427B-9AFA-149522901CF2}">
      <dgm:prSet/>
      <dgm:spPr/>
    </dgm:pt>
    <dgm:pt modelId="{5EE479E0-5D86-4EF1-A2E7-F1A01548DFED}" type="sibTrans" cxnId="{278E1E90-0809-427B-9AFA-149522901CF2}">
      <dgm:prSet/>
      <dgm:spPr/>
    </dgm:pt>
    <dgm:pt modelId="{BED03780-DDD2-45E8-AE6B-8923DDF3056A}">
      <dgm:prSet/>
      <dgm:spPr/>
      <dgm:t>
        <a:bodyPr/>
        <a:lstStyle/>
        <a:p>
          <a:r>
            <a:rPr lang="en-US" dirty="0"/>
            <a:t>Even if you’ve not tidied with something help put it away</a:t>
          </a:r>
        </a:p>
      </dgm:t>
    </dgm:pt>
    <dgm:pt modelId="{AF72D9DA-566A-4FF7-BD4B-C587B597CCA8}" type="parTrans" cxnId="{B1389AA9-CBC1-4AB2-9ADD-774338C92334}">
      <dgm:prSet/>
      <dgm:spPr/>
    </dgm:pt>
    <dgm:pt modelId="{87682489-B3CC-44CE-BFCA-6EAB8EB95182}" type="sibTrans" cxnId="{B1389AA9-CBC1-4AB2-9ADD-774338C92334}">
      <dgm:prSet/>
      <dgm:spPr/>
    </dgm:pt>
    <dgm:pt modelId="{62E68768-4518-4C82-AB2C-E6F47037F989}">
      <dgm:prSet/>
      <dgm:spPr/>
      <dgm:t>
        <a:bodyPr/>
        <a:lstStyle/>
        <a:p>
          <a:r>
            <a:rPr lang="en-US" dirty="0"/>
            <a:t>Take care when putting equipment into the storage boxes- as some have been damaged</a:t>
          </a:r>
        </a:p>
      </dgm:t>
    </dgm:pt>
    <dgm:pt modelId="{6C7B87B6-5AC1-4278-9BFC-9FB8B60706FF}" type="parTrans" cxnId="{873C82A3-D484-4DBE-9E9D-DEADDFEF4286}">
      <dgm:prSet/>
      <dgm:spPr/>
    </dgm:pt>
    <dgm:pt modelId="{BF07550D-C7C2-4163-8DC5-F2DEBCE685B5}" type="sibTrans" cxnId="{873C82A3-D484-4DBE-9E9D-DEADDFEF4286}">
      <dgm:prSet/>
      <dgm:spPr/>
    </dgm:pt>
    <dgm:pt modelId="{4FD8DA0B-EE20-4892-B105-187A8CD10B98}">
      <dgm:prSet/>
      <dgm:spPr/>
      <dgm:t>
        <a:bodyPr/>
        <a:lstStyle/>
        <a:p>
          <a:endParaRPr lang="en-US" dirty="0"/>
        </a:p>
      </dgm:t>
    </dgm:pt>
    <dgm:pt modelId="{49E1C163-17FD-4397-951F-2024724732EC}" type="parTrans" cxnId="{EE008AAC-063F-44E6-8DB7-03339676A10C}">
      <dgm:prSet/>
      <dgm:spPr/>
    </dgm:pt>
    <dgm:pt modelId="{7B4D2D89-7DC1-4363-9BE1-B350099665AC}" type="sibTrans" cxnId="{EE008AAC-063F-44E6-8DB7-03339676A10C}">
      <dgm:prSet/>
      <dgm:spPr/>
    </dgm:pt>
    <dgm:pt modelId="{E919DD6A-B00C-4BB8-892B-8A4A9EC379B3}" type="pres">
      <dgm:prSet presAssocID="{1B16AA18-CB2C-4B62-9823-CB0A3C848769}" presName="linear" presStyleCnt="0">
        <dgm:presLayoutVars>
          <dgm:animLvl val="lvl"/>
          <dgm:resizeHandles val="exact"/>
        </dgm:presLayoutVars>
      </dgm:prSet>
      <dgm:spPr/>
    </dgm:pt>
    <dgm:pt modelId="{66208B79-7158-4EE7-8499-44825F48BE41}" type="pres">
      <dgm:prSet presAssocID="{09D6EDA5-A781-4B92-90D9-56F62A17CB46}" presName="parentText" presStyleLbl="node1" presStyleIdx="0" presStyleCnt="1" custLinFactNeighborX="-14690" custLinFactNeighborY="-9147">
        <dgm:presLayoutVars>
          <dgm:chMax val="0"/>
          <dgm:bulletEnabled val="1"/>
        </dgm:presLayoutVars>
      </dgm:prSet>
      <dgm:spPr/>
    </dgm:pt>
    <dgm:pt modelId="{64539474-E16B-4F98-A077-19CA151BB17C}" type="pres">
      <dgm:prSet presAssocID="{09D6EDA5-A781-4B92-90D9-56F62A17CB4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5B972D18-D553-4E4F-8180-8DDA1D884B4A}" srcId="{09D6EDA5-A781-4B92-90D9-56F62A17CB46}" destId="{87B87B49-753C-464A-96AF-780F44728063}" srcOrd="5" destOrd="0" parTransId="{164FC0FF-B4C2-4071-9ED3-11D81F34DA05}" sibTransId="{9EEBEF61-A990-4688-9CD7-7850187EE113}"/>
    <dgm:cxn modelId="{1B65AA19-CB59-4C25-B10E-D2E61307277D}" type="presOf" srcId="{87B87B49-753C-464A-96AF-780F44728063}" destId="{64539474-E16B-4F98-A077-19CA151BB17C}" srcOrd="0" destOrd="5" presId="urn:microsoft.com/office/officeart/2005/8/layout/vList2"/>
    <dgm:cxn modelId="{F6CEF21E-1152-4424-92B5-3DFA70AADA2E}" type="presOf" srcId="{BE572BB2-21E8-45DB-B83E-E9F5C9D352E1}" destId="{64539474-E16B-4F98-A077-19CA151BB17C}" srcOrd="0" destOrd="0" presId="urn:microsoft.com/office/officeart/2005/8/layout/vList2"/>
    <dgm:cxn modelId="{38363028-60ED-4DF8-AB92-329B3C290F99}" type="presOf" srcId="{09D6EDA5-A781-4B92-90D9-56F62A17CB46}" destId="{66208B79-7158-4EE7-8499-44825F48BE41}" srcOrd="0" destOrd="0" presId="urn:microsoft.com/office/officeart/2005/8/layout/vList2"/>
    <dgm:cxn modelId="{2DEB7C60-4DF7-4A6F-88F8-D624BB80B0E0}" type="presOf" srcId="{1B16AA18-CB2C-4B62-9823-CB0A3C848769}" destId="{E919DD6A-B00C-4BB8-892B-8A4A9EC379B3}" srcOrd="0" destOrd="0" presId="urn:microsoft.com/office/officeart/2005/8/layout/vList2"/>
    <dgm:cxn modelId="{2ED94564-C159-4B02-AB92-871ADB5E6726}" type="presOf" srcId="{62E68768-4518-4C82-AB2C-E6F47037F989}" destId="{64539474-E16B-4F98-A077-19CA151BB17C}" srcOrd="0" destOrd="3" presId="urn:microsoft.com/office/officeart/2005/8/layout/vList2"/>
    <dgm:cxn modelId="{7E899045-F749-4E2B-A3CD-81FC40507F5A}" type="presOf" srcId="{238193D2-D730-4FDC-9873-7D529B5301C9}" destId="{64539474-E16B-4F98-A077-19CA151BB17C}" srcOrd="0" destOrd="6" presId="urn:microsoft.com/office/officeart/2005/8/layout/vList2"/>
    <dgm:cxn modelId="{8A537750-D94A-46D4-85E1-7B07AF634BA4}" srcId="{09D6EDA5-A781-4B92-90D9-56F62A17CB46}" destId="{BE572BB2-21E8-45DB-B83E-E9F5C9D352E1}" srcOrd="0" destOrd="0" parTransId="{42FB34A3-3620-447C-98BE-1C5BDB4FEBF2}" sibTransId="{C681EB12-2966-4B27-A814-9AA3315077C0}"/>
    <dgm:cxn modelId="{36E3F08F-DB20-42D3-9220-2F2A800CA969}" type="presOf" srcId="{4FD8DA0B-EE20-4892-B105-187A8CD10B98}" destId="{64539474-E16B-4F98-A077-19CA151BB17C}" srcOrd="0" destOrd="4" presId="urn:microsoft.com/office/officeart/2005/8/layout/vList2"/>
    <dgm:cxn modelId="{278E1E90-0809-427B-9AFA-149522901CF2}" srcId="{09D6EDA5-A781-4B92-90D9-56F62A17CB46}" destId="{77663748-BFCB-4D46-AE80-9501F6B2DA05}" srcOrd="1" destOrd="0" parTransId="{AF053DE5-F352-4E39-BBDD-F307EFA85DAB}" sibTransId="{5EE479E0-5D86-4EF1-A2E7-F1A01548DFED}"/>
    <dgm:cxn modelId="{873C82A3-D484-4DBE-9E9D-DEADDFEF4286}" srcId="{09D6EDA5-A781-4B92-90D9-56F62A17CB46}" destId="{62E68768-4518-4C82-AB2C-E6F47037F989}" srcOrd="3" destOrd="0" parTransId="{6C7B87B6-5AC1-4278-9BFC-9FB8B60706FF}" sibTransId="{BF07550D-C7C2-4163-8DC5-F2DEBCE685B5}"/>
    <dgm:cxn modelId="{B1389AA9-CBC1-4AB2-9ADD-774338C92334}" srcId="{09D6EDA5-A781-4B92-90D9-56F62A17CB46}" destId="{BED03780-DDD2-45E8-AE6B-8923DDF3056A}" srcOrd="2" destOrd="0" parTransId="{AF72D9DA-566A-4FF7-BD4B-C587B597CCA8}" sibTransId="{87682489-B3CC-44CE-BFCA-6EAB8EB95182}"/>
    <dgm:cxn modelId="{EE008AAC-063F-44E6-8DB7-03339676A10C}" srcId="{09D6EDA5-A781-4B92-90D9-56F62A17CB46}" destId="{4FD8DA0B-EE20-4892-B105-187A8CD10B98}" srcOrd="4" destOrd="0" parTransId="{49E1C163-17FD-4397-951F-2024724732EC}" sibTransId="{7B4D2D89-7DC1-4363-9BE1-B350099665AC}"/>
    <dgm:cxn modelId="{7F9FAEDD-8773-417C-BC6B-30CC90AA9320}" srcId="{09D6EDA5-A781-4B92-90D9-56F62A17CB46}" destId="{238193D2-D730-4FDC-9873-7D529B5301C9}" srcOrd="6" destOrd="0" parTransId="{2378F82B-03DB-4778-BB23-E7B0C1B951E0}" sibTransId="{E50F5D0A-EF63-4015-8D81-AC34EA607CFE}"/>
    <dgm:cxn modelId="{4D4CCDEC-37C1-415B-8D98-5C8B60DEDEE8}" srcId="{1B16AA18-CB2C-4B62-9823-CB0A3C848769}" destId="{09D6EDA5-A781-4B92-90D9-56F62A17CB46}" srcOrd="0" destOrd="0" parTransId="{11230262-3DFD-488A-8B99-8C74229F7D7B}" sibTransId="{64D23965-39B8-472F-9AA7-788CE67925ED}"/>
    <dgm:cxn modelId="{910BB3F4-1C1F-4996-828C-057F91DF6223}" type="presOf" srcId="{77663748-BFCB-4D46-AE80-9501F6B2DA05}" destId="{64539474-E16B-4F98-A077-19CA151BB17C}" srcOrd="0" destOrd="1" presId="urn:microsoft.com/office/officeart/2005/8/layout/vList2"/>
    <dgm:cxn modelId="{A54AC3F9-F42D-4D33-8AAE-0E6E81483022}" type="presOf" srcId="{BED03780-DDD2-45E8-AE6B-8923DDF3056A}" destId="{64539474-E16B-4F98-A077-19CA151BB17C}" srcOrd="0" destOrd="2" presId="urn:microsoft.com/office/officeart/2005/8/layout/vList2"/>
    <dgm:cxn modelId="{24F4422F-9251-4572-BE97-07758D9C19E0}" type="presParOf" srcId="{E919DD6A-B00C-4BB8-892B-8A4A9EC379B3}" destId="{66208B79-7158-4EE7-8499-44825F48BE41}" srcOrd="0" destOrd="0" presId="urn:microsoft.com/office/officeart/2005/8/layout/vList2"/>
    <dgm:cxn modelId="{0905D9E4-2176-4F67-8D3B-7CBC823CE6BA}" type="presParOf" srcId="{E919DD6A-B00C-4BB8-892B-8A4A9EC379B3}" destId="{64539474-E16B-4F98-A077-19CA151BB17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45681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Costumes/Fabric</a:t>
          </a:r>
        </a:p>
      </dsp:txBody>
      <dsp:txXfrm>
        <a:off x="22300" y="22300"/>
        <a:ext cx="6648213" cy="412213"/>
      </dsp:txXfrm>
    </dsp:sp>
    <dsp:sp modelId="{64539474-E16B-4F98-A077-19CA151BB17C}">
      <dsp:nvSpPr>
        <dsp:cNvPr id="0" name=""/>
        <dsp:cNvSpPr/>
      </dsp:nvSpPr>
      <dsp:spPr>
        <a:xfrm>
          <a:off x="0" y="461353"/>
          <a:ext cx="6692813" cy="43572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endParaRPr lang="en-US" sz="28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Design your own outfits, put on a show, turn yourself into a superhero or hold a fashion show. </a:t>
          </a:r>
          <a:endParaRPr lang="en-GB" sz="2600" b="1" u="sng" kern="1200" dirty="0">
            <a:solidFill>
              <a:srgbClr val="FF0000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 Use fabric blankets to make dens.</a:t>
          </a:r>
          <a:endParaRPr lang="en-GB" sz="2600" kern="1200" dirty="0">
            <a:solidFill>
              <a:srgbClr val="000000"/>
            </a:solidFill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Do not swirl the fabric or dressing up clothes around otherwise they’ll get dirty or damaged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No wrapping things around your neck.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Please don't take costumes near the mud or wet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600" kern="1200" dirty="0"/>
            <a:t>Put all the fabric/dressing up items away in the box at the end of lunch</a:t>
          </a:r>
          <a:r>
            <a:rPr lang="en-US" sz="2800" kern="1200" dirty="0"/>
            <a:t>.</a:t>
          </a:r>
        </a:p>
      </dsp:txBody>
      <dsp:txXfrm>
        <a:off x="0" y="461353"/>
        <a:ext cx="6692813" cy="43572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51283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Cardboard boxes</a:t>
          </a:r>
        </a:p>
      </dsp:txBody>
      <dsp:txXfrm>
        <a:off x="25035" y="25035"/>
        <a:ext cx="6642743" cy="462766"/>
      </dsp:txXfrm>
    </dsp:sp>
    <dsp:sp modelId="{64539474-E16B-4F98-A077-19CA151BB17C}">
      <dsp:nvSpPr>
        <dsp:cNvPr id="0" name=""/>
        <dsp:cNvSpPr/>
      </dsp:nvSpPr>
      <dsp:spPr>
        <a:xfrm>
          <a:off x="0" y="517315"/>
          <a:ext cx="6692813" cy="43013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3200" kern="1200" dirty="0"/>
            <a:t>• Please don’t tear the boxes up or rip them into pieces  remember that someone else may want to play with them another day.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 No throwing boxes.</a:t>
          </a:r>
          <a:endParaRPr lang="en-GB" sz="3200" b="1" u="sng" kern="1200" dirty="0">
            <a:solidFill>
              <a:srgbClr val="FF0000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 No jumping on the boxes.</a:t>
          </a:r>
          <a:endParaRPr lang="en-GB" sz="3200" b="1" u="sng" kern="1200" dirty="0">
            <a:solidFill>
              <a:srgbClr val="FF0000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 No boxes if it is raining. </a:t>
          </a:r>
          <a:endParaRPr lang="en-GB" sz="3200" b="1" u="sng" kern="1200" dirty="0">
            <a:solidFill>
              <a:srgbClr val="FF0000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 Put all waste in the yellow bin.</a:t>
          </a:r>
          <a:endParaRPr lang="en-GB" sz="3200" b="1" u="sng" kern="1200" dirty="0">
            <a:solidFill>
              <a:srgbClr val="FF0000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/>
            <a:t>Tidy and pile near the storage area at the end of lunch.</a:t>
          </a:r>
          <a:endParaRPr lang="en-GB" sz="3200" b="1" u="sng" kern="1200" dirty="0">
            <a:solidFill>
              <a:srgbClr val="FF0000"/>
            </a:solidFill>
          </a:endParaRPr>
        </a:p>
      </dsp:txBody>
      <dsp:txXfrm>
        <a:off x="0" y="517315"/>
        <a:ext cx="6692813" cy="43013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410504"/>
          <a:ext cx="6692813" cy="1216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Mega blocks</a:t>
          </a:r>
        </a:p>
      </dsp:txBody>
      <dsp:txXfrm>
        <a:off x="59399" y="469903"/>
        <a:ext cx="6574015" cy="1098002"/>
      </dsp:txXfrm>
    </dsp:sp>
    <dsp:sp modelId="{64539474-E16B-4F98-A077-19CA151BB17C}">
      <dsp:nvSpPr>
        <dsp:cNvPr id="0" name=""/>
        <dsp:cNvSpPr/>
      </dsp:nvSpPr>
      <dsp:spPr>
        <a:xfrm>
          <a:off x="0" y="1842682"/>
          <a:ext cx="6692813" cy="2354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Wingdings" panose="05000000000000000000" pitchFamily="2" charset="2"/>
            <a:buChar char="§"/>
          </a:pPr>
          <a:r>
            <a:rPr lang="en-US" kern="1200" dirty="0"/>
            <a:t> </a:t>
          </a:r>
          <a:r>
            <a:rPr lang="en-US" sz="2600" kern="1200" dirty="0"/>
            <a:t>Don’t take them near the water or mud play.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600" kern="1200" dirty="0"/>
            <a:t>• If you see pieces on the floor pick them up! 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2600" kern="1200" dirty="0"/>
            <a:t>• There isn’t a huge amount so please share</a:t>
          </a:r>
        </a:p>
      </dsp:txBody>
      <dsp:txXfrm>
        <a:off x="0" y="1842682"/>
        <a:ext cx="6692813" cy="23546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208B79-7158-4EE7-8499-44825F48BE41}">
      <dsp:nvSpPr>
        <dsp:cNvPr id="0" name=""/>
        <dsp:cNvSpPr/>
      </dsp:nvSpPr>
      <dsp:spPr>
        <a:xfrm>
          <a:off x="0" y="0"/>
          <a:ext cx="6692813" cy="72539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Tidy up time</a:t>
          </a:r>
        </a:p>
      </dsp:txBody>
      <dsp:txXfrm>
        <a:off x="35411" y="35411"/>
        <a:ext cx="6621991" cy="654577"/>
      </dsp:txXfrm>
    </dsp:sp>
    <dsp:sp modelId="{64539474-E16B-4F98-A077-19CA151BB17C}">
      <dsp:nvSpPr>
        <dsp:cNvPr id="0" name=""/>
        <dsp:cNvSpPr/>
      </dsp:nvSpPr>
      <dsp:spPr>
        <a:xfrm>
          <a:off x="0" y="913364"/>
          <a:ext cx="6692813" cy="3721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497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Listen for the 1</a:t>
          </a:r>
          <a:r>
            <a:rPr lang="en-US" sz="2400" kern="1200" baseline="30000" dirty="0"/>
            <a:t>st</a:t>
          </a:r>
          <a:r>
            <a:rPr lang="en-US" sz="2400" kern="1200" dirty="0"/>
            <a:t> whistle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Look around and help each other to put everything away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Even if you’ve not tidied with something help put it away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400" kern="1200" dirty="0"/>
            <a:t>Take care when putting equipment into the storage boxes- as some have been damaged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400" kern="1200" dirty="0"/>
        </a:p>
      </dsp:txBody>
      <dsp:txXfrm>
        <a:off x="0" y="913364"/>
        <a:ext cx="6692813" cy="37218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746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8998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7735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5924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6948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03830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700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013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602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9281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950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2396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754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0083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648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534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FC8F5-BC6D-4A2A-A79A-8D0319557573}" type="datetimeFigureOut">
              <a:rPr lang="en-GB" smtClean="0"/>
              <a:t>20/09/2025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F5343AA-D9B1-486E-A286-801B7DC8A58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40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lh7-rt.googleusercontent.com/slidesz/AGV_vUdtnsogQkHGlJNENDonVSyiVeeLWj2F62bjCTIFEGCQUq9sF7WyiW-EypBK6kqNkvvtApn87kFBU06CMzPRa4j-FBma614_97-1ekCDcVUWOtMLa_thW6MZKtrlbDSgNAlb2po7qFCWEbPAIf0urU3joW8dQD_i=s2048?key=o2IaNClaopeaNg4-RmltTQ">
            <a:extLst>
              <a:ext uri="{FF2B5EF4-FFF2-40B4-BE49-F238E27FC236}">
                <a16:creationId xmlns:a16="http://schemas.microsoft.com/office/drawing/2014/main" id="{2A6610F7-0255-4D76-9F05-144D51512C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18087" r="28118" b="7478"/>
          <a:stretch/>
        </p:blipFill>
        <p:spPr bwMode="auto">
          <a:xfrm>
            <a:off x="8480860" y="4472588"/>
            <a:ext cx="2054086" cy="204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4A2599D-7A8C-46E1-9EB6-0A448B5F83A4}"/>
              </a:ext>
            </a:extLst>
          </p:cNvPr>
          <p:cNvSpPr txBox="1">
            <a:spLocks/>
          </p:cNvSpPr>
          <p:nvPr/>
        </p:nvSpPr>
        <p:spPr>
          <a:xfrm>
            <a:off x="3949577" y="342172"/>
            <a:ext cx="4127224" cy="11805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en-GB" sz="6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2EFA74-8DD0-40B9-8E1C-6B0C3F4EE767}"/>
              </a:ext>
            </a:extLst>
          </p:cNvPr>
          <p:cNvSpPr/>
          <p:nvPr/>
        </p:nvSpPr>
        <p:spPr>
          <a:xfrm>
            <a:off x="3517859" y="448714"/>
            <a:ext cx="49906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OPAL Play </a:t>
            </a:r>
          </a:p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Assembly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0" name="Picture 2" descr="Perpetual Succour Hospital Logo">
            <a:extLst>
              <a:ext uri="{FF2B5EF4-FFF2-40B4-BE49-F238E27FC236}">
                <a16:creationId xmlns:a16="http://schemas.microsoft.com/office/drawing/2014/main" id="{C85DA77E-678B-46C8-BB97-6F454699F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36" y="4381114"/>
            <a:ext cx="2959588" cy="222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E89FB-921C-4E1B-A9C5-AB6FAF0761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90" b="28000"/>
          <a:stretch/>
        </p:blipFill>
        <p:spPr>
          <a:xfrm>
            <a:off x="4883923" y="3268252"/>
            <a:ext cx="2258531" cy="2690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67678C-10D3-44D5-8B4E-D977CD70CF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44"/>
          <a:stretch/>
        </p:blipFill>
        <p:spPr>
          <a:xfrm>
            <a:off x="1100482" y="833226"/>
            <a:ext cx="1985657" cy="310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730B32-26FE-4E83-817E-72FA99BB76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7376" y="1202668"/>
            <a:ext cx="2784349" cy="222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4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850B9E1-45AB-46AE-B923-A571D258DD68}"/>
              </a:ext>
            </a:extLst>
          </p:cNvPr>
          <p:cNvSpPr txBox="1"/>
          <p:nvPr/>
        </p:nvSpPr>
        <p:spPr>
          <a:xfrm>
            <a:off x="2928726" y="577644"/>
            <a:ext cx="6334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Negotiate</a:t>
            </a:r>
          </a:p>
          <a:p>
            <a:pPr algn="ctr"/>
            <a:endParaRPr lang="en-US" sz="6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B40E7-8E0C-40E5-A707-E2001EBF2373}"/>
              </a:ext>
            </a:extLst>
          </p:cNvPr>
          <p:cNvSpPr/>
          <p:nvPr/>
        </p:nvSpPr>
        <p:spPr>
          <a:xfrm>
            <a:off x="1844982" y="1547140"/>
            <a:ext cx="90533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solidFill>
                  <a:srgbClr val="000000"/>
                </a:solidFill>
              </a:rPr>
              <a:t>What new rules do we need for </a:t>
            </a:r>
          </a:p>
          <a:p>
            <a:r>
              <a:rPr lang="en-GB" sz="4800" b="1" dirty="0">
                <a:solidFill>
                  <a:srgbClr val="000000"/>
                </a:solidFill>
              </a:rPr>
              <a:t>our new activities and equipment?</a:t>
            </a:r>
          </a:p>
        </p:txBody>
      </p:sp>
      <p:pic>
        <p:nvPicPr>
          <p:cNvPr id="2050" name="Picture 2" descr="Question Mark Thought Bubble Stock ...">
            <a:extLst>
              <a:ext uri="{FF2B5EF4-FFF2-40B4-BE49-F238E27FC236}">
                <a16:creationId xmlns:a16="http://schemas.microsoft.com/office/drawing/2014/main" id="{94E8F175-BBA9-49EB-890E-D28AED7B6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741" y="3729231"/>
            <a:ext cx="3603970" cy="255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358DB-4396-0100-A122-27759B9F01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5" r="3" b="3"/>
          <a:stretch>
            <a:fillRect/>
          </a:stretch>
        </p:blipFill>
        <p:spPr>
          <a:xfrm>
            <a:off x="7355833" y="3360394"/>
            <a:ext cx="3542525" cy="349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22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AE044-1737-BF92-F716-F7844BFE2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BDBF23-3D7A-6950-C2B2-B591DCC25CE6}"/>
              </a:ext>
            </a:extLst>
          </p:cNvPr>
          <p:cNvSpPr txBox="1"/>
          <p:nvPr/>
        </p:nvSpPr>
        <p:spPr>
          <a:xfrm>
            <a:off x="805397" y="190501"/>
            <a:ext cx="3547581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Reminders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8BE3AD72-B7FB-6B43-831D-DA6365B0EE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3660210"/>
              </p:ext>
            </p:extLst>
          </p:nvPr>
        </p:nvGraphicFramePr>
        <p:xfrm>
          <a:off x="4968286" y="65232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48725DC-120D-E02B-F693-B86C555B83A1}"/>
              </a:ext>
            </a:extLst>
          </p:cNvPr>
          <p:cNvSpPr txBox="1"/>
          <p:nvPr/>
        </p:nvSpPr>
        <p:spPr>
          <a:xfrm>
            <a:off x="566164" y="4062413"/>
            <a:ext cx="8921063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</a:t>
            </a:r>
            <a:r>
              <a:rPr lang="en-US" sz="6000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gotiate</a:t>
            </a:r>
            <a:endParaRPr kumimoji="0" lang="en-US" sz="60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9C706659-C2E5-2403-025D-D0FDAC8F55A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90D1D7-2390-423F-4076-DC53E435E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085" y="2443162"/>
            <a:ext cx="2153168" cy="2128838"/>
          </a:xfrm>
          <a:prstGeom prst="rect">
            <a:avLst/>
          </a:prstGeom>
        </p:spPr>
      </p:pic>
      <p:pic>
        <p:nvPicPr>
          <p:cNvPr id="1028" name="Picture 4" descr="Camouflage Den Making Fabric Kit For ...">
            <a:extLst>
              <a:ext uri="{FF2B5EF4-FFF2-40B4-BE49-F238E27FC236}">
                <a16:creationId xmlns:a16="http://schemas.microsoft.com/office/drawing/2014/main" id="{454CC26C-08D2-12F3-AFE6-4991546C2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815" y="2841697"/>
            <a:ext cx="2441431" cy="24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661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C77A-92C1-568E-A169-E8F72B6C4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1450FB-FEB3-4F8C-77AB-DFDBC46F1866}"/>
              </a:ext>
            </a:extLst>
          </p:cNvPr>
          <p:cNvSpPr txBox="1"/>
          <p:nvPr/>
        </p:nvSpPr>
        <p:spPr>
          <a:xfrm>
            <a:off x="805397" y="190501"/>
            <a:ext cx="3949483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60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Negotiate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C8F563EA-D588-0777-92B2-AB1B10C158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7220143"/>
              </p:ext>
            </p:extLst>
          </p:nvPr>
        </p:nvGraphicFramePr>
        <p:xfrm>
          <a:off x="4968286" y="65232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B07F559-034D-530C-1E47-38B5393EE660}"/>
              </a:ext>
            </a:extLst>
          </p:cNvPr>
          <p:cNvSpPr txBox="1"/>
          <p:nvPr/>
        </p:nvSpPr>
        <p:spPr>
          <a:xfrm>
            <a:off x="566164" y="4062413"/>
            <a:ext cx="8921063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60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5DA353-5D48-8692-E78F-4C7BA096B770}"/>
              </a:ext>
            </a:extLst>
          </p:cNvPr>
          <p:cNvSpPr txBox="1"/>
          <p:nvPr/>
        </p:nvSpPr>
        <p:spPr>
          <a:xfrm>
            <a:off x="-273304" y="4854051"/>
            <a:ext cx="6106884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4400" b="1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Reminders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4AA89-B567-7CD7-A6AB-B3D6639BE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2875" y="2455792"/>
            <a:ext cx="1743075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56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5EFB9-7CF4-4A0C-185F-1F59C9BE2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127089-C4F1-20E5-3B50-5863791B0964}"/>
              </a:ext>
            </a:extLst>
          </p:cNvPr>
          <p:cNvSpPr txBox="1"/>
          <p:nvPr/>
        </p:nvSpPr>
        <p:spPr>
          <a:xfrm>
            <a:off x="805397" y="190501"/>
            <a:ext cx="3547581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Reminders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extBox 6">
            <a:extLst>
              <a:ext uri="{FF2B5EF4-FFF2-40B4-BE49-F238E27FC236}">
                <a16:creationId xmlns:a16="http://schemas.microsoft.com/office/drawing/2014/main" id="{D89300BD-C30F-84C7-6D2D-B854229BD8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8612004"/>
              </p:ext>
            </p:extLst>
          </p:nvPr>
        </p:nvGraphicFramePr>
        <p:xfrm>
          <a:off x="4968286" y="652324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B4C9EACD-9662-8A92-61FD-9F1975F9D0D7}"/>
              </a:ext>
            </a:extLst>
          </p:cNvPr>
          <p:cNvSpPr txBox="1"/>
          <p:nvPr/>
        </p:nvSpPr>
        <p:spPr>
          <a:xfrm>
            <a:off x="566164" y="4062413"/>
            <a:ext cx="8921063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</a:t>
            </a:r>
            <a:r>
              <a:rPr lang="en-US" sz="6000" b="1" dirty="0" err="1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gotiate</a:t>
            </a:r>
            <a:endParaRPr kumimoji="0" lang="en-US" sz="60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58D11E-9D23-4CA8-B7DF-5B91E9914E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8156" y="2485703"/>
            <a:ext cx="1824719" cy="270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00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58250-BA57-7E51-3552-8FA61161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74BE10-3AAA-BA62-5780-5C11A0DD4DD3}"/>
              </a:ext>
            </a:extLst>
          </p:cNvPr>
          <p:cNvSpPr txBox="1"/>
          <p:nvPr/>
        </p:nvSpPr>
        <p:spPr>
          <a:xfrm>
            <a:off x="3245428" y="240405"/>
            <a:ext cx="6102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cap="none" spc="0" normalizeH="0" baseline="0" noProof="0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</a:t>
            </a:r>
            <a:r>
              <a:rPr lang="en-US" sz="60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gotiate</a:t>
            </a:r>
            <a:endParaRPr kumimoji="0" lang="en-US" sz="18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5EF3E1-BC9E-B13C-34D4-B495F13FA4F7}"/>
              </a:ext>
            </a:extLst>
          </p:cNvPr>
          <p:cNvSpPr txBox="1"/>
          <p:nvPr/>
        </p:nvSpPr>
        <p:spPr>
          <a:xfrm>
            <a:off x="451612" y="1794405"/>
            <a:ext cx="3547581" cy="40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400" b="1" dirty="0">
                <a:ln w="22225">
                  <a:solidFill>
                    <a:prstClr val="black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What rules do we need when tidying up?</a:t>
            </a:r>
          </a:p>
          <a:p>
            <a:pPr marL="0" marR="0" lvl="0" indent="0" fontAlgn="auto"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4400" b="1" i="0" u="none" strike="noStrike" cap="none" spc="0" normalizeH="0" baseline="0" noProof="0" dirty="0">
              <a:ln w="22225">
                <a:solidFill>
                  <a:prstClr val="black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2" name="TextBox 6">
            <a:extLst>
              <a:ext uri="{FF2B5EF4-FFF2-40B4-BE49-F238E27FC236}">
                <a16:creationId xmlns:a16="http://schemas.microsoft.com/office/drawing/2014/main" id="{1801D8C9-47AF-9F76-6E23-2BD360A197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6825859"/>
              </p:ext>
            </p:extLst>
          </p:nvPr>
        </p:nvGraphicFramePr>
        <p:xfrm>
          <a:off x="5372875" y="1600441"/>
          <a:ext cx="6692814" cy="48231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4513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5AF7D6-F537-7C64-EF81-01E752B28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09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901B40-1A78-4F94-A7D3-C23D6D25F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2157" y="2127139"/>
            <a:ext cx="2511109" cy="140622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65AF213-8FC7-48FC-B329-AEA38EAE4194}"/>
              </a:ext>
            </a:extLst>
          </p:cNvPr>
          <p:cNvSpPr/>
          <p:nvPr/>
        </p:nvSpPr>
        <p:spPr>
          <a:xfrm>
            <a:off x="2998734" y="365138"/>
            <a:ext cx="6251283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Celebrate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</a:rPr>
              <a:t>A</a:t>
            </a:r>
            <a:r>
              <a:rPr lang="en-GB" sz="4400" b="1" dirty="0">
                <a:solidFill>
                  <a:srgbClr val="000000"/>
                </a:solidFill>
              </a:rPr>
              <a:t>mazing examples </a:t>
            </a:r>
          </a:p>
          <a:p>
            <a:pPr algn="ctr"/>
            <a:r>
              <a:rPr lang="en-GB" sz="4400" b="1" dirty="0">
                <a:solidFill>
                  <a:srgbClr val="000000"/>
                </a:solidFill>
              </a:rPr>
              <a:t>of play</a:t>
            </a:r>
          </a:p>
        </p:txBody>
      </p:sp>
      <p:pic>
        <p:nvPicPr>
          <p:cNvPr id="12" name="Picture 2" descr="Perpetual Succour Hospital Logo">
            <a:extLst>
              <a:ext uri="{FF2B5EF4-FFF2-40B4-BE49-F238E27FC236}">
                <a16:creationId xmlns:a16="http://schemas.microsoft.com/office/drawing/2014/main" id="{A94B95F4-1C8E-4D41-9CBF-5356F0409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406" y="2231501"/>
            <a:ext cx="1591083" cy="119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FF6B34-CDC9-4F95-974D-6A549AF9C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08" y="215553"/>
            <a:ext cx="2412913" cy="32134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A27C8-C95D-4D1C-A272-35DE5CC46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269" y="3863813"/>
            <a:ext cx="3778106" cy="2797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91FE5F-50A8-4CC4-B85C-EAE47C6C7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7614" y="3863813"/>
            <a:ext cx="3778106" cy="2863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D69B4-641C-41ED-84CC-52E92F1A19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667" b="12889"/>
          <a:stretch/>
        </p:blipFill>
        <p:spPr>
          <a:xfrm>
            <a:off x="9390530" y="241631"/>
            <a:ext cx="2260929" cy="315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1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90E4A4-8EB9-4370-99E4-975951F6BEF4}"/>
              </a:ext>
            </a:extLst>
          </p:cNvPr>
          <p:cNvSpPr/>
          <p:nvPr/>
        </p:nvSpPr>
        <p:spPr>
          <a:xfrm>
            <a:off x="2110740" y="1595735"/>
            <a:ext cx="82753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• </a:t>
            </a:r>
            <a:r>
              <a:rPr lang="en-US" sz="3600" dirty="0"/>
              <a:t>We have been given a donation from Halton Helping Hands to develop our grounds. We will use this towards the construction of our new sand pit </a:t>
            </a:r>
          </a:p>
          <a:p>
            <a:endParaRPr lang="en-GB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6DBDA3-CF25-4FB5-BDE9-9537C696B5BB}"/>
              </a:ext>
            </a:extLst>
          </p:cNvPr>
          <p:cNvSpPr/>
          <p:nvPr/>
        </p:nvSpPr>
        <p:spPr>
          <a:xfrm>
            <a:off x="4321072" y="455414"/>
            <a:ext cx="324505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Celebrate</a:t>
            </a:r>
          </a:p>
        </p:txBody>
      </p:sp>
      <p:sp>
        <p:nvSpPr>
          <p:cNvPr id="3" name="AutoShape 2" descr="Nature">
            <a:extLst>
              <a:ext uri="{FF2B5EF4-FFF2-40B4-BE49-F238E27FC236}">
                <a16:creationId xmlns:a16="http://schemas.microsoft.com/office/drawing/2014/main" id="{7BE368DC-E509-4478-95EE-55BD9EDBC7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6B9FA-9AE3-4CFE-A0B7-56FE590D1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584" y="4250615"/>
            <a:ext cx="3860032" cy="202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80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2613292-7CA2-4B73-A7E2-D7160B298325}"/>
              </a:ext>
            </a:extLst>
          </p:cNvPr>
          <p:cNvSpPr txBox="1"/>
          <p:nvPr/>
        </p:nvSpPr>
        <p:spPr>
          <a:xfrm>
            <a:off x="1577008" y="605818"/>
            <a:ext cx="9037982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u="sng" dirty="0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Inform</a:t>
            </a:r>
          </a:p>
          <a:p>
            <a:pPr algn="ctr"/>
            <a:endParaRPr lang="en-US" sz="6000" b="1" u="sng" dirty="0">
              <a:ln w="222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cs typeface="Calibri" panose="020F0502020204030204" pitchFamily="34" charset="0"/>
            </a:endParaRPr>
          </a:p>
          <a:p>
            <a:pPr algn="ctr"/>
            <a:r>
              <a:rPr lang="en-US" sz="4400" b="1" dirty="0"/>
              <a:t>What will be new over next few weeks?</a:t>
            </a:r>
            <a:endParaRPr lang="en-US" sz="6000" b="1" u="sng" dirty="0">
              <a:solidFill>
                <a:srgbClr val="00B0F0"/>
              </a:solidFill>
            </a:endParaRPr>
          </a:p>
          <a:p>
            <a:pPr algn="ctr"/>
            <a:r>
              <a:rPr lang="en-US" sz="3600" b="1" dirty="0"/>
              <a:t>Construction of our new sand pit will begin over the next few weeks.</a:t>
            </a:r>
          </a:p>
          <a:p>
            <a:pPr algn="ctr"/>
            <a:endParaRPr lang="en-US" sz="4800" b="1" dirty="0"/>
          </a:p>
          <a:p>
            <a:pPr algn="ctr"/>
            <a:endParaRPr lang="en-US" sz="4800" b="1" dirty="0"/>
          </a:p>
        </p:txBody>
      </p:sp>
      <p:sp>
        <p:nvSpPr>
          <p:cNvPr id="9" name="AutoShape 4" descr="Unibos Braided Rope Waterproof Flexible Polypropylene Strong 9mm x 30m 9mm Braided Rope x 30 mtrs (Colours May Vary)">
            <a:extLst>
              <a:ext uri="{FF2B5EF4-FFF2-40B4-BE49-F238E27FC236}">
                <a16:creationId xmlns:a16="http://schemas.microsoft.com/office/drawing/2014/main" id="{49166191-0639-45E8-B823-9ED5A0D7815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3" name="AutoShape 6" descr="Large Crafting Clips X 4 Large Clamps Pegs Heavy Laundry Clothes Holiday Outdoor Waterproof">
            <a:extLst>
              <a:ext uri="{FF2B5EF4-FFF2-40B4-BE49-F238E27FC236}">
                <a16:creationId xmlns:a16="http://schemas.microsoft.com/office/drawing/2014/main" id="{56E2DA77-1F63-4313-AEB3-472F93EED8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B7954A9-15CE-4558-B769-CCF7B7729DEE}"/>
              </a:ext>
            </a:extLst>
          </p:cNvPr>
          <p:cNvSpPr/>
          <p:nvPr/>
        </p:nvSpPr>
        <p:spPr>
          <a:xfrm>
            <a:off x="2305878" y="2148750"/>
            <a:ext cx="75802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rgbClr val="FF0000"/>
              </a:solidFill>
              <a:latin typeface="+mj-lt"/>
            </a:endParaRPr>
          </a:p>
          <a:p>
            <a:endParaRPr lang="en-US" sz="2800" b="1" dirty="0">
              <a:latin typeface="+mj-lt"/>
            </a:endParaRPr>
          </a:p>
          <a:p>
            <a:r>
              <a:rPr lang="en-US" sz="2800" b="1" dirty="0">
                <a:latin typeface="+mj-lt"/>
              </a:rPr>
              <a:t> </a:t>
            </a:r>
          </a:p>
        </p:txBody>
      </p:sp>
      <p:sp>
        <p:nvSpPr>
          <p:cNvPr id="7" name="AutoShape 8" descr="Autumn Mud Kitchen Play Ideas | Cosy Direct Blog">
            <a:extLst>
              <a:ext uri="{FF2B5EF4-FFF2-40B4-BE49-F238E27FC236}">
                <a16:creationId xmlns:a16="http://schemas.microsoft.com/office/drawing/2014/main" id="{7885C99F-7240-4912-8952-31A197780C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2" name="AutoShape 2" descr="Plum Junior Natural Wooden Square Sand Pit (H) 140mm X (W) 900mm, Pack Of 1">
            <a:extLst>
              <a:ext uri="{FF2B5EF4-FFF2-40B4-BE49-F238E27FC236}">
                <a16:creationId xmlns:a16="http://schemas.microsoft.com/office/drawing/2014/main" id="{F7D7337F-0414-4AD5-B655-80747FAA1D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70323-A7DF-4B46-B678-993F6907A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7168" y="215158"/>
            <a:ext cx="2044513" cy="225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07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70C70D-A66E-4076-86A2-EC14E607DD41}"/>
              </a:ext>
            </a:extLst>
          </p:cNvPr>
          <p:cNvSpPr/>
          <p:nvPr/>
        </p:nvSpPr>
        <p:spPr>
          <a:xfrm>
            <a:off x="6506817" y="553825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FD590E-F714-4DCD-B2EC-85E5BCF57BE0}"/>
              </a:ext>
            </a:extLst>
          </p:cNvPr>
          <p:cNvSpPr txBox="1"/>
          <p:nvPr/>
        </p:nvSpPr>
        <p:spPr>
          <a:xfrm>
            <a:off x="1717201" y="891712"/>
            <a:ext cx="91990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cs typeface="Calibri" panose="020F0502020204030204" pitchFamily="34" charset="0"/>
              </a:rPr>
              <a:t>OPAL Certificates</a:t>
            </a:r>
          </a:p>
          <a:p>
            <a:pPr algn="ctr"/>
            <a:endParaRPr lang="en-US" sz="6000" b="1" dirty="0">
              <a:ln w="222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BFB1EE-CBB7-40B1-9703-8B96EA212BAE}"/>
              </a:ext>
            </a:extLst>
          </p:cNvPr>
          <p:cNvSpPr txBox="1"/>
          <p:nvPr/>
        </p:nvSpPr>
        <p:spPr>
          <a:xfrm>
            <a:off x="1968216" y="1712423"/>
            <a:ext cx="894805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>
              <a:latin typeface="Lucida Handwriting" panose="03010101010101010101" pitchFamily="66" charset="0"/>
            </a:endParaRPr>
          </a:p>
          <a:p>
            <a:pPr algn="ctr"/>
            <a:endParaRPr lang="en-US" sz="2000"/>
          </a:p>
          <a:p>
            <a:pPr algn="ctr"/>
            <a:r>
              <a:rPr lang="en-US" sz="3200"/>
              <a:t>We are about to introduce OPAL Certificates.</a:t>
            </a:r>
          </a:p>
          <a:p>
            <a:pPr algn="ctr"/>
            <a:r>
              <a:rPr lang="en-US" sz="3200"/>
              <a:t> The Play Team will choose two children each week for going above and beyond at lunchtimes and always following our Play Charter rules. </a:t>
            </a:r>
          </a:p>
          <a:p>
            <a:pPr algn="ctr"/>
            <a:r>
              <a:rPr lang="en-US" sz="3200"/>
              <a:t>You will receive a certificate in Friday assembly.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85032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7DB0969-E42B-4D46-95D2-3B48870285BF}"/>
              </a:ext>
            </a:extLst>
          </p:cNvPr>
          <p:cNvSpPr/>
          <p:nvPr/>
        </p:nvSpPr>
        <p:spPr>
          <a:xfrm>
            <a:off x="1752600" y="2512522"/>
            <a:ext cx="8686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/>
              <a:t>Journeys </a:t>
            </a:r>
          </a:p>
          <a:p>
            <a:r>
              <a:rPr lang="en-US" sz="3600" dirty="0"/>
              <a:t>Over the next couple of months, we are going to be thinking about journeys – these are creative ways we can move from one zone to another when we are outside for OPAL play</a:t>
            </a: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422DC0-F35A-4EDB-AF5F-AADBDD1C4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437" y="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10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6DD5E6-9162-4DDB-936F-3029EFE9D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312911"/>
            <a:ext cx="1980859" cy="3116089"/>
          </a:xfrm>
          <a:prstGeom prst="rect">
            <a:avLst/>
          </a:prstGeom>
        </p:spPr>
      </p:pic>
      <p:pic>
        <p:nvPicPr>
          <p:cNvPr id="1026" name="Picture 2" descr="Any Ideas Concept Stock Photo | Adobe Stock">
            <a:extLst>
              <a:ext uri="{FF2B5EF4-FFF2-40B4-BE49-F238E27FC236}">
                <a16:creationId xmlns:a16="http://schemas.microsoft.com/office/drawing/2014/main" id="{5DDB61CE-3518-408B-95CB-17BC2EDB3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b="9723"/>
          <a:stretch/>
        </p:blipFill>
        <p:spPr bwMode="auto">
          <a:xfrm>
            <a:off x="4358640" y="488199"/>
            <a:ext cx="3691890" cy="225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1797F4-4C65-418F-9762-05498CB23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640" y="3216824"/>
            <a:ext cx="2428875" cy="24524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E60FC7-7D64-4257-8ADB-70B6079BC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08" y="4068156"/>
            <a:ext cx="3017691" cy="2260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055434-8B25-4AD2-BC84-03F1ED3E6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7663" y="72837"/>
            <a:ext cx="2517122" cy="3356163"/>
          </a:xfrm>
          <a:prstGeom prst="rect">
            <a:avLst/>
          </a:prstGeom>
        </p:spPr>
      </p:pic>
      <p:pic>
        <p:nvPicPr>
          <p:cNvPr id="1028" name="Picture 4" descr="Stepping Logs Fitness Station | Playground Centre">
            <a:extLst>
              <a:ext uri="{FF2B5EF4-FFF2-40B4-BE49-F238E27FC236}">
                <a16:creationId xmlns:a16="http://schemas.microsoft.com/office/drawing/2014/main" id="{8A4D579D-10D3-48A8-BB94-A967D6D21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005" y="4274408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932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48BBE-7AFE-4393-A594-1DBDBB11ECF1}"/>
              </a:ext>
            </a:extLst>
          </p:cNvPr>
          <p:cNvSpPr/>
          <p:nvPr/>
        </p:nvSpPr>
        <p:spPr>
          <a:xfrm>
            <a:off x="1808922" y="89577"/>
            <a:ext cx="8574156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>
                <a:latin typeface="Trebuchet MS" panose="020B0603020202020204" pitchFamily="34" charset="0"/>
              </a:rPr>
              <a:t>Football</a:t>
            </a:r>
          </a:p>
          <a:p>
            <a:pPr algn="ctr"/>
            <a:r>
              <a:rPr lang="en-US" sz="3600" b="1" dirty="0"/>
              <a:t>We will introduce football next week (weather dependent) if dry without wellies!</a:t>
            </a:r>
            <a:br>
              <a:rPr lang="en-US" b="1" dirty="0"/>
            </a:br>
            <a:r>
              <a:rPr lang="en-US" sz="2800" b="1" u="sng" dirty="0">
                <a:solidFill>
                  <a:srgbClr val="FF0000"/>
                </a:solidFill>
              </a:rPr>
              <a:t>Each class will have their own day.</a:t>
            </a:r>
          </a:p>
          <a:p>
            <a:endParaRPr lang="en-US" sz="3200" b="1" dirty="0"/>
          </a:p>
          <a:p>
            <a:r>
              <a:rPr lang="en-US" sz="2400" b="1" dirty="0">
                <a:latin typeface="+mj-lt"/>
              </a:rPr>
              <a:t>Year 1 &amp; 2 Monday</a:t>
            </a:r>
            <a:br>
              <a:rPr lang="en-US" sz="2400" b="1" dirty="0">
                <a:latin typeface="+mj-lt"/>
              </a:rPr>
            </a:b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Year 6 Tuesday</a:t>
            </a:r>
            <a:br>
              <a:rPr lang="en-US" sz="2400" b="1" dirty="0">
                <a:latin typeface="+mj-lt"/>
              </a:rPr>
            </a:b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Year 5 Wednesday</a:t>
            </a:r>
            <a:br>
              <a:rPr lang="en-US" sz="2400" b="1" dirty="0">
                <a:latin typeface="+mj-lt"/>
              </a:rPr>
            </a:b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Year 4 Thursday</a:t>
            </a:r>
            <a:br>
              <a:rPr lang="en-US" sz="2400" b="1" dirty="0">
                <a:latin typeface="+mj-lt"/>
              </a:rPr>
            </a:b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Year 3 Friday</a:t>
            </a:r>
            <a:br>
              <a:rPr lang="en-US" sz="3200" dirty="0">
                <a:latin typeface="+mj-lt"/>
              </a:rPr>
            </a:br>
            <a:endParaRPr lang="en-GB" sz="3200" dirty="0">
              <a:latin typeface="+mj-lt"/>
            </a:endParaRPr>
          </a:p>
        </p:txBody>
      </p:sp>
      <p:pic>
        <p:nvPicPr>
          <p:cNvPr id="2052" name="Picture 4" descr="Over 300 Free Football Vectors - Pixabay">
            <a:extLst>
              <a:ext uri="{FF2B5EF4-FFF2-40B4-BE49-F238E27FC236}">
                <a16:creationId xmlns:a16="http://schemas.microsoft.com/office/drawing/2014/main" id="{B357544B-122E-408F-8551-9B4FF8E3B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829" y="365978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02972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481</TotalTime>
  <Words>449</Words>
  <Application>Microsoft Office PowerPoint</Application>
  <PresentationFormat>Widescreen</PresentationFormat>
  <Paragraphs>66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Lucida Handwriting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pupil</dc:creator>
  <cp:lastModifiedBy>Clare Poulson</cp:lastModifiedBy>
  <cp:revision>25</cp:revision>
  <dcterms:created xsi:type="dcterms:W3CDTF">2025-04-21T12:37:24Z</dcterms:created>
  <dcterms:modified xsi:type="dcterms:W3CDTF">2025-09-20T09:00:56Z</dcterms:modified>
</cp:coreProperties>
</file>