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A8"/>
    <a:srgbClr val="8ACBC0"/>
    <a:srgbClr val="CFE09B"/>
    <a:srgbClr val="ED6C76"/>
    <a:srgbClr val="FCCDCD"/>
    <a:srgbClr val="CEB5D7"/>
    <a:srgbClr val="F1E9F2"/>
    <a:srgbClr val="BAD1BE"/>
    <a:srgbClr val="FFFFFF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235" y="804644"/>
            <a:ext cx="76982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hen plants and grows some wheat, grinds some flour and makes a loaf of bread without any help from the other animals until it is time for the bread to be eaten.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407" y="3377185"/>
            <a:ext cx="248079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Little Red Hen!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C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04007" y="224814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C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235" y="3145979"/>
              <a:ext cx="3045563" cy="3103818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5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381" y="967998"/>
            <a:ext cx="77015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witch puts a spell on a boy and turns him into a beast. He lives in a castle and falls in love with a beautiful girl.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880" y="3387355"/>
            <a:ext cx="271181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Beauty and the Beast!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7965" y="2248140"/>
            <a:ext cx="3269359" cy="3271708"/>
            <a:chOff x="597965" y="2248140"/>
            <a:chExt cx="3269359" cy="3271708"/>
          </a:xfrm>
        </p:grpSpPr>
        <p:sp>
          <p:nvSpPr>
            <p:cNvPr id="4" name="Oval 3"/>
            <p:cNvSpPr/>
            <p:nvPr/>
          </p:nvSpPr>
          <p:spPr>
            <a:xfrm>
              <a:off x="604007" y="224814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1" b="2850"/>
            <a:stretch>
              <a:fillRect/>
            </a:stretch>
          </p:blipFill>
          <p:spPr>
            <a:xfrm>
              <a:off x="597965" y="2942729"/>
              <a:ext cx="3026079" cy="2577119"/>
            </a:xfrm>
            <a:custGeom>
              <a:avLst/>
              <a:gdLst>
                <a:gd name="connsiteX0" fmla="*/ 303477 w 3026079"/>
                <a:gd name="connsiteY0" fmla="*/ 0 h 2577119"/>
                <a:gd name="connsiteX1" fmla="*/ 2959842 w 3026079"/>
                <a:gd name="connsiteY1" fmla="*/ 0 h 2577119"/>
                <a:gd name="connsiteX2" fmla="*/ 2984656 w 3026079"/>
                <a:gd name="connsiteY2" fmla="*/ 33184 h 2577119"/>
                <a:gd name="connsiteX3" fmla="*/ 3026079 w 3026079"/>
                <a:gd name="connsiteY3" fmla="*/ 101368 h 2577119"/>
                <a:gd name="connsiteX4" fmla="*/ 3026079 w 3026079"/>
                <a:gd name="connsiteY4" fmla="*/ 1789552 h 2577119"/>
                <a:gd name="connsiteX5" fmla="*/ 2984656 w 3026079"/>
                <a:gd name="connsiteY5" fmla="*/ 1857736 h 2577119"/>
                <a:gd name="connsiteX6" fmla="*/ 1631659 w 3026079"/>
                <a:gd name="connsiteY6" fmla="*/ 2577119 h 2577119"/>
                <a:gd name="connsiteX7" fmla="*/ 0 w 3026079"/>
                <a:gd name="connsiteY7" fmla="*/ 945460 h 2577119"/>
                <a:gd name="connsiteX8" fmla="*/ 278662 w 3026079"/>
                <a:gd name="connsiteY8" fmla="*/ 33184 h 25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79" h="2577119">
                  <a:moveTo>
                    <a:pt x="303477" y="0"/>
                  </a:moveTo>
                  <a:lnTo>
                    <a:pt x="2959842" y="0"/>
                  </a:lnTo>
                  <a:lnTo>
                    <a:pt x="2984656" y="33184"/>
                  </a:lnTo>
                  <a:lnTo>
                    <a:pt x="3026079" y="101368"/>
                  </a:lnTo>
                  <a:lnTo>
                    <a:pt x="3026079" y="1789552"/>
                  </a:lnTo>
                  <a:lnTo>
                    <a:pt x="2984656" y="1857736"/>
                  </a:lnTo>
                  <a:cubicBezTo>
                    <a:pt x="2691435" y="2291760"/>
                    <a:pt x="2194872" y="2577119"/>
                    <a:pt x="1631659" y="2577119"/>
                  </a:cubicBezTo>
                  <a:cubicBezTo>
                    <a:pt x="730519" y="2577119"/>
                    <a:pt x="0" y="1846600"/>
                    <a:pt x="0" y="945460"/>
                  </a:cubicBezTo>
                  <a:cubicBezTo>
                    <a:pt x="0" y="607533"/>
                    <a:pt x="102729" y="293599"/>
                    <a:pt x="278662" y="33184"/>
                  </a:cubicBez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1872">
              <a:off x="1578378" y="2371806"/>
              <a:ext cx="706685" cy="1114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211">
              <a:off x="2369917" y="2419253"/>
              <a:ext cx="527367" cy="118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5" y="2879248"/>
              <a:ext cx="458128" cy="1274957"/>
            </a:xfrm>
            <a:prstGeom prst="rect">
              <a:avLst/>
            </a:prstGeom>
          </p:spPr>
        </p:pic>
      </p:grpSp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117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745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latin typeface="Twinkl" pitchFamily="2" charset="0"/>
              </a:rPr>
              <a:t>Can you remember some of the stories we named?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977443" y="3663018"/>
            <a:ext cx="2048436" cy="2699372"/>
            <a:chOff x="1107347" y="1575388"/>
            <a:chExt cx="1585517" cy="2089350"/>
          </a:xfrm>
        </p:grpSpPr>
        <p:sp>
          <p:nvSpPr>
            <p:cNvPr id="11" name="Oval 10"/>
            <p:cNvSpPr/>
            <p:nvPr/>
          </p:nvSpPr>
          <p:spPr>
            <a:xfrm>
              <a:off x="1107347" y="1827305"/>
              <a:ext cx="1585517" cy="15855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7347" y="1575388"/>
              <a:ext cx="897622" cy="20893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85480" y="3904027"/>
            <a:ext cx="2048436" cy="2184704"/>
            <a:chOff x="604007" y="2769395"/>
            <a:chExt cx="3263317" cy="3480402"/>
          </a:xfrm>
        </p:grpSpPr>
        <p:sp>
          <p:nvSpPr>
            <p:cNvPr id="14" name="Oval 1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330202" y="1486108"/>
            <a:ext cx="2058148" cy="2058148"/>
            <a:chOff x="604007" y="2986480"/>
            <a:chExt cx="3263317" cy="3263317"/>
          </a:xfrm>
        </p:grpSpPr>
        <p:sp>
          <p:nvSpPr>
            <p:cNvPr id="19" name="Oval 18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547477" y="1343414"/>
            <a:ext cx="2049045" cy="2274110"/>
            <a:chOff x="604007" y="2628041"/>
            <a:chExt cx="3263317" cy="3621756"/>
          </a:xfrm>
        </p:grpSpPr>
        <p:sp>
          <p:nvSpPr>
            <p:cNvPr id="24" name="Oval 2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6189" y="1388740"/>
            <a:ext cx="2019411" cy="2215550"/>
            <a:chOff x="604007" y="2669522"/>
            <a:chExt cx="3263317" cy="3580275"/>
          </a:xfrm>
        </p:grpSpPr>
        <p:sp>
          <p:nvSpPr>
            <p:cNvPr id="27" name="Oval 2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5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33" y="867616"/>
            <a:ext cx="76850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biscuit runs away and is chased by lots of people and animals. He tries to cross over a river with the help of a sneaky fox.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507" y="2913074"/>
            <a:ext cx="304456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Gingerbread Man!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7" y="1929444"/>
            <a:ext cx="3263317" cy="3580275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62" y="981043"/>
            <a:ext cx="77636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hungry goats want some grass to eat and decide to cross over a little bridge.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Billy Goats Gruff!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29317"/>
            <a:ext cx="3263317" cy="3480402"/>
            <a:chOff x="604007" y="2769395"/>
            <a:chExt cx="3263317" cy="3480402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5245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996" y="704044"/>
            <a:ext cx="7825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visits her grandma who looks rather different. She seems to have furry ears, big eyes and a long nose!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Little Red Riding Hood!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1887963"/>
            <a:ext cx="3263317" cy="3621756"/>
            <a:chOff x="604007" y="2628041"/>
            <a:chExt cx="3263317" cy="362175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6664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202" y="802591"/>
            <a:ext cx="7772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some pigs leave home, they decide to build their own houses but a wolf pays them a visit!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221406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Little Pigs!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98823" y="2046978"/>
            <a:ext cx="4064089" cy="3457896"/>
            <a:chOff x="498823" y="2791901"/>
            <a:chExt cx="4064089" cy="345789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0249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8" y="915975"/>
            <a:ext cx="77641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goes into a cottage she finds in the woods. She eats some food, breaks a chair and goes to sleep in a little bed. Then the homeowners come back!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77186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Goldilocks and the Three Bears!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D5E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23797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4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616" y="829127"/>
            <a:ext cx="7816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girl leaves a prince’s palace at midnight but drops a glass slipper.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87918"/>
            <a:ext cx="3655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Cinderella!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F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16084" y="2237971"/>
            <a:ext cx="3439162" cy="3263317"/>
            <a:chOff x="516084" y="2986480"/>
            <a:chExt cx="3439162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FF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4" y="3284344"/>
              <a:ext cx="3439162" cy="219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08" y="4051221"/>
              <a:ext cx="1842876" cy="2071271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4139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6" y="881258"/>
            <a:ext cx="75706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boy grows an enormous beanstalk, finds a giant’s castle and a rather special goose.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228769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Jack and the Beanstalk!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BA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-3" y="1319435"/>
            <a:ext cx="3867327" cy="5538566"/>
            <a:chOff x="-3" y="1319435"/>
            <a:chExt cx="3867327" cy="5538566"/>
          </a:xfrm>
        </p:grpSpPr>
        <p:sp>
          <p:nvSpPr>
            <p:cNvPr id="4" name="Oval 3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4509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164" y="824429"/>
            <a:ext cx="76410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man grows an enormous vegetable but needs lots of help to pull it 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718" y="2973198"/>
            <a:ext cx="32861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Enormous Turnip!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CE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50091"/>
            <a:ext cx="3263317" cy="3451197"/>
            <a:chOff x="604007" y="2798600"/>
            <a:chExt cx="3263317" cy="345119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CE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6"/>
            <a:stretch/>
          </p:blipFill>
          <p:spPr>
            <a:xfrm>
              <a:off x="654341" y="2798600"/>
              <a:ext cx="3072400" cy="3323543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3990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301</TotalTime>
  <Words>448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Twinkl</vt:lpstr>
      <vt:lpstr>Arial</vt:lpstr>
      <vt:lpstr>Office Theme</vt:lpstr>
      <vt:lpstr>PowerPoint Presentation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Charlotte Corkill</cp:lastModifiedBy>
  <cp:revision>15</cp:revision>
  <dcterms:created xsi:type="dcterms:W3CDTF">2020-02-24T12:12:21Z</dcterms:created>
  <dcterms:modified xsi:type="dcterms:W3CDTF">2021-02-22T11:55:31Z</dcterms:modified>
</cp:coreProperties>
</file>