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7" r:id="rId2"/>
    <p:sldId id="258" r:id="rId3"/>
    <p:sldId id="256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29" autoAdjust="0"/>
    <p:restoredTop sz="94660"/>
  </p:normalViewPr>
  <p:slideViewPr>
    <p:cSldViewPr snapToGrid="0">
      <p:cViewPr varScale="1">
        <p:scale>
          <a:sx n="64" d="100"/>
          <a:sy n="64" d="100"/>
        </p:scale>
        <p:origin x="93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4C8546D-08FD-42F1-AE37-B8DC55411597}" type="doc">
      <dgm:prSet loTypeId="urn:microsoft.com/office/officeart/2005/8/layout/vProcess5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30255266-2CE8-447B-94CC-D3F34C241D6C}">
      <dgm:prSet/>
      <dgm:spPr>
        <a:xfrm>
          <a:off x="0" y="0"/>
          <a:ext cx="5187487" cy="914096"/>
        </a:xfrm>
        <a:prstGeom prst="roundRect">
          <a:avLst>
            <a:gd name="adj" fmla="val 10000"/>
          </a:avLst>
        </a:prstGeom>
        <a:solidFill>
          <a:srgbClr val="2E83C3">
            <a:hueOff val="0"/>
            <a:satOff val="0"/>
            <a:lumOff val="0"/>
            <a:alphaOff val="0"/>
          </a:srgbClr>
        </a:solidFill>
        <a:ln w="190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n-US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Races with friends</a:t>
          </a:r>
        </a:p>
      </dgm:t>
    </dgm:pt>
    <dgm:pt modelId="{B303BEA3-069F-460C-82C1-BD48A8DC82AA}" type="parTrans" cxnId="{8D6454B7-30D1-4B8F-B1DA-499A8DA1AFC6}">
      <dgm:prSet/>
      <dgm:spPr/>
      <dgm:t>
        <a:bodyPr/>
        <a:lstStyle/>
        <a:p>
          <a:endParaRPr lang="en-US"/>
        </a:p>
      </dgm:t>
    </dgm:pt>
    <dgm:pt modelId="{E5A478AC-F796-4851-B50F-37D8D8B1E4D0}" type="sibTrans" cxnId="{8D6454B7-30D1-4B8F-B1DA-499A8DA1AFC6}">
      <dgm:prSet/>
      <dgm:spPr>
        <a:xfrm>
          <a:off x="4593324" y="693189"/>
          <a:ext cx="594162" cy="594162"/>
        </a:xfrm>
        <a:prstGeom prst="downArrow">
          <a:avLst>
            <a:gd name="adj1" fmla="val 55000"/>
            <a:gd name="adj2" fmla="val 45000"/>
          </a:avLst>
        </a:prstGeom>
        <a:solidFill>
          <a:srgbClr val="2E83C3">
            <a:tint val="40000"/>
            <a:alpha val="90000"/>
            <a:hueOff val="0"/>
            <a:satOff val="0"/>
            <a:lumOff val="0"/>
            <a:alphaOff val="0"/>
          </a:srgbClr>
        </a:solidFill>
        <a:ln w="19050" cap="rnd" cmpd="sng" algn="ctr">
          <a:solidFill>
            <a:srgbClr val="2E83C3">
              <a:tint val="40000"/>
              <a:alpha val="9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endParaRPr lang="en-US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rebuchet MS" panose="020B0603020202020204"/>
            <a:ea typeface="+mn-ea"/>
            <a:cs typeface="+mn-cs"/>
          </a:endParaRPr>
        </a:p>
      </dgm:t>
    </dgm:pt>
    <dgm:pt modelId="{17AA8DB5-4AC5-4C04-B12A-A7F2E2A8C632}">
      <dgm:prSet/>
      <dgm:spPr>
        <a:xfrm>
          <a:off x="457719" y="1066445"/>
          <a:ext cx="5187487" cy="914096"/>
        </a:xfrm>
        <a:prstGeom prst="roundRect">
          <a:avLst>
            <a:gd name="adj" fmla="val 10000"/>
          </a:avLst>
        </a:prstGeom>
        <a:solidFill>
          <a:srgbClr val="42D0A2">
            <a:hueOff val="0"/>
            <a:satOff val="0"/>
            <a:lumOff val="0"/>
            <a:alphaOff val="0"/>
          </a:srgbClr>
        </a:solidFill>
        <a:ln w="190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n-US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Bounce on them</a:t>
          </a:r>
        </a:p>
      </dgm:t>
    </dgm:pt>
    <dgm:pt modelId="{B059FAC2-82A8-4858-88B7-4CA4B9EF558F}" type="parTrans" cxnId="{67456C84-A663-4ABB-A56F-0C16957101F4}">
      <dgm:prSet/>
      <dgm:spPr/>
      <dgm:t>
        <a:bodyPr/>
        <a:lstStyle/>
        <a:p>
          <a:endParaRPr lang="en-US"/>
        </a:p>
      </dgm:t>
    </dgm:pt>
    <dgm:pt modelId="{4C14CC45-BC20-4B3A-B54B-1953B09C0E02}" type="sibTrans" cxnId="{67456C84-A663-4ABB-A56F-0C16957101F4}">
      <dgm:prSet/>
      <dgm:spPr>
        <a:xfrm>
          <a:off x="5051043" y="1753541"/>
          <a:ext cx="594162" cy="594162"/>
        </a:xfrm>
        <a:prstGeom prst="downArrow">
          <a:avLst>
            <a:gd name="adj1" fmla="val 55000"/>
            <a:gd name="adj2" fmla="val 45000"/>
          </a:avLst>
        </a:prstGeom>
        <a:solidFill>
          <a:srgbClr val="42D0A2">
            <a:tint val="40000"/>
            <a:alpha val="90000"/>
            <a:hueOff val="0"/>
            <a:satOff val="0"/>
            <a:lumOff val="0"/>
            <a:alphaOff val="0"/>
          </a:srgbClr>
        </a:solidFill>
        <a:ln w="19050" cap="rnd" cmpd="sng" algn="ctr">
          <a:solidFill>
            <a:srgbClr val="42D0A2">
              <a:tint val="40000"/>
              <a:alpha val="9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endParaRPr lang="en-US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rebuchet MS" panose="020B0603020202020204"/>
            <a:ea typeface="+mn-ea"/>
            <a:cs typeface="+mn-cs"/>
          </a:endParaRPr>
        </a:p>
      </dgm:t>
    </dgm:pt>
    <dgm:pt modelId="{F5653F41-2D7C-4FDA-B0D2-21F4A2900497}">
      <dgm:prSet/>
      <dgm:spPr>
        <a:xfrm>
          <a:off x="915438" y="2132891"/>
          <a:ext cx="5187487" cy="914096"/>
        </a:xfrm>
        <a:prstGeom prst="roundRect">
          <a:avLst>
            <a:gd name="adj" fmla="val 10000"/>
          </a:avLst>
        </a:prstGeom>
        <a:solidFill>
          <a:srgbClr val="2E946B">
            <a:hueOff val="0"/>
            <a:satOff val="0"/>
            <a:lumOff val="0"/>
            <a:alphaOff val="0"/>
          </a:srgbClr>
        </a:solidFill>
        <a:ln w="190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n-US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Do an obstacle course</a:t>
          </a:r>
        </a:p>
      </dgm:t>
    </dgm:pt>
    <dgm:pt modelId="{EE2823BC-C07D-4351-B582-7B18610E5948}" type="parTrans" cxnId="{368C358E-5EE0-4CBD-B694-E35DD2FCF449}">
      <dgm:prSet/>
      <dgm:spPr/>
      <dgm:t>
        <a:bodyPr/>
        <a:lstStyle/>
        <a:p>
          <a:endParaRPr lang="en-US"/>
        </a:p>
      </dgm:t>
    </dgm:pt>
    <dgm:pt modelId="{D183329D-BFF0-455F-833B-6BDBACA174DA}" type="sibTrans" cxnId="{368C358E-5EE0-4CBD-B694-E35DD2FCF449}">
      <dgm:prSet/>
      <dgm:spPr/>
      <dgm:t>
        <a:bodyPr/>
        <a:lstStyle/>
        <a:p>
          <a:endParaRPr lang="en-US"/>
        </a:p>
      </dgm:t>
    </dgm:pt>
    <dgm:pt modelId="{D1833619-A96C-419C-B554-E2B783586848}" type="pres">
      <dgm:prSet presAssocID="{44C8546D-08FD-42F1-AE37-B8DC55411597}" presName="outerComposite" presStyleCnt="0">
        <dgm:presLayoutVars>
          <dgm:chMax val="5"/>
          <dgm:dir/>
          <dgm:resizeHandles val="exact"/>
        </dgm:presLayoutVars>
      </dgm:prSet>
      <dgm:spPr/>
    </dgm:pt>
    <dgm:pt modelId="{02D2803C-06C6-4782-AFBC-49BACDC02E99}" type="pres">
      <dgm:prSet presAssocID="{44C8546D-08FD-42F1-AE37-B8DC55411597}" presName="dummyMaxCanvas" presStyleCnt="0">
        <dgm:presLayoutVars/>
      </dgm:prSet>
      <dgm:spPr/>
    </dgm:pt>
    <dgm:pt modelId="{6EF38685-20E2-4363-A087-E6F27E4C7E96}" type="pres">
      <dgm:prSet presAssocID="{44C8546D-08FD-42F1-AE37-B8DC55411597}" presName="ThreeNodes_1" presStyleLbl="node1" presStyleIdx="0" presStyleCnt="3" custLinFactNeighborX="8939" custLinFactNeighborY="-50000">
        <dgm:presLayoutVars>
          <dgm:bulletEnabled val="1"/>
        </dgm:presLayoutVars>
      </dgm:prSet>
      <dgm:spPr/>
    </dgm:pt>
    <dgm:pt modelId="{A375014D-72EF-4317-A540-074C2E88B889}" type="pres">
      <dgm:prSet presAssocID="{44C8546D-08FD-42F1-AE37-B8DC55411597}" presName="ThreeNodes_2" presStyleLbl="node1" presStyleIdx="1" presStyleCnt="3">
        <dgm:presLayoutVars>
          <dgm:bulletEnabled val="1"/>
        </dgm:presLayoutVars>
      </dgm:prSet>
      <dgm:spPr/>
    </dgm:pt>
    <dgm:pt modelId="{398F5F5C-C7A2-49BD-9A97-5709DB19762F}" type="pres">
      <dgm:prSet presAssocID="{44C8546D-08FD-42F1-AE37-B8DC55411597}" presName="ThreeNodes_3" presStyleLbl="node1" presStyleIdx="2" presStyleCnt="3">
        <dgm:presLayoutVars>
          <dgm:bulletEnabled val="1"/>
        </dgm:presLayoutVars>
      </dgm:prSet>
      <dgm:spPr/>
    </dgm:pt>
    <dgm:pt modelId="{AD4F62A8-9010-4E6C-A29C-6BABDF8D12DD}" type="pres">
      <dgm:prSet presAssocID="{44C8546D-08FD-42F1-AE37-B8DC55411597}" presName="ThreeConn_1-2" presStyleLbl="fgAccFollowNode1" presStyleIdx="0" presStyleCnt="2">
        <dgm:presLayoutVars>
          <dgm:bulletEnabled val="1"/>
        </dgm:presLayoutVars>
      </dgm:prSet>
      <dgm:spPr/>
    </dgm:pt>
    <dgm:pt modelId="{003ECACC-4C5E-4716-BDF2-1AD492C34FBD}" type="pres">
      <dgm:prSet presAssocID="{44C8546D-08FD-42F1-AE37-B8DC55411597}" presName="ThreeConn_2-3" presStyleLbl="fgAccFollowNode1" presStyleIdx="1" presStyleCnt="2">
        <dgm:presLayoutVars>
          <dgm:bulletEnabled val="1"/>
        </dgm:presLayoutVars>
      </dgm:prSet>
      <dgm:spPr/>
    </dgm:pt>
    <dgm:pt modelId="{DE07858D-51DA-4217-88C5-C83F2BDC0255}" type="pres">
      <dgm:prSet presAssocID="{44C8546D-08FD-42F1-AE37-B8DC55411597}" presName="ThreeNodes_1_text" presStyleLbl="node1" presStyleIdx="2" presStyleCnt="3">
        <dgm:presLayoutVars>
          <dgm:bulletEnabled val="1"/>
        </dgm:presLayoutVars>
      </dgm:prSet>
      <dgm:spPr/>
    </dgm:pt>
    <dgm:pt modelId="{EA2A1AF9-5904-4BC5-A573-9443DA043689}" type="pres">
      <dgm:prSet presAssocID="{44C8546D-08FD-42F1-AE37-B8DC55411597}" presName="ThreeNodes_2_text" presStyleLbl="node1" presStyleIdx="2" presStyleCnt="3">
        <dgm:presLayoutVars>
          <dgm:bulletEnabled val="1"/>
        </dgm:presLayoutVars>
      </dgm:prSet>
      <dgm:spPr/>
    </dgm:pt>
    <dgm:pt modelId="{A0719909-D37E-47C4-BC5D-BCDCCA1E6266}" type="pres">
      <dgm:prSet presAssocID="{44C8546D-08FD-42F1-AE37-B8DC55411597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9F522B23-B72B-4808-BC83-87B752709657}" type="presOf" srcId="{4C14CC45-BC20-4B3A-B54B-1953B09C0E02}" destId="{003ECACC-4C5E-4716-BDF2-1AD492C34FBD}" srcOrd="0" destOrd="0" presId="urn:microsoft.com/office/officeart/2005/8/layout/vProcess5"/>
    <dgm:cxn modelId="{FD1D0C29-B2F6-4705-A511-25CCEEC0E5B9}" type="presOf" srcId="{30255266-2CE8-447B-94CC-D3F34C241D6C}" destId="{6EF38685-20E2-4363-A087-E6F27E4C7E96}" srcOrd="0" destOrd="0" presId="urn:microsoft.com/office/officeart/2005/8/layout/vProcess5"/>
    <dgm:cxn modelId="{AC063D4F-8906-45F8-B8E7-B7D3A6B92FCD}" type="presOf" srcId="{F5653F41-2D7C-4FDA-B0D2-21F4A2900497}" destId="{398F5F5C-C7A2-49BD-9A97-5709DB19762F}" srcOrd="0" destOrd="0" presId="urn:microsoft.com/office/officeart/2005/8/layout/vProcess5"/>
    <dgm:cxn modelId="{9F716D78-1F48-4668-AD19-21E67157DD3D}" type="presOf" srcId="{30255266-2CE8-447B-94CC-D3F34C241D6C}" destId="{DE07858D-51DA-4217-88C5-C83F2BDC0255}" srcOrd="1" destOrd="0" presId="urn:microsoft.com/office/officeart/2005/8/layout/vProcess5"/>
    <dgm:cxn modelId="{67456C84-A663-4ABB-A56F-0C16957101F4}" srcId="{44C8546D-08FD-42F1-AE37-B8DC55411597}" destId="{17AA8DB5-4AC5-4C04-B12A-A7F2E2A8C632}" srcOrd="1" destOrd="0" parTransId="{B059FAC2-82A8-4858-88B7-4CA4B9EF558F}" sibTransId="{4C14CC45-BC20-4B3A-B54B-1953B09C0E02}"/>
    <dgm:cxn modelId="{4903E486-FD76-4866-B39B-7A53264BB266}" type="presOf" srcId="{17AA8DB5-4AC5-4C04-B12A-A7F2E2A8C632}" destId="{A375014D-72EF-4317-A540-074C2E88B889}" srcOrd="0" destOrd="0" presId="urn:microsoft.com/office/officeart/2005/8/layout/vProcess5"/>
    <dgm:cxn modelId="{368C358E-5EE0-4CBD-B694-E35DD2FCF449}" srcId="{44C8546D-08FD-42F1-AE37-B8DC55411597}" destId="{F5653F41-2D7C-4FDA-B0D2-21F4A2900497}" srcOrd="2" destOrd="0" parTransId="{EE2823BC-C07D-4351-B582-7B18610E5948}" sibTransId="{D183329D-BFF0-455F-833B-6BDBACA174DA}"/>
    <dgm:cxn modelId="{E3F06A91-DD73-483F-911F-53BC6AD2A3AA}" type="presOf" srcId="{17AA8DB5-4AC5-4C04-B12A-A7F2E2A8C632}" destId="{EA2A1AF9-5904-4BC5-A573-9443DA043689}" srcOrd="1" destOrd="0" presId="urn:microsoft.com/office/officeart/2005/8/layout/vProcess5"/>
    <dgm:cxn modelId="{68606CA1-0CA3-4EA7-8CDD-3743082179BD}" type="presOf" srcId="{44C8546D-08FD-42F1-AE37-B8DC55411597}" destId="{D1833619-A96C-419C-B554-E2B783586848}" srcOrd="0" destOrd="0" presId="urn:microsoft.com/office/officeart/2005/8/layout/vProcess5"/>
    <dgm:cxn modelId="{F1AA12A3-4A98-414F-8164-4727C3BC873A}" type="presOf" srcId="{E5A478AC-F796-4851-B50F-37D8D8B1E4D0}" destId="{AD4F62A8-9010-4E6C-A29C-6BABDF8D12DD}" srcOrd="0" destOrd="0" presId="urn:microsoft.com/office/officeart/2005/8/layout/vProcess5"/>
    <dgm:cxn modelId="{8D6454B7-30D1-4B8F-B1DA-499A8DA1AFC6}" srcId="{44C8546D-08FD-42F1-AE37-B8DC55411597}" destId="{30255266-2CE8-447B-94CC-D3F34C241D6C}" srcOrd="0" destOrd="0" parTransId="{B303BEA3-069F-460C-82C1-BD48A8DC82AA}" sibTransId="{E5A478AC-F796-4851-B50F-37D8D8B1E4D0}"/>
    <dgm:cxn modelId="{A0031CC9-E888-4329-A2E7-27C07945DA49}" type="presOf" srcId="{F5653F41-2D7C-4FDA-B0D2-21F4A2900497}" destId="{A0719909-D37E-47C4-BC5D-BCDCCA1E6266}" srcOrd="1" destOrd="0" presId="urn:microsoft.com/office/officeart/2005/8/layout/vProcess5"/>
    <dgm:cxn modelId="{C9354253-6AFC-4B0B-AF6A-AB753E42F8D2}" type="presParOf" srcId="{D1833619-A96C-419C-B554-E2B783586848}" destId="{02D2803C-06C6-4782-AFBC-49BACDC02E99}" srcOrd="0" destOrd="0" presId="urn:microsoft.com/office/officeart/2005/8/layout/vProcess5"/>
    <dgm:cxn modelId="{B8CC3B78-E595-4CC5-9549-DC61E73FE399}" type="presParOf" srcId="{D1833619-A96C-419C-B554-E2B783586848}" destId="{6EF38685-20E2-4363-A087-E6F27E4C7E96}" srcOrd="1" destOrd="0" presId="urn:microsoft.com/office/officeart/2005/8/layout/vProcess5"/>
    <dgm:cxn modelId="{7897E692-59CB-492C-A602-77B14159889D}" type="presParOf" srcId="{D1833619-A96C-419C-B554-E2B783586848}" destId="{A375014D-72EF-4317-A540-074C2E88B889}" srcOrd="2" destOrd="0" presId="urn:microsoft.com/office/officeart/2005/8/layout/vProcess5"/>
    <dgm:cxn modelId="{672BD5C8-408C-4B90-BCC5-A41DBBA87E30}" type="presParOf" srcId="{D1833619-A96C-419C-B554-E2B783586848}" destId="{398F5F5C-C7A2-49BD-9A97-5709DB19762F}" srcOrd="3" destOrd="0" presId="urn:microsoft.com/office/officeart/2005/8/layout/vProcess5"/>
    <dgm:cxn modelId="{05951B0E-465D-4DAB-85EA-777C6CDD4BB1}" type="presParOf" srcId="{D1833619-A96C-419C-B554-E2B783586848}" destId="{AD4F62A8-9010-4E6C-A29C-6BABDF8D12DD}" srcOrd="4" destOrd="0" presId="urn:microsoft.com/office/officeart/2005/8/layout/vProcess5"/>
    <dgm:cxn modelId="{92D5785F-A5D4-4F64-8256-B5E0B84F8D5B}" type="presParOf" srcId="{D1833619-A96C-419C-B554-E2B783586848}" destId="{003ECACC-4C5E-4716-BDF2-1AD492C34FBD}" srcOrd="5" destOrd="0" presId="urn:microsoft.com/office/officeart/2005/8/layout/vProcess5"/>
    <dgm:cxn modelId="{291A90D2-A9D7-4EA3-8D4E-AF922098A0CA}" type="presParOf" srcId="{D1833619-A96C-419C-B554-E2B783586848}" destId="{DE07858D-51DA-4217-88C5-C83F2BDC0255}" srcOrd="6" destOrd="0" presId="urn:microsoft.com/office/officeart/2005/8/layout/vProcess5"/>
    <dgm:cxn modelId="{1E2756AB-5971-4741-8322-61C44CFDB422}" type="presParOf" srcId="{D1833619-A96C-419C-B554-E2B783586848}" destId="{EA2A1AF9-5904-4BC5-A573-9443DA043689}" srcOrd="7" destOrd="0" presId="urn:microsoft.com/office/officeart/2005/8/layout/vProcess5"/>
    <dgm:cxn modelId="{1C387D25-E52D-4C49-B742-F92DCCDF8EBB}" type="presParOf" srcId="{D1833619-A96C-419C-B554-E2B783586848}" destId="{A0719909-D37E-47C4-BC5D-BCDCCA1E6266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4C8546D-08FD-42F1-AE37-B8DC55411597}" type="doc">
      <dgm:prSet loTypeId="urn:microsoft.com/office/officeart/2005/8/layout/vProcess5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30255266-2CE8-447B-94CC-D3F34C241D6C}">
      <dgm:prSet/>
      <dgm:spPr>
        <a:xfrm>
          <a:off x="0" y="0"/>
          <a:ext cx="5187487" cy="914096"/>
        </a:xfrm>
        <a:solidFill>
          <a:srgbClr val="2E83C3">
            <a:hueOff val="0"/>
            <a:satOff val="0"/>
            <a:lumOff val="0"/>
            <a:alphaOff val="0"/>
          </a:srgbClr>
        </a:solidFill>
        <a:ln w="190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n-US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No kicking</a:t>
          </a:r>
        </a:p>
      </dgm:t>
    </dgm:pt>
    <dgm:pt modelId="{B303BEA3-069F-460C-82C1-BD48A8DC82AA}" type="parTrans" cxnId="{8D6454B7-30D1-4B8F-B1DA-499A8DA1AFC6}">
      <dgm:prSet/>
      <dgm:spPr/>
      <dgm:t>
        <a:bodyPr/>
        <a:lstStyle/>
        <a:p>
          <a:endParaRPr lang="en-US"/>
        </a:p>
      </dgm:t>
    </dgm:pt>
    <dgm:pt modelId="{E5A478AC-F796-4851-B50F-37D8D8B1E4D0}" type="sibTrans" cxnId="{8D6454B7-30D1-4B8F-B1DA-499A8DA1AFC6}">
      <dgm:prSet/>
      <dgm:spPr>
        <a:xfrm>
          <a:off x="4593324" y="693189"/>
          <a:ext cx="594162" cy="594162"/>
        </a:xfrm>
        <a:solidFill>
          <a:srgbClr val="2E83C3">
            <a:tint val="40000"/>
            <a:alpha val="90000"/>
            <a:hueOff val="0"/>
            <a:satOff val="0"/>
            <a:lumOff val="0"/>
            <a:alphaOff val="0"/>
          </a:srgbClr>
        </a:solidFill>
        <a:ln w="19050" cap="rnd" cmpd="sng" algn="ctr">
          <a:solidFill>
            <a:srgbClr val="2E83C3">
              <a:tint val="40000"/>
              <a:alpha val="9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endParaRPr lang="en-US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rebuchet MS" panose="020B0603020202020204"/>
            <a:ea typeface="+mn-ea"/>
            <a:cs typeface="+mn-cs"/>
          </a:endParaRPr>
        </a:p>
      </dgm:t>
    </dgm:pt>
    <dgm:pt modelId="{17AA8DB5-4AC5-4C04-B12A-A7F2E2A8C632}">
      <dgm:prSet/>
      <dgm:spPr>
        <a:xfrm>
          <a:off x="457719" y="1066445"/>
          <a:ext cx="5187487" cy="914096"/>
        </a:xfrm>
        <a:solidFill>
          <a:srgbClr val="42D0A2">
            <a:hueOff val="0"/>
            <a:satOff val="0"/>
            <a:lumOff val="0"/>
            <a:alphaOff val="0"/>
          </a:srgbClr>
        </a:solidFill>
        <a:ln w="190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n-US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Don’t throw them</a:t>
          </a:r>
          <a:endParaRPr lang="en-US" dirty="0">
            <a:solidFill>
              <a:sysClr val="window" lastClr="FFFFFF"/>
            </a:solidFill>
            <a:latin typeface="Trebuchet MS" panose="020B0603020202020204"/>
            <a:ea typeface="+mn-ea"/>
            <a:cs typeface="+mn-cs"/>
          </a:endParaRPr>
        </a:p>
      </dgm:t>
    </dgm:pt>
    <dgm:pt modelId="{B059FAC2-82A8-4858-88B7-4CA4B9EF558F}" type="parTrans" cxnId="{67456C84-A663-4ABB-A56F-0C16957101F4}">
      <dgm:prSet/>
      <dgm:spPr/>
      <dgm:t>
        <a:bodyPr/>
        <a:lstStyle/>
        <a:p>
          <a:endParaRPr lang="en-US"/>
        </a:p>
      </dgm:t>
    </dgm:pt>
    <dgm:pt modelId="{4C14CC45-BC20-4B3A-B54B-1953B09C0E02}" type="sibTrans" cxnId="{67456C84-A663-4ABB-A56F-0C16957101F4}">
      <dgm:prSet/>
      <dgm:spPr>
        <a:xfrm>
          <a:off x="5051043" y="1753541"/>
          <a:ext cx="594162" cy="594162"/>
        </a:xfrm>
        <a:solidFill>
          <a:srgbClr val="42D0A2">
            <a:tint val="40000"/>
            <a:alpha val="90000"/>
            <a:hueOff val="0"/>
            <a:satOff val="0"/>
            <a:lumOff val="0"/>
            <a:alphaOff val="0"/>
          </a:srgbClr>
        </a:solidFill>
        <a:ln w="19050" cap="rnd" cmpd="sng" algn="ctr">
          <a:solidFill>
            <a:srgbClr val="42D0A2">
              <a:tint val="40000"/>
              <a:alpha val="9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endParaRPr lang="en-US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rebuchet MS" panose="020B0603020202020204"/>
            <a:ea typeface="+mn-ea"/>
            <a:cs typeface="+mn-cs"/>
          </a:endParaRPr>
        </a:p>
      </dgm:t>
    </dgm:pt>
    <dgm:pt modelId="{F5653F41-2D7C-4FDA-B0D2-21F4A2900497}">
      <dgm:prSet/>
      <dgm:spPr>
        <a:xfrm>
          <a:off x="915438" y="2132891"/>
          <a:ext cx="5187487" cy="914096"/>
        </a:xfrm>
        <a:solidFill>
          <a:srgbClr val="2E946B">
            <a:hueOff val="0"/>
            <a:satOff val="0"/>
            <a:lumOff val="0"/>
            <a:alphaOff val="0"/>
          </a:srgbClr>
        </a:solidFill>
        <a:ln w="190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n-US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No more than 1 person on at a time</a:t>
          </a:r>
        </a:p>
      </dgm:t>
    </dgm:pt>
    <dgm:pt modelId="{EE2823BC-C07D-4351-B582-7B18610E5948}" type="parTrans" cxnId="{368C358E-5EE0-4CBD-B694-E35DD2FCF449}">
      <dgm:prSet/>
      <dgm:spPr/>
      <dgm:t>
        <a:bodyPr/>
        <a:lstStyle/>
        <a:p>
          <a:endParaRPr lang="en-US"/>
        </a:p>
      </dgm:t>
    </dgm:pt>
    <dgm:pt modelId="{D183329D-BFF0-455F-833B-6BDBACA174DA}" type="sibTrans" cxnId="{368C358E-5EE0-4CBD-B694-E35DD2FCF449}">
      <dgm:prSet/>
      <dgm:spPr/>
      <dgm:t>
        <a:bodyPr/>
        <a:lstStyle/>
        <a:p>
          <a:endParaRPr lang="en-US"/>
        </a:p>
      </dgm:t>
    </dgm:pt>
    <dgm:pt modelId="{15C17DAD-3873-4818-A594-FB8EF3C84866}">
      <dgm:prSet/>
      <dgm:spPr>
        <a:xfrm>
          <a:off x="0" y="0"/>
          <a:ext cx="5187487" cy="914096"/>
        </a:xfrm>
        <a:solidFill>
          <a:srgbClr val="2E83C3">
            <a:hueOff val="0"/>
            <a:satOff val="0"/>
            <a:lumOff val="0"/>
            <a:alphaOff val="0"/>
          </a:srgbClr>
        </a:solidFill>
        <a:ln w="190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n-US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No hitting others with them</a:t>
          </a:r>
        </a:p>
      </dgm:t>
    </dgm:pt>
    <dgm:pt modelId="{792E1FB0-F18C-4D6D-9B79-F7D82C4734CB}" type="parTrans" cxnId="{A80FD97C-8861-4305-A838-4D32DFD015B8}">
      <dgm:prSet/>
      <dgm:spPr/>
      <dgm:t>
        <a:bodyPr/>
        <a:lstStyle/>
        <a:p>
          <a:endParaRPr lang="en-GB"/>
        </a:p>
      </dgm:t>
    </dgm:pt>
    <dgm:pt modelId="{F75FCD6B-7991-4D27-9B05-0D7B45FC2DBA}" type="sibTrans" cxnId="{A80FD97C-8861-4305-A838-4D32DFD015B8}">
      <dgm:prSet/>
      <dgm:spPr/>
      <dgm:t>
        <a:bodyPr/>
        <a:lstStyle/>
        <a:p>
          <a:endParaRPr lang="en-GB"/>
        </a:p>
      </dgm:t>
    </dgm:pt>
    <dgm:pt modelId="{0B08BB93-63F2-497D-BB9C-418A8FB1B9B1}">
      <dgm:prSet/>
      <dgm:spPr>
        <a:xfrm>
          <a:off x="0" y="0"/>
          <a:ext cx="5187487" cy="914096"/>
        </a:xfrm>
        <a:solidFill>
          <a:srgbClr val="2E83C3">
            <a:hueOff val="0"/>
            <a:satOff val="0"/>
            <a:lumOff val="0"/>
            <a:alphaOff val="0"/>
          </a:srgbClr>
        </a:solidFill>
        <a:ln w="190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n-US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Share them</a:t>
          </a:r>
        </a:p>
      </dgm:t>
    </dgm:pt>
    <dgm:pt modelId="{AA4EDA4F-097D-49A6-946A-F2BC1E8318F5}" type="sibTrans" cxnId="{7C521015-01C9-4A37-A5A0-4B6A5C47369B}">
      <dgm:prSet/>
      <dgm:spPr/>
      <dgm:t>
        <a:bodyPr/>
        <a:lstStyle/>
        <a:p>
          <a:endParaRPr lang="en-GB"/>
        </a:p>
      </dgm:t>
    </dgm:pt>
    <dgm:pt modelId="{EE2C69A9-396E-42B6-BB24-19E2FE7FCB1F}" type="parTrans" cxnId="{7C521015-01C9-4A37-A5A0-4B6A5C47369B}">
      <dgm:prSet/>
      <dgm:spPr/>
      <dgm:t>
        <a:bodyPr/>
        <a:lstStyle/>
        <a:p>
          <a:endParaRPr lang="en-GB"/>
        </a:p>
      </dgm:t>
    </dgm:pt>
    <dgm:pt modelId="{D1833619-A96C-419C-B554-E2B783586848}" type="pres">
      <dgm:prSet presAssocID="{44C8546D-08FD-42F1-AE37-B8DC55411597}" presName="outerComposite" presStyleCnt="0">
        <dgm:presLayoutVars>
          <dgm:chMax val="5"/>
          <dgm:dir/>
          <dgm:resizeHandles val="exact"/>
        </dgm:presLayoutVars>
      </dgm:prSet>
      <dgm:spPr/>
    </dgm:pt>
    <dgm:pt modelId="{02D2803C-06C6-4782-AFBC-49BACDC02E99}" type="pres">
      <dgm:prSet presAssocID="{44C8546D-08FD-42F1-AE37-B8DC55411597}" presName="dummyMaxCanvas" presStyleCnt="0">
        <dgm:presLayoutVars/>
      </dgm:prSet>
      <dgm:spPr/>
    </dgm:pt>
    <dgm:pt modelId="{74F68310-1F8C-4F29-8918-4D5569CA697D}" type="pres">
      <dgm:prSet presAssocID="{44C8546D-08FD-42F1-AE37-B8DC55411597}" presName="FiveNodes_1" presStyleLbl="node1" presStyleIdx="0" presStyleCnt="5">
        <dgm:presLayoutVars>
          <dgm:bulletEnabled val="1"/>
        </dgm:presLayoutVars>
      </dgm:prSet>
      <dgm:spPr/>
    </dgm:pt>
    <dgm:pt modelId="{9E7C7227-DCEE-4BCF-97D1-4BDDD6B2CB5E}" type="pres">
      <dgm:prSet presAssocID="{44C8546D-08FD-42F1-AE37-B8DC55411597}" presName="FiveNodes_2" presStyleLbl="node1" presStyleIdx="1" presStyleCnt="5">
        <dgm:presLayoutVars>
          <dgm:bulletEnabled val="1"/>
        </dgm:presLayoutVars>
      </dgm:prSet>
      <dgm:spPr/>
    </dgm:pt>
    <dgm:pt modelId="{B110518C-8131-4BCB-9791-10C18A5A7436}" type="pres">
      <dgm:prSet presAssocID="{44C8546D-08FD-42F1-AE37-B8DC55411597}" presName="FiveNodes_3" presStyleLbl="node1" presStyleIdx="2" presStyleCnt="5">
        <dgm:presLayoutVars>
          <dgm:bulletEnabled val="1"/>
        </dgm:presLayoutVars>
      </dgm:prSet>
      <dgm:spPr/>
    </dgm:pt>
    <dgm:pt modelId="{B91B6A4F-7E50-460C-BB78-A27D4820CA62}" type="pres">
      <dgm:prSet presAssocID="{44C8546D-08FD-42F1-AE37-B8DC55411597}" presName="FiveNodes_4" presStyleLbl="node1" presStyleIdx="3" presStyleCnt="5">
        <dgm:presLayoutVars>
          <dgm:bulletEnabled val="1"/>
        </dgm:presLayoutVars>
      </dgm:prSet>
      <dgm:spPr/>
    </dgm:pt>
    <dgm:pt modelId="{FC5963D8-4E93-4D15-89E1-CCA09AC8A356}" type="pres">
      <dgm:prSet presAssocID="{44C8546D-08FD-42F1-AE37-B8DC55411597}" presName="FiveNodes_5" presStyleLbl="node1" presStyleIdx="4" presStyleCnt="5">
        <dgm:presLayoutVars>
          <dgm:bulletEnabled val="1"/>
        </dgm:presLayoutVars>
      </dgm:prSet>
      <dgm:spPr/>
    </dgm:pt>
    <dgm:pt modelId="{C662F06C-5319-456E-81D4-50A05B4121F5}" type="pres">
      <dgm:prSet presAssocID="{44C8546D-08FD-42F1-AE37-B8DC55411597}" presName="FiveConn_1-2" presStyleLbl="fgAccFollowNode1" presStyleIdx="0" presStyleCnt="4">
        <dgm:presLayoutVars>
          <dgm:bulletEnabled val="1"/>
        </dgm:presLayoutVars>
      </dgm:prSet>
      <dgm:spPr/>
    </dgm:pt>
    <dgm:pt modelId="{4ECB6660-44A9-4E90-A6C8-0DB7E798AA17}" type="pres">
      <dgm:prSet presAssocID="{44C8546D-08FD-42F1-AE37-B8DC55411597}" presName="FiveConn_2-3" presStyleLbl="fgAccFollowNode1" presStyleIdx="1" presStyleCnt="4">
        <dgm:presLayoutVars>
          <dgm:bulletEnabled val="1"/>
        </dgm:presLayoutVars>
      </dgm:prSet>
      <dgm:spPr/>
    </dgm:pt>
    <dgm:pt modelId="{1418CB68-3941-4779-BAE0-DE65CDB5CB6D}" type="pres">
      <dgm:prSet presAssocID="{44C8546D-08FD-42F1-AE37-B8DC55411597}" presName="FiveConn_3-4" presStyleLbl="fgAccFollowNode1" presStyleIdx="2" presStyleCnt="4">
        <dgm:presLayoutVars>
          <dgm:bulletEnabled val="1"/>
        </dgm:presLayoutVars>
      </dgm:prSet>
      <dgm:spPr/>
    </dgm:pt>
    <dgm:pt modelId="{1F6022C6-3DA2-470B-858C-B01B5AD4DBC5}" type="pres">
      <dgm:prSet presAssocID="{44C8546D-08FD-42F1-AE37-B8DC55411597}" presName="FiveConn_4-5" presStyleLbl="fgAccFollowNode1" presStyleIdx="3" presStyleCnt="4">
        <dgm:presLayoutVars>
          <dgm:bulletEnabled val="1"/>
        </dgm:presLayoutVars>
      </dgm:prSet>
      <dgm:spPr/>
    </dgm:pt>
    <dgm:pt modelId="{DA3D695A-07F1-4C7D-BAEA-A6060043DEA4}" type="pres">
      <dgm:prSet presAssocID="{44C8546D-08FD-42F1-AE37-B8DC55411597}" presName="FiveNodes_1_text" presStyleLbl="node1" presStyleIdx="4" presStyleCnt="5">
        <dgm:presLayoutVars>
          <dgm:bulletEnabled val="1"/>
        </dgm:presLayoutVars>
      </dgm:prSet>
      <dgm:spPr/>
    </dgm:pt>
    <dgm:pt modelId="{3EA71DD0-2940-4A12-89BD-1F88416BA721}" type="pres">
      <dgm:prSet presAssocID="{44C8546D-08FD-42F1-AE37-B8DC55411597}" presName="FiveNodes_2_text" presStyleLbl="node1" presStyleIdx="4" presStyleCnt="5">
        <dgm:presLayoutVars>
          <dgm:bulletEnabled val="1"/>
        </dgm:presLayoutVars>
      </dgm:prSet>
      <dgm:spPr/>
    </dgm:pt>
    <dgm:pt modelId="{1764E8FB-E049-47C7-8F81-EB9F32345457}" type="pres">
      <dgm:prSet presAssocID="{44C8546D-08FD-42F1-AE37-B8DC55411597}" presName="FiveNodes_3_text" presStyleLbl="node1" presStyleIdx="4" presStyleCnt="5">
        <dgm:presLayoutVars>
          <dgm:bulletEnabled val="1"/>
        </dgm:presLayoutVars>
      </dgm:prSet>
      <dgm:spPr/>
    </dgm:pt>
    <dgm:pt modelId="{E55FBF7C-EFFB-4A96-BA8A-D3FDEA621C19}" type="pres">
      <dgm:prSet presAssocID="{44C8546D-08FD-42F1-AE37-B8DC55411597}" presName="FiveNodes_4_text" presStyleLbl="node1" presStyleIdx="4" presStyleCnt="5">
        <dgm:presLayoutVars>
          <dgm:bulletEnabled val="1"/>
        </dgm:presLayoutVars>
      </dgm:prSet>
      <dgm:spPr/>
    </dgm:pt>
    <dgm:pt modelId="{AF484154-F2DB-41E5-8672-460A9F0A7B7C}" type="pres">
      <dgm:prSet presAssocID="{44C8546D-08FD-42F1-AE37-B8DC55411597}" presName="FiveNodes_5_text" presStyleLbl="node1" presStyleIdx="4" presStyleCnt="5">
        <dgm:presLayoutVars>
          <dgm:bulletEnabled val="1"/>
        </dgm:presLayoutVars>
      </dgm:prSet>
      <dgm:spPr/>
    </dgm:pt>
  </dgm:ptLst>
  <dgm:cxnLst>
    <dgm:cxn modelId="{BDD73814-BC05-4BFE-B985-938E429BCAA5}" type="presOf" srcId="{F5653F41-2D7C-4FDA-B0D2-21F4A2900497}" destId="{B110518C-8131-4BCB-9791-10C18A5A7436}" srcOrd="0" destOrd="0" presId="urn:microsoft.com/office/officeart/2005/8/layout/vProcess5"/>
    <dgm:cxn modelId="{7C521015-01C9-4A37-A5A0-4B6A5C47369B}" srcId="{44C8546D-08FD-42F1-AE37-B8DC55411597}" destId="{0B08BB93-63F2-497D-BB9C-418A8FB1B9B1}" srcOrd="4" destOrd="0" parTransId="{EE2C69A9-396E-42B6-BB24-19E2FE7FCB1F}" sibTransId="{AA4EDA4F-097D-49A6-946A-F2BC1E8318F5}"/>
    <dgm:cxn modelId="{1F61E11E-B0DF-4B3E-ACEF-4E39309ED9B9}" type="presOf" srcId="{0B08BB93-63F2-497D-BB9C-418A8FB1B9B1}" destId="{FC5963D8-4E93-4D15-89E1-CCA09AC8A356}" srcOrd="0" destOrd="0" presId="urn:microsoft.com/office/officeart/2005/8/layout/vProcess5"/>
    <dgm:cxn modelId="{EEDA6E28-BE0D-440E-BC50-CADCDBCDCE66}" type="presOf" srcId="{15C17DAD-3873-4818-A594-FB8EF3C84866}" destId="{E55FBF7C-EFFB-4A96-BA8A-D3FDEA621C19}" srcOrd="1" destOrd="0" presId="urn:microsoft.com/office/officeart/2005/8/layout/vProcess5"/>
    <dgm:cxn modelId="{6A7C0935-AC58-47EB-A48D-9E572DB9F9B9}" type="presOf" srcId="{F5653F41-2D7C-4FDA-B0D2-21F4A2900497}" destId="{1764E8FB-E049-47C7-8F81-EB9F32345457}" srcOrd="1" destOrd="0" presId="urn:microsoft.com/office/officeart/2005/8/layout/vProcess5"/>
    <dgm:cxn modelId="{B587563F-A28A-47EE-8960-7E9B42F1810A}" type="presOf" srcId="{0B08BB93-63F2-497D-BB9C-418A8FB1B9B1}" destId="{AF484154-F2DB-41E5-8672-460A9F0A7B7C}" srcOrd="1" destOrd="0" presId="urn:microsoft.com/office/officeart/2005/8/layout/vProcess5"/>
    <dgm:cxn modelId="{15802965-10E1-451A-A78E-E10C20E62627}" type="presOf" srcId="{30255266-2CE8-447B-94CC-D3F34C241D6C}" destId="{DA3D695A-07F1-4C7D-BAEA-A6060043DEA4}" srcOrd="1" destOrd="0" presId="urn:microsoft.com/office/officeart/2005/8/layout/vProcess5"/>
    <dgm:cxn modelId="{9535916E-A848-4D72-9A8A-F14581DFFA2E}" type="presOf" srcId="{4C14CC45-BC20-4B3A-B54B-1953B09C0E02}" destId="{4ECB6660-44A9-4E90-A6C8-0DB7E798AA17}" srcOrd="0" destOrd="0" presId="urn:microsoft.com/office/officeart/2005/8/layout/vProcess5"/>
    <dgm:cxn modelId="{D257B374-04E8-4F2A-9C82-CB50683F42A3}" type="presOf" srcId="{E5A478AC-F796-4851-B50F-37D8D8B1E4D0}" destId="{C662F06C-5319-456E-81D4-50A05B4121F5}" srcOrd="0" destOrd="0" presId="urn:microsoft.com/office/officeart/2005/8/layout/vProcess5"/>
    <dgm:cxn modelId="{A80FD97C-8861-4305-A838-4D32DFD015B8}" srcId="{44C8546D-08FD-42F1-AE37-B8DC55411597}" destId="{15C17DAD-3873-4818-A594-FB8EF3C84866}" srcOrd="3" destOrd="0" parTransId="{792E1FB0-F18C-4D6D-9B79-F7D82C4734CB}" sibTransId="{F75FCD6B-7991-4D27-9B05-0D7B45FC2DBA}"/>
    <dgm:cxn modelId="{67456C84-A663-4ABB-A56F-0C16957101F4}" srcId="{44C8546D-08FD-42F1-AE37-B8DC55411597}" destId="{17AA8DB5-4AC5-4C04-B12A-A7F2E2A8C632}" srcOrd="1" destOrd="0" parTransId="{B059FAC2-82A8-4858-88B7-4CA4B9EF558F}" sibTransId="{4C14CC45-BC20-4B3A-B54B-1953B09C0E02}"/>
    <dgm:cxn modelId="{368C358E-5EE0-4CBD-B694-E35DD2FCF449}" srcId="{44C8546D-08FD-42F1-AE37-B8DC55411597}" destId="{F5653F41-2D7C-4FDA-B0D2-21F4A2900497}" srcOrd="2" destOrd="0" parTransId="{EE2823BC-C07D-4351-B582-7B18610E5948}" sibTransId="{D183329D-BFF0-455F-833B-6BDBACA174DA}"/>
    <dgm:cxn modelId="{9F13B6A0-CFE5-4700-BCB7-065CF697C50C}" type="presOf" srcId="{17AA8DB5-4AC5-4C04-B12A-A7F2E2A8C632}" destId="{9E7C7227-DCEE-4BCF-97D1-4BDDD6B2CB5E}" srcOrd="0" destOrd="0" presId="urn:microsoft.com/office/officeart/2005/8/layout/vProcess5"/>
    <dgm:cxn modelId="{68606CA1-0CA3-4EA7-8CDD-3743082179BD}" type="presOf" srcId="{44C8546D-08FD-42F1-AE37-B8DC55411597}" destId="{D1833619-A96C-419C-B554-E2B783586848}" srcOrd="0" destOrd="0" presId="urn:microsoft.com/office/officeart/2005/8/layout/vProcess5"/>
    <dgm:cxn modelId="{8D6454B7-30D1-4B8F-B1DA-499A8DA1AFC6}" srcId="{44C8546D-08FD-42F1-AE37-B8DC55411597}" destId="{30255266-2CE8-447B-94CC-D3F34C241D6C}" srcOrd="0" destOrd="0" parTransId="{B303BEA3-069F-460C-82C1-BD48A8DC82AA}" sibTransId="{E5A478AC-F796-4851-B50F-37D8D8B1E4D0}"/>
    <dgm:cxn modelId="{B4D12AC5-794A-4CD7-8207-45FCEA836DCC}" type="presOf" srcId="{D183329D-BFF0-455F-833B-6BDBACA174DA}" destId="{1418CB68-3941-4779-BAE0-DE65CDB5CB6D}" srcOrd="0" destOrd="0" presId="urn:microsoft.com/office/officeart/2005/8/layout/vProcess5"/>
    <dgm:cxn modelId="{F24BC6DE-AC2E-48A6-98BE-0BB4178C1CCA}" type="presOf" srcId="{15C17DAD-3873-4818-A594-FB8EF3C84866}" destId="{B91B6A4F-7E50-460C-BB78-A27D4820CA62}" srcOrd="0" destOrd="0" presId="urn:microsoft.com/office/officeart/2005/8/layout/vProcess5"/>
    <dgm:cxn modelId="{C1A898E1-3235-4A95-8093-E6C0BA927DAB}" type="presOf" srcId="{30255266-2CE8-447B-94CC-D3F34C241D6C}" destId="{74F68310-1F8C-4F29-8918-4D5569CA697D}" srcOrd="0" destOrd="0" presId="urn:microsoft.com/office/officeart/2005/8/layout/vProcess5"/>
    <dgm:cxn modelId="{4274F3EE-FAD9-4FE4-ADC8-2BAEE8480D1F}" type="presOf" srcId="{17AA8DB5-4AC5-4C04-B12A-A7F2E2A8C632}" destId="{3EA71DD0-2940-4A12-89BD-1F88416BA721}" srcOrd="1" destOrd="0" presId="urn:microsoft.com/office/officeart/2005/8/layout/vProcess5"/>
    <dgm:cxn modelId="{5D7490FF-0189-4891-A9F9-7DC706F64591}" type="presOf" srcId="{F75FCD6B-7991-4D27-9B05-0D7B45FC2DBA}" destId="{1F6022C6-3DA2-470B-858C-B01B5AD4DBC5}" srcOrd="0" destOrd="0" presId="urn:microsoft.com/office/officeart/2005/8/layout/vProcess5"/>
    <dgm:cxn modelId="{C9354253-6AFC-4B0B-AF6A-AB753E42F8D2}" type="presParOf" srcId="{D1833619-A96C-419C-B554-E2B783586848}" destId="{02D2803C-06C6-4782-AFBC-49BACDC02E99}" srcOrd="0" destOrd="0" presId="urn:microsoft.com/office/officeart/2005/8/layout/vProcess5"/>
    <dgm:cxn modelId="{742D596A-0974-4B5A-950D-C302682A9F2E}" type="presParOf" srcId="{D1833619-A96C-419C-B554-E2B783586848}" destId="{74F68310-1F8C-4F29-8918-4D5569CA697D}" srcOrd="1" destOrd="0" presId="urn:microsoft.com/office/officeart/2005/8/layout/vProcess5"/>
    <dgm:cxn modelId="{BA19B0E1-39E4-49BE-A798-C1E76F781870}" type="presParOf" srcId="{D1833619-A96C-419C-B554-E2B783586848}" destId="{9E7C7227-DCEE-4BCF-97D1-4BDDD6B2CB5E}" srcOrd="2" destOrd="0" presId="urn:microsoft.com/office/officeart/2005/8/layout/vProcess5"/>
    <dgm:cxn modelId="{FC3BD2CC-BA49-451F-B7E5-6BDB1599781D}" type="presParOf" srcId="{D1833619-A96C-419C-B554-E2B783586848}" destId="{B110518C-8131-4BCB-9791-10C18A5A7436}" srcOrd="3" destOrd="0" presId="urn:microsoft.com/office/officeart/2005/8/layout/vProcess5"/>
    <dgm:cxn modelId="{E41ECA06-E310-4384-9A91-A61ADC5B11AC}" type="presParOf" srcId="{D1833619-A96C-419C-B554-E2B783586848}" destId="{B91B6A4F-7E50-460C-BB78-A27D4820CA62}" srcOrd="4" destOrd="0" presId="urn:microsoft.com/office/officeart/2005/8/layout/vProcess5"/>
    <dgm:cxn modelId="{F542AD33-3D9B-477E-B058-D89DFE0A4136}" type="presParOf" srcId="{D1833619-A96C-419C-B554-E2B783586848}" destId="{FC5963D8-4E93-4D15-89E1-CCA09AC8A356}" srcOrd="5" destOrd="0" presId="urn:microsoft.com/office/officeart/2005/8/layout/vProcess5"/>
    <dgm:cxn modelId="{CDA3AD64-480A-45D5-ABEE-F89252E12261}" type="presParOf" srcId="{D1833619-A96C-419C-B554-E2B783586848}" destId="{C662F06C-5319-456E-81D4-50A05B4121F5}" srcOrd="6" destOrd="0" presId="urn:microsoft.com/office/officeart/2005/8/layout/vProcess5"/>
    <dgm:cxn modelId="{4FAFC634-A145-4ADE-919F-62984DD8A4FC}" type="presParOf" srcId="{D1833619-A96C-419C-B554-E2B783586848}" destId="{4ECB6660-44A9-4E90-A6C8-0DB7E798AA17}" srcOrd="7" destOrd="0" presId="urn:microsoft.com/office/officeart/2005/8/layout/vProcess5"/>
    <dgm:cxn modelId="{B8E1C20A-321C-4F76-9336-01CFA9B51E27}" type="presParOf" srcId="{D1833619-A96C-419C-B554-E2B783586848}" destId="{1418CB68-3941-4779-BAE0-DE65CDB5CB6D}" srcOrd="8" destOrd="0" presId="urn:microsoft.com/office/officeart/2005/8/layout/vProcess5"/>
    <dgm:cxn modelId="{9F05F2BA-56E2-4C90-B018-7E0349CB9CCD}" type="presParOf" srcId="{D1833619-A96C-419C-B554-E2B783586848}" destId="{1F6022C6-3DA2-470B-858C-B01B5AD4DBC5}" srcOrd="9" destOrd="0" presId="urn:microsoft.com/office/officeart/2005/8/layout/vProcess5"/>
    <dgm:cxn modelId="{7D9664FE-0D89-47D7-A820-430DA1661D13}" type="presParOf" srcId="{D1833619-A96C-419C-B554-E2B783586848}" destId="{DA3D695A-07F1-4C7D-BAEA-A6060043DEA4}" srcOrd="10" destOrd="0" presId="urn:microsoft.com/office/officeart/2005/8/layout/vProcess5"/>
    <dgm:cxn modelId="{FF37DE7A-99FB-4E73-9FBB-CA7864BED048}" type="presParOf" srcId="{D1833619-A96C-419C-B554-E2B783586848}" destId="{3EA71DD0-2940-4A12-89BD-1F88416BA721}" srcOrd="11" destOrd="0" presId="urn:microsoft.com/office/officeart/2005/8/layout/vProcess5"/>
    <dgm:cxn modelId="{CE91F681-F0FB-4FC6-909C-DA8ABB8496CE}" type="presParOf" srcId="{D1833619-A96C-419C-B554-E2B783586848}" destId="{1764E8FB-E049-47C7-8F81-EB9F32345457}" srcOrd="12" destOrd="0" presId="urn:microsoft.com/office/officeart/2005/8/layout/vProcess5"/>
    <dgm:cxn modelId="{3596C52A-0129-4F06-BF05-07D56B3D3B05}" type="presParOf" srcId="{D1833619-A96C-419C-B554-E2B783586848}" destId="{E55FBF7C-EFFB-4A96-BA8A-D3FDEA621C19}" srcOrd="13" destOrd="0" presId="urn:microsoft.com/office/officeart/2005/8/layout/vProcess5"/>
    <dgm:cxn modelId="{3557ABB0-CD29-4D52-B10B-1FB580C33D51}" type="presParOf" srcId="{D1833619-A96C-419C-B554-E2B783586848}" destId="{AF484154-F2DB-41E5-8672-460A9F0A7B7C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B16AA18-CB2C-4B62-9823-CB0A3C848769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09D6EDA5-A781-4B92-90D9-56F62A17CB46}">
      <dgm:prSet/>
      <dgm:spPr/>
      <dgm:t>
        <a:bodyPr/>
        <a:lstStyle/>
        <a:p>
          <a:r>
            <a:rPr lang="en-GB" dirty="0"/>
            <a:t>Space hoppers are a fun bouncing activity, it improves physical  fitness and makes exercise fun. </a:t>
          </a:r>
          <a:endParaRPr lang="en-US" dirty="0"/>
        </a:p>
      </dgm:t>
    </dgm:pt>
    <dgm:pt modelId="{11230262-3DFD-488A-8B99-8C74229F7D7B}" type="parTrans" cxnId="{4D4CCDEC-37C1-415B-8D98-5C8B60DEDEE8}">
      <dgm:prSet/>
      <dgm:spPr/>
      <dgm:t>
        <a:bodyPr/>
        <a:lstStyle/>
        <a:p>
          <a:endParaRPr lang="en-US"/>
        </a:p>
      </dgm:t>
    </dgm:pt>
    <dgm:pt modelId="{64D23965-39B8-472F-9AA7-788CE67925ED}" type="sibTrans" cxnId="{4D4CCDEC-37C1-415B-8D98-5C8B60DEDEE8}">
      <dgm:prSet/>
      <dgm:spPr/>
      <dgm:t>
        <a:bodyPr/>
        <a:lstStyle/>
        <a:p>
          <a:endParaRPr lang="en-US"/>
        </a:p>
      </dgm:t>
    </dgm:pt>
    <dgm:pt modelId="{BE572BB2-21E8-45DB-B83E-E9F5C9D352E1}">
      <dgm:prSet/>
      <dgm:spPr/>
      <dgm:t>
        <a:bodyPr/>
        <a:lstStyle/>
        <a:p>
          <a:r>
            <a:rPr lang="en-GB" dirty="0"/>
            <a:t>Be kind and share</a:t>
          </a:r>
          <a:endParaRPr lang="en-US" dirty="0"/>
        </a:p>
      </dgm:t>
    </dgm:pt>
    <dgm:pt modelId="{42FB34A3-3620-447C-98BE-1C5BDB4FEBF2}" type="parTrans" cxnId="{8A537750-D94A-46D4-85E1-7B07AF634BA4}">
      <dgm:prSet/>
      <dgm:spPr/>
      <dgm:t>
        <a:bodyPr/>
        <a:lstStyle/>
        <a:p>
          <a:endParaRPr lang="en-US"/>
        </a:p>
      </dgm:t>
    </dgm:pt>
    <dgm:pt modelId="{C681EB12-2966-4B27-A814-9AA3315077C0}" type="sibTrans" cxnId="{8A537750-D94A-46D4-85E1-7B07AF634BA4}">
      <dgm:prSet/>
      <dgm:spPr/>
      <dgm:t>
        <a:bodyPr/>
        <a:lstStyle/>
        <a:p>
          <a:endParaRPr lang="en-US"/>
        </a:p>
      </dgm:t>
    </dgm:pt>
    <dgm:pt modelId="{2E5BC64D-C2B2-452E-B709-06E71E8CE29A}">
      <dgm:prSet/>
      <dgm:spPr/>
      <dgm:t>
        <a:bodyPr/>
        <a:lstStyle/>
        <a:p>
          <a:r>
            <a:rPr lang="en-GB" dirty="0"/>
            <a:t>Don’t hit people with them </a:t>
          </a:r>
          <a:endParaRPr lang="en-US" dirty="0"/>
        </a:p>
      </dgm:t>
    </dgm:pt>
    <dgm:pt modelId="{44786C8E-5FF0-456D-ABAF-800747CF85D0}" type="parTrans" cxnId="{3CDAED7B-1348-40C8-830C-16932B507CAE}">
      <dgm:prSet/>
      <dgm:spPr/>
      <dgm:t>
        <a:bodyPr/>
        <a:lstStyle/>
        <a:p>
          <a:endParaRPr lang="en-US"/>
        </a:p>
      </dgm:t>
    </dgm:pt>
    <dgm:pt modelId="{A48F398E-3521-480E-99B3-F4789FEC2BA4}" type="sibTrans" cxnId="{3CDAED7B-1348-40C8-830C-16932B507CAE}">
      <dgm:prSet/>
      <dgm:spPr/>
      <dgm:t>
        <a:bodyPr/>
        <a:lstStyle/>
        <a:p>
          <a:endParaRPr lang="en-US"/>
        </a:p>
      </dgm:t>
    </dgm:pt>
    <dgm:pt modelId="{CE53759E-EBB4-4DE2-9371-5976BE4F7081}">
      <dgm:prSet/>
      <dgm:spPr/>
      <dgm:t>
        <a:bodyPr/>
        <a:lstStyle/>
        <a:p>
          <a:r>
            <a:rPr lang="en-GB" dirty="0"/>
            <a:t>Have lots of fun</a:t>
          </a:r>
          <a:endParaRPr lang="en-US" dirty="0"/>
        </a:p>
      </dgm:t>
    </dgm:pt>
    <dgm:pt modelId="{4A8534CD-FAF6-4253-8BF7-35A9B9FB13F1}" type="parTrans" cxnId="{AD0F0701-11D8-4990-9B78-01CFBE7CB290}">
      <dgm:prSet/>
      <dgm:spPr/>
      <dgm:t>
        <a:bodyPr/>
        <a:lstStyle/>
        <a:p>
          <a:endParaRPr lang="en-US"/>
        </a:p>
      </dgm:t>
    </dgm:pt>
    <dgm:pt modelId="{8EB8DC98-D8D7-4F07-AA6C-99657EDA7530}" type="sibTrans" cxnId="{AD0F0701-11D8-4990-9B78-01CFBE7CB290}">
      <dgm:prSet/>
      <dgm:spPr/>
      <dgm:t>
        <a:bodyPr/>
        <a:lstStyle/>
        <a:p>
          <a:endParaRPr lang="en-US"/>
        </a:p>
      </dgm:t>
    </dgm:pt>
    <dgm:pt modelId="{3F2BBBBE-FD27-44CC-9295-5A1604502FC2}">
      <dgm:prSet/>
      <dgm:spPr/>
      <dgm:t>
        <a:bodyPr/>
        <a:lstStyle/>
        <a:p>
          <a:r>
            <a:rPr lang="en-GB" dirty="0"/>
            <a:t>Be careful when bouncing you </a:t>
          </a:r>
          <a:r>
            <a:rPr lang="en-GB" dirty="0" err="1"/>
            <a:t>dont</a:t>
          </a:r>
          <a:r>
            <a:rPr lang="en-GB" dirty="0"/>
            <a:t> collide with other children or objects. </a:t>
          </a:r>
          <a:endParaRPr lang="en-US" dirty="0"/>
        </a:p>
      </dgm:t>
    </dgm:pt>
    <dgm:pt modelId="{387B1BAC-D896-44D4-9DE2-52B16F031A30}" type="parTrans" cxnId="{AE0D585C-D408-45D3-8862-8EEE976830A9}">
      <dgm:prSet/>
      <dgm:spPr/>
      <dgm:t>
        <a:bodyPr/>
        <a:lstStyle/>
        <a:p>
          <a:endParaRPr lang="en-US"/>
        </a:p>
      </dgm:t>
    </dgm:pt>
    <dgm:pt modelId="{CA379EA2-A4BD-4398-A0BB-7FB65581AF2B}" type="sibTrans" cxnId="{AE0D585C-D408-45D3-8862-8EEE976830A9}">
      <dgm:prSet/>
      <dgm:spPr/>
      <dgm:t>
        <a:bodyPr/>
        <a:lstStyle/>
        <a:p>
          <a:endParaRPr lang="en-US"/>
        </a:p>
      </dgm:t>
    </dgm:pt>
    <dgm:pt modelId="{D5DEA8CC-3AC4-41D2-9705-953446C058FF}">
      <dgm:prSet/>
      <dgm:spPr/>
      <dgm:t>
        <a:bodyPr/>
        <a:lstStyle/>
        <a:p>
          <a:endParaRPr lang="en-US" dirty="0"/>
        </a:p>
      </dgm:t>
    </dgm:pt>
    <dgm:pt modelId="{2A4DB03C-1EA3-4094-9811-14363A199643}" type="parTrans" cxnId="{F0B14E7E-E94B-4B51-97B3-2D6E78B67C10}">
      <dgm:prSet/>
      <dgm:spPr/>
      <dgm:t>
        <a:bodyPr/>
        <a:lstStyle/>
        <a:p>
          <a:endParaRPr lang="en-GB"/>
        </a:p>
      </dgm:t>
    </dgm:pt>
    <dgm:pt modelId="{3B507157-4679-4AF0-B013-519E30E78F20}" type="sibTrans" cxnId="{F0B14E7E-E94B-4B51-97B3-2D6E78B67C10}">
      <dgm:prSet/>
      <dgm:spPr/>
      <dgm:t>
        <a:bodyPr/>
        <a:lstStyle/>
        <a:p>
          <a:endParaRPr lang="en-GB"/>
        </a:p>
      </dgm:t>
    </dgm:pt>
    <dgm:pt modelId="{5C741A1B-B9EE-4A5F-96B2-68D4F857FC87}">
      <dgm:prSet/>
      <dgm:spPr/>
      <dgm:t>
        <a:bodyPr/>
        <a:lstStyle/>
        <a:p>
          <a:r>
            <a:rPr lang="en-US" dirty="0"/>
            <a:t>Don’t kick them</a:t>
          </a:r>
        </a:p>
      </dgm:t>
    </dgm:pt>
    <dgm:pt modelId="{A01532B0-40CB-48AC-8354-F543BC2EE854}" type="parTrans" cxnId="{35A524CC-741D-4158-8334-87C5C1414898}">
      <dgm:prSet/>
      <dgm:spPr/>
    </dgm:pt>
    <dgm:pt modelId="{08F7A7D6-3B8B-453A-A59C-7963D834B2C6}" type="sibTrans" cxnId="{35A524CC-741D-4158-8334-87C5C1414898}">
      <dgm:prSet/>
      <dgm:spPr/>
    </dgm:pt>
    <dgm:pt modelId="{E919DD6A-B00C-4BB8-892B-8A4A9EC379B3}" type="pres">
      <dgm:prSet presAssocID="{1B16AA18-CB2C-4B62-9823-CB0A3C848769}" presName="linear" presStyleCnt="0">
        <dgm:presLayoutVars>
          <dgm:animLvl val="lvl"/>
          <dgm:resizeHandles val="exact"/>
        </dgm:presLayoutVars>
      </dgm:prSet>
      <dgm:spPr/>
    </dgm:pt>
    <dgm:pt modelId="{66208B79-7158-4EE7-8499-44825F48BE41}" type="pres">
      <dgm:prSet presAssocID="{09D6EDA5-A781-4B92-90D9-56F62A17CB46}" presName="parentText" presStyleLbl="node1" presStyleIdx="0" presStyleCnt="1" custLinFactNeighborX="-14690" custLinFactNeighborY="-9147">
        <dgm:presLayoutVars>
          <dgm:chMax val="0"/>
          <dgm:bulletEnabled val="1"/>
        </dgm:presLayoutVars>
      </dgm:prSet>
      <dgm:spPr/>
    </dgm:pt>
    <dgm:pt modelId="{64539474-E16B-4F98-A077-19CA151BB17C}" type="pres">
      <dgm:prSet presAssocID="{09D6EDA5-A781-4B92-90D9-56F62A17CB46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AD0F0701-11D8-4990-9B78-01CFBE7CB290}" srcId="{09D6EDA5-A781-4B92-90D9-56F62A17CB46}" destId="{CE53759E-EBB4-4DE2-9371-5976BE4F7081}" srcOrd="3" destOrd="0" parTransId="{4A8534CD-FAF6-4253-8BF7-35A9B9FB13F1}" sibTransId="{8EB8DC98-D8D7-4F07-AA6C-99657EDA7530}"/>
    <dgm:cxn modelId="{30599803-6646-4020-B113-021FE1693411}" type="presOf" srcId="{D5DEA8CC-3AC4-41D2-9705-953446C058FF}" destId="{64539474-E16B-4F98-A077-19CA151BB17C}" srcOrd="0" destOrd="5" presId="urn:microsoft.com/office/officeart/2005/8/layout/vList2"/>
    <dgm:cxn modelId="{2E4E5217-C714-48AC-8575-BD0B0D91AA5B}" type="presOf" srcId="{2E5BC64D-C2B2-452E-B709-06E71E8CE29A}" destId="{64539474-E16B-4F98-A077-19CA151BB17C}" srcOrd="0" destOrd="2" presId="urn:microsoft.com/office/officeart/2005/8/layout/vList2"/>
    <dgm:cxn modelId="{F6CEF21E-1152-4424-92B5-3DFA70AADA2E}" type="presOf" srcId="{BE572BB2-21E8-45DB-B83E-E9F5C9D352E1}" destId="{64539474-E16B-4F98-A077-19CA151BB17C}" srcOrd="0" destOrd="0" presId="urn:microsoft.com/office/officeart/2005/8/layout/vList2"/>
    <dgm:cxn modelId="{38363028-60ED-4DF8-AB92-329B3C290F99}" type="presOf" srcId="{09D6EDA5-A781-4B92-90D9-56F62A17CB46}" destId="{66208B79-7158-4EE7-8499-44825F48BE41}" srcOrd="0" destOrd="0" presId="urn:microsoft.com/office/officeart/2005/8/layout/vList2"/>
    <dgm:cxn modelId="{AE0D585C-D408-45D3-8862-8EEE976830A9}" srcId="{09D6EDA5-A781-4B92-90D9-56F62A17CB46}" destId="{3F2BBBBE-FD27-44CC-9295-5A1604502FC2}" srcOrd="4" destOrd="0" parTransId="{387B1BAC-D896-44D4-9DE2-52B16F031A30}" sibTransId="{CA379EA2-A4BD-4398-A0BB-7FB65581AF2B}"/>
    <dgm:cxn modelId="{2DEB7C60-4DF7-4A6F-88F8-D624BB80B0E0}" type="presOf" srcId="{1B16AA18-CB2C-4B62-9823-CB0A3C848769}" destId="{E919DD6A-B00C-4BB8-892B-8A4A9EC379B3}" srcOrd="0" destOrd="0" presId="urn:microsoft.com/office/officeart/2005/8/layout/vList2"/>
    <dgm:cxn modelId="{8A537750-D94A-46D4-85E1-7B07AF634BA4}" srcId="{09D6EDA5-A781-4B92-90D9-56F62A17CB46}" destId="{BE572BB2-21E8-45DB-B83E-E9F5C9D352E1}" srcOrd="0" destOrd="0" parTransId="{42FB34A3-3620-447C-98BE-1C5BDB4FEBF2}" sibTransId="{C681EB12-2966-4B27-A814-9AA3315077C0}"/>
    <dgm:cxn modelId="{DEB84753-1172-425A-8FFB-1ABFFAF76AB2}" type="presOf" srcId="{3F2BBBBE-FD27-44CC-9295-5A1604502FC2}" destId="{64539474-E16B-4F98-A077-19CA151BB17C}" srcOrd="0" destOrd="4" presId="urn:microsoft.com/office/officeart/2005/8/layout/vList2"/>
    <dgm:cxn modelId="{3CDAED7B-1348-40C8-830C-16932B507CAE}" srcId="{09D6EDA5-A781-4B92-90D9-56F62A17CB46}" destId="{2E5BC64D-C2B2-452E-B709-06E71E8CE29A}" srcOrd="2" destOrd="0" parTransId="{44786C8E-5FF0-456D-ABAF-800747CF85D0}" sibTransId="{A48F398E-3521-480E-99B3-F4789FEC2BA4}"/>
    <dgm:cxn modelId="{F0B14E7E-E94B-4B51-97B3-2D6E78B67C10}" srcId="{09D6EDA5-A781-4B92-90D9-56F62A17CB46}" destId="{D5DEA8CC-3AC4-41D2-9705-953446C058FF}" srcOrd="5" destOrd="0" parTransId="{2A4DB03C-1EA3-4094-9811-14363A199643}" sibTransId="{3B507157-4679-4AF0-B013-519E30E78F20}"/>
    <dgm:cxn modelId="{40653AB2-54B0-4BC0-9536-A48534EBCBA1}" type="presOf" srcId="{5C741A1B-B9EE-4A5F-96B2-68D4F857FC87}" destId="{64539474-E16B-4F98-A077-19CA151BB17C}" srcOrd="0" destOrd="1" presId="urn:microsoft.com/office/officeart/2005/8/layout/vList2"/>
    <dgm:cxn modelId="{E525FBC5-9DBB-4076-BAE4-4989B8AB4CE3}" type="presOf" srcId="{CE53759E-EBB4-4DE2-9371-5976BE4F7081}" destId="{64539474-E16B-4F98-A077-19CA151BB17C}" srcOrd="0" destOrd="3" presId="urn:microsoft.com/office/officeart/2005/8/layout/vList2"/>
    <dgm:cxn modelId="{35A524CC-741D-4158-8334-87C5C1414898}" srcId="{09D6EDA5-A781-4B92-90D9-56F62A17CB46}" destId="{5C741A1B-B9EE-4A5F-96B2-68D4F857FC87}" srcOrd="1" destOrd="0" parTransId="{A01532B0-40CB-48AC-8354-F543BC2EE854}" sibTransId="{08F7A7D6-3B8B-453A-A59C-7963D834B2C6}"/>
    <dgm:cxn modelId="{4D4CCDEC-37C1-415B-8D98-5C8B60DEDEE8}" srcId="{1B16AA18-CB2C-4B62-9823-CB0A3C848769}" destId="{09D6EDA5-A781-4B92-90D9-56F62A17CB46}" srcOrd="0" destOrd="0" parTransId="{11230262-3DFD-488A-8B99-8C74229F7D7B}" sibTransId="{64D23965-39B8-472F-9AA7-788CE67925ED}"/>
    <dgm:cxn modelId="{24F4422F-9251-4572-BE97-07758D9C19E0}" type="presParOf" srcId="{E919DD6A-B00C-4BB8-892B-8A4A9EC379B3}" destId="{66208B79-7158-4EE7-8499-44825F48BE41}" srcOrd="0" destOrd="0" presId="urn:microsoft.com/office/officeart/2005/8/layout/vList2"/>
    <dgm:cxn modelId="{0905D9E4-2176-4F67-8D3B-7CBC823CE6BA}" type="presParOf" srcId="{E919DD6A-B00C-4BB8-892B-8A4A9EC379B3}" destId="{64539474-E16B-4F98-A077-19CA151BB17C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F38685-20E2-4363-A087-E6F27E4C7E96}">
      <dsp:nvSpPr>
        <dsp:cNvPr id="0" name=""/>
        <dsp:cNvSpPr/>
      </dsp:nvSpPr>
      <dsp:spPr>
        <a:xfrm>
          <a:off x="463709" y="0"/>
          <a:ext cx="5187487" cy="914096"/>
        </a:xfrm>
        <a:prstGeom prst="roundRect">
          <a:avLst>
            <a:gd name="adj" fmla="val 10000"/>
          </a:avLst>
        </a:prstGeom>
        <a:solidFill>
          <a:srgbClr val="2E83C3">
            <a:hueOff val="0"/>
            <a:satOff val="0"/>
            <a:lumOff val="0"/>
            <a:alphaOff val="0"/>
          </a:srgbClr>
        </a:solidFill>
        <a:ln w="190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Races with friends</a:t>
          </a:r>
        </a:p>
      </dsp:txBody>
      <dsp:txXfrm>
        <a:off x="490482" y="26773"/>
        <a:ext cx="4201105" cy="860550"/>
      </dsp:txXfrm>
    </dsp:sp>
    <dsp:sp modelId="{A375014D-72EF-4317-A540-074C2E88B889}">
      <dsp:nvSpPr>
        <dsp:cNvPr id="0" name=""/>
        <dsp:cNvSpPr/>
      </dsp:nvSpPr>
      <dsp:spPr>
        <a:xfrm>
          <a:off x="457719" y="1066445"/>
          <a:ext cx="5187487" cy="914096"/>
        </a:xfrm>
        <a:prstGeom prst="roundRect">
          <a:avLst>
            <a:gd name="adj" fmla="val 10000"/>
          </a:avLst>
        </a:prstGeom>
        <a:solidFill>
          <a:srgbClr val="42D0A2">
            <a:hueOff val="0"/>
            <a:satOff val="0"/>
            <a:lumOff val="0"/>
            <a:alphaOff val="0"/>
          </a:srgbClr>
        </a:solidFill>
        <a:ln w="190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Bounce on them</a:t>
          </a:r>
        </a:p>
      </dsp:txBody>
      <dsp:txXfrm>
        <a:off x="484492" y="1093218"/>
        <a:ext cx="4082058" cy="860550"/>
      </dsp:txXfrm>
    </dsp:sp>
    <dsp:sp modelId="{398F5F5C-C7A2-49BD-9A97-5709DB19762F}">
      <dsp:nvSpPr>
        <dsp:cNvPr id="0" name=""/>
        <dsp:cNvSpPr/>
      </dsp:nvSpPr>
      <dsp:spPr>
        <a:xfrm>
          <a:off x="915438" y="2132891"/>
          <a:ext cx="5187487" cy="914096"/>
        </a:xfrm>
        <a:prstGeom prst="roundRect">
          <a:avLst>
            <a:gd name="adj" fmla="val 10000"/>
          </a:avLst>
        </a:prstGeom>
        <a:solidFill>
          <a:srgbClr val="2E946B">
            <a:hueOff val="0"/>
            <a:satOff val="0"/>
            <a:lumOff val="0"/>
            <a:alphaOff val="0"/>
          </a:srgbClr>
        </a:solidFill>
        <a:ln w="190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Do an obstacle course</a:t>
          </a:r>
        </a:p>
      </dsp:txBody>
      <dsp:txXfrm>
        <a:off x="942211" y="2159664"/>
        <a:ext cx="4082058" cy="860550"/>
      </dsp:txXfrm>
    </dsp:sp>
    <dsp:sp modelId="{AD4F62A8-9010-4E6C-A29C-6BABDF8D12DD}">
      <dsp:nvSpPr>
        <dsp:cNvPr id="0" name=""/>
        <dsp:cNvSpPr/>
      </dsp:nvSpPr>
      <dsp:spPr>
        <a:xfrm>
          <a:off x="4593324" y="693189"/>
          <a:ext cx="594162" cy="594162"/>
        </a:xfrm>
        <a:prstGeom prst="downArrow">
          <a:avLst>
            <a:gd name="adj1" fmla="val 55000"/>
            <a:gd name="adj2" fmla="val 45000"/>
          </a:avLst>
        </a:prstGeom>
        <a:solidFill>
          <a:srgbClr val="2E83C3">
            <a:tint val="40000"/>
            <a:alpha val="90000"/>
            <a:hueOff val="0"/>
            <a:satOff val="0"/>
            <a:lumOff val="0"/>
            <a:alphaOff val="0"/>
          </a:srgbClr>
        </a:solidFill>
        <a:ln w="19050" cap="rnd" cmpd="sng" algn="ctr">
          <a:solidFill>
            <a:srgbClr val="2E83C3">
              <a:tint val="40000"/>
              <a:alpha val="9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rebuchet MS" panose="020B0603020202020204"/>
            <a:ea typeface="+mn-ea"/>
            <a:cs typeface="+mn-cs"/>
          </a:endParaRPr>
        </a:p>
      </dsp:txBody>
      <dsp:txXfrm>
        <a:off x="4727010" y="693189"/>
        <a:ext cx="326790" cy="447107"/>
      </dsp:txXfrm>
    </dsp:sp>
    <dsp:sp modelId="{003ECACC-4C5E-4716-BDF2-1AD492C34FBD}">
      <dsp:nvSpPr>
        <dsp:cNvPr id="0" name=""/>
        <dsp:cNvSpPr/>
      </dsp:nvSpPr>
      <dsp:spPr>
        <a:xfrm>
          <a:off x="5051043" y="1753541"/>
          <a:ext cx="594162" cy="594162"/>
        </a:xfrm>
        <a:prstGeom prst="downArrow">
          <a:avLst>
            <a:gd name="adj1" fmla="val 55000"/>
            <a:gd name="adj2" fmla="val 45000"/>
          </a:avLst>
        </a:prstGeom>
        <a:solidFill>
          <a:srgbClr val="42D0A2">
            <a:tint val="40000"/>
            <a:alpha val="90000"/>
            <a:hueOff val="0"/>
            <a:satOff val="0"/>
            <a:lumOff val="0"/>
            <a:alphaOff val="0"/>
          </a:srgbClr>
        </a:solidFill>
        <a:ln w="19050" cap="rnd" cmpd="sng" algn="ctr">
          <a:solidFill>
            <a:srgbClr val="42D0A2">
              <a:tint val="40000"/>
              <a:alpha val="9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rebuchet MS" panose="020B0603020202020204"/>
            <a:ea typeface="+mn-ea"/>
            <a:cs typeface="+mn-cs"/>
          </a:endParaRPr>
        </a:p>
      </dsp:txBody>
      <dsp:txXfrm>
        <a:off x="5184729" y="1753541"/>
        <a:ext cx="326790" cy="44710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F68310-1F8C-4F29-8918-4D5569CA697D}">
      <dsp:nvSpPr>
        <dsp:cNvPr id="0" name=""/>
        <dsp:cNvSpPr/>
      </dsp:nvSpPr>
      <dsp:spPr>
        <a:xfrm>
          <a:off x="0" y="0"/>
          <a:ext cx="4699253" cy="548457"/>
        </a:xfrm>
        <a:prstGeom prst="roundRect">
          <a:avLst>
            <a:gd name="adj" fmla="val 10000"/>
          </a:avLst>
        </a:prstGeom>
        <a:solidFill>
          <a:srgbClr val="2E83C3">
            <a:hueOff val="0"/>
            <a:satOff val="0"/>
            <a:lumOff val="0"/>
            <a:alphaOff val="0"/>
          </a:srgbClr>
        </a:solidFill>
        <a:ln w="190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No kicking</a:t>
          </a:r>
        </a:p>
      </dsp:txBody>
      <dsp:txXfrm>
        <a:off x="16064" y="16064"/>
        <a:ext cx="4043254" cy="516329"/>
      </dsp:txXfrm>
    </dsp:sp>
    <dsp:sp modelId="{9E7C7227-DCEE-4BCF-97D1-4BDDD6B2CB5E}">
      <dsp:nvSpPr>
        <dsp:cNvPr id="0" name=""/>
        <dsp:cNvSpPr/>
      </dsp:nvSpPr>
      <dsp:spPr>
        <a:xfrm>
          <a:off x="350918" y="624632"/>
          <a:ext cx="4699253" cy="548457"/>
        </a:xfrm>
        <a:prstGeom prst="roundRect">
          <a:avLst>
            <a:gd name="adj" fmla="val 10000"/>
          </a:avLst>
        </a:prstGeom>
        <a:solidFill>
          <a:srgbClr val="42D0A2">
            <a:hueOff val="0"/>
            <a:satOff val="0"/>
            <a:lumOff val="0"/>
            <a:alphaOff val="0"/>
          </a:srgbClr>
        </a:solidFill>
        <a:ln w="190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Don’t throw them</a:t>
          </a:r>
          <a:endParaRPr lang="en-US" sz="1800" kern="1200" dirty="0">
            <a:solidFill>
              <a:sysClr val="window" lastClr="FFFFFF"/>
            </a:solidFill>
            <a:latin typeface="Trebuchet MS" panose="020B0603020202020204"/>
            <a:ea typeface="+mn-ea"/>
            <a:cs typeface="+mn-cs"/>
          </a:endParaRPr>
        </a:p>
      </dsp:txBody>
      <dsp:txXfrm>
        <a:off x="366982" y="640696"/>
        <a:ext cx="3959709" cy="516329"/>
      </dsp:txXfrm>
    </dsp:sp>
    <dsp:sp modelId="{B110518C-8131-4BCB-9791-10C18A5A7436}">
      <dsp:nvSpPr>
        <dsp:cNvPr id="0" name=""/>
        <dsp:cNvSpPr/>
      </dsp:nvSpPr>
      <dsp:spPr>
        <a:xfrm>
          <a:off x="701836" y="1249265"/>
          <a:ext cx="4699253" cy="548457"/>
        </a:xfrm>
        <a:prstGeom prst="roundRect">
          <a:avLst>
            <a:gd name="adj" fmla="val 10000"/>
          </a:avLst>
        </a:prstGeom>
        <a:solidFill>
          <a:srgbClr val="2E946B">
            <a:hueOff val="0"/>
            <a:satOff val="0"/>
            <a:lumOff val="0"/>
            <a:alphaOff val="0"/>
          </a:srgbClr>
        </a:solidFill>
        <a:ln w="190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No more than 1 person on at a time</a:t>
          </a:r>
        </a:p>
      </dsp:txBody>
      <dsp:txXfrm>
        <a:off x="717900" y="1265329"/>
        <a:ext cx="3959709" cy="516329"/>
      </dsp:txXfrm>
    </dsp:sp>
    <dsp:sp modelId="{B91B6A4F-7E50-460C-BB78-A27D4820CA62}">
      <dsp:nvSpPr>
        <dsp:cNvPr id="0" name=""/>
        <dsp:cNvSpPr/>
      </dsp:nvSpPr>
      <dsp:spPr>
        <a:xfrm>
          <a:off x="1052754" y="1873897"/>
          <a:ext cx="4699253" cy="548457"/>
        </a:xfrm>
        <a:prstGeom prst="roundRect">
          <a:avLst>
            <a:gd name="adj" fmla="val 10000"/>
          </a:avLst>
        </a:prstGeom>
        <a:solidFill>
          <a:srgbClr val="2E83C3">
            <a:hueOff val="0"/>
            <a:satOff val="0"/>
            <a:lumOff val="0"/>
            <a:alphaOff val="0"/>
          </a:srgbClr>
        </a:solidFill>
        <a:ln w="190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No hitting others with them</a:t>
          </a:r>
        </a:p>
      </dsp:txBody>
      <dsp:txXfrm>
        <a:off x="1068818" y="1889961"/>
        <a:ext cx="3959709" cy="516329"/>
      </dsp:txXfrm>
    </dsp:sp>
    <dsp:sp modelId="{FC5963D8-4E93-4D15-89E1-CCA09AC8A356}">
      <dsp:nvSpPr>
        <dsp:cNvPr id="0" name=""/>
        <dsp:cNvSpPr/>
      </dsp:nvSpPr>
      <dsp:spPr>
        <a:xfrm>
          <a:off x="1403672" y="2498530"/>
          <a:ext cx="4699253" cy="548457"/>
        </a:xfrm>
        <a:prstGeom prst="roundRect">
          <a:avLst>
            <a:gd name="adj" fmla="val 10000"/>
          </a:avLst>
        </a:prstGeom>
        <a:solidFill>
          <a:srgbClr val="2E83C3">
            <a:hueOff val="0"/>
            <a:satOff val="0"/>
            <a:lumOff val="0"/>
            <a:alphaOff val="0"/>
          </a:srgbClr>
        </a:solidFill>
        <a:ln w="190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Share them</a:t>
          </a:r>
        </a:p>
      </dsp:txBody>
      <dsp:txXfrm>
        <a:off x="1419736" y="2514594"/>
        <a:ext cx="3959709" cy="516329"/>
      </dsp:txXfrm>
    </dsp:sp>
    <dsp:sp modelId="{C662F06C-5319-456E-81D4-50A05B4121F5}">
      <dsp:nvSpPr>
        <dsp:cNvPr id="0" name=""/>
        <dsp:cNvSpPr/>
      </dsp:nvSpPr>
      <dsp:spPr>
        <a:xfrm>
          <a:off x="4342755" y="400678"/>
          <a:ext cx="356497" cy="356497"/>
        </a:xfrm>
        <a:prstGeom prst="downArrow">
          <a:avLst>
            <a:gd name="adj1" fmla="val 55000"/>
            <a:gd name="adj2" fmla="val 45000"/>
          </a:avLst>
        </a:prstGeom>
        <a:solidFill>
          <a:srgbClr val="2E83C3">
            <a:tint val="40000"/>
            <a:alpha val="90000"/>
            <a:hueOff val="0"/>
            <a:satOff val="0"/>
            <a:lumOff val="0"/>
            <a:alphaOff val="0"/>
          </a:srgbClr>
        </a:solidFill>
        <a:ln w="19050" cap="rnd" cmpd="sng" algn="ctr">
          <a:solidFill>
            <a:srgbClr val="2E83C3">
              <a:tint val="40000"/>
              <a:alpha val="9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rebuchet MS" panose="020B0603020202020204"/>
            <a:ea typeface="+mn-ea"/>
            <a:cs typeface="+mn-cs"/>
          </a:endParaRPr>
        </a:p>
      </dsp:txBody>
      <dsp:txXfrm>
        <a:off x="4422967" y="400678"/>
        <a:ext cx="196073" cy="268264"/>
      </dsp:txXfrm>
    </dsp:sp>
    <dsp:sp modelId="{4ECB6660-44A9-4E90-A6C8-0DB7E798AA17}">
      <dsp:nvSpPr>
        <dsp:cNvPr id="0" name=""/>
        <dsp:cNvSpPr/>
      </dsp:nvSpPr>
      <dsp:spPr>
        <a:xfrm>
          <a:off x="4693673" y="1025311"/>
          <a:ext cx="356497" cy="356497"/>
        </a:xfrm>
        <a:prstGeom prst="downArrow">
          <a:avLst>
            <a:gd name="adj1" fmla="val 55000"/>
            <a:gd name="adj2" fmla="val 45000"/>
          </a:avLst>
        </a:prstGeom>
        <a:solidFill>
          <a:srgbClr val="42D0A2">
            <a:tint val="40000"/>
            <a:alpha val="90000"/>
            <a:hueOff val="0"/>
            <a:satOff val="0"/>
            <a:lumOff val="0"/>
            <a:alphaOff val="0"/>
          </a:srgbClr>
        </a:solidFill>
        <a:ln w="19050" cap="rnd" cmpd="sng" algn="ctr">
          <a:solidFill>
            <a:srgbClr val="42D0A2">
              <a:tint val="40000"/>
              <a:alpha val="9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rebuchet MS" panose="020B0603020202020204"/>
            <a:ea typeface="+mn-ea"/>
            <a:cs typeface="+mn-cs"/>
          </a:endParaRPr>
        </a:p>
      </dsp:txBody>
      <dsp:txXfrm>
        <a:off x="4773885" y="1025311"/>
        <a:ext cx="196073" cy="268264"/>
      </dsp:txXfrm>
    </dsp:sp>
    <dsp:sp modelId="{1418CB68-3941-4779-BAE0-DE65CDB5CB6D}">
      <dsp:nvSpPr>
        <dsp:cNvPr id="0" name=""/>
        <dsp:cNvSpPr/>
      </dsp:nvSpPr>
      <dsp:spPr>
        <a:xfrm>
          <a:off x="5044591" y="1640803"/>
          <a:ext cx="356497" cy="356497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kern="1200"/>
        </a:p>
      </dsp:txBody>
      <dsp:txXfrm>
        <a:off x="5124803" y="1640803"/>
        <a:ext cx="196073" cy="268264"/>
      </dsp:txXfrm>
    </dsp:sp>
    <dsp:sp modelId="{1F6022C6-3DA2-470B-858C-B01B5AD4DBC5}">
      <dsp:nvSpPr>
        <dsp:cNvPr id="0" name=""/>
        <dsp:cNvSpPr/>
      </dsp:nvSpPr>
      <dsp:spPr>
        <a:xfrm>
          <a:off x="5395510" y="2271529"/>
          <a:ext cx="356497" cy="356497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600" kern="1200"/>
        </a:p>
      </dsp:txBody>
      <dsp:txXfrm>
        <a:off x="5475722" y="2271529"/>
        <a:ext cx="196073" cy="26826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208B79-7158-4EE7-8499-44825F48BE41}">
      <dsp:nvSpPr>
        <dsp:cNvPr id="0" name=""/>
        <dsp:cNvSpPr/>
      </dsp:nvSpPr>
      <dsp:spPr>
        <a:xfrm>
          <a:off x="0" y="0"/>
          <a:ext cx="6692813" cy="16848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2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200" kern="1200" dirty="0"/>
            <a:t>Space hoppers are a fun bouncing activity, it improves physical  fitness and makes exercise fun. </a:t>
          </a:r>
          <a:endParaRPr lang="en-US" sz="3200" kern="1200" dirty="0"/>
        </a:p>
      </dsp:txBody>
      <dsp:txXfrm>
        <a:off x="82245" y="82245"/>
        <a:ext cx="6528323" cy="1520310"/>
      </dsp:txXfrm>
    </dsp:sp>
    <dsp:sp modelId="{64539474-E16B-4F98-A077-19CA151BB17C}">
      <dsp:nvSpPr>
        <dsp:cNvPr id="0" name=""/>
        <dsp:cNvSpPr/>
      </dsp:nvSpPr>
      <dsp:spPr>
        <a:xfrm>
          <a:off x="0" y="1862954"/>
          <a:ext cx="6692813" cy="27820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2497" tIns="40640" rIns="227584" bIns="40640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2500" kern="1200" dirty="0"/>
            <a:t>Be kind and share</a:t>
          </a:r>
          <a:endParaRPr lang="en-US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500" kern="1200" dirty="0"/>
            <a:t>Don’t kick them</a:t>
          </a: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2500" kern="1200" dirty="0"/>
            <a:t>Don’t hit people with them </a:t>
          </a:r>
          <a:endParaRPr lang="en-US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2500" kern="1200" dirty="0"/>
            <a:t>Have lots of fun</a:t>
          </a:r>
          <a:endParaRPr lang="en-US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2500" kern="1200" dirty="0"/>
            <a:t>Be careful when bouncing you </a:t>
          </a:r>
          <a:r>
            <a:rPr lang="en-GB" sz="2500" kern="1200" dirty="0" err="1"/>
            <a:t>dont</a:t>
          </a:r>
          <a:r>
            <a:rPr lang="en-GB" sz="2500" kern="1200" dirty="0"/>
            <a:t> collide with other children or objects. </a:t>
          </a:r>
          <a:endParaRPr lang="en-US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n-US" sz="2500" kern="1200" dirty="0"/>
        </a:p>
      </dsp:txBody>
      <dsp:txXfrm>
        <a:off x="0" y="1862954"/>
        <a:ext cx="6692813" cy="27820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2E5B0-82D2-416C-9623-16A29FBA348F}" type="datetimeFigureOut">
              <a:rPr lang="en-GB" smtClean="0"/>
              <a:t>20/09/2025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D00B-5E19-4259-90E1-0156DD40F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9662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2E5B0-82D2-416C-9623-16A29FBA348F}" type="datetimeFigureOut">
              <a:rPr lang="en-GB" smtClean="0"/>
              <a:t>20/09/2025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D00B-5E19-4259-90E1-0156DD40F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9592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2E5B0-82D2-416C-9623-16A29FBA348F}" type="datetimeFigureOut">
              <a:rPr lang="en-GB" smtClean="0"/>
              <a:t>20/09/2025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D00B-5E19-4259-90E1-0156DD40FC3D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07067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2E5B0-82D2-416C-9623-16A29FBA348F}" type="datetimeFigureOut">
              <a:rPr lang="en-GB" smtClean="0"/>
              <a:t>20/09/2025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D00B-5E19-4259-90E1-0156DD40F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82996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2E5B0-82D2-416C-9623-16A29FBA348F}" type="datetimeFigureOut">
              <a:rPr lang="en-GB" smtClean="0"/>
              <a:t>20/09/2025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D00B-5E19-4259-90E1-0156DD40FC3D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271127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2E5B0-82D2-416C-9623-16A29FBA348F}" type="datetimeFigureOut">
              <a:rPr lang="en-GB" smtClean="0"/>
              <a:t>20/09/2025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D00B-5E19-4259-90E1-0156DD40F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94203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2E5B0-82D2-416C-9623-16A29FBA348F}" type="datetimeFigureOut">
              <a:rPr lang="en-GB" smtClean="0"/>
              <a:t>20/09/2025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D00B-5E19-4259-90E1-0156DD40F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77682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2E5B0-82D2-416C-9623-16A29FBA348F}" type="datetimeFigureOut">
              <a:rPr lang="en-GB" smtClean="0"/>
              <a:t>20/09/2025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D00B-5E19-4259-90E1-0156DD40F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3475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2E5B0-82D2-416C-9623-16A29FBA348F}" type="datetimeFigureOut">
              <a:rPr lang="en-GB" smtClean="0"/>
              <a:t>20/09/2025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D00B-5E19-4259-90E1-0156DD40F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78647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2E5B0-82D2-416C-9623-16A29FBA348F}" type="datetimeFigureOut">
              <a:rPr lang="en-GB" smtClean="0"/>
              <a:t>20/09/2025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D00B-5E19-4259-90E1-0156DD40F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4403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2E5B0-82D2-416C-9623-16A29FBA348F}" type="datetimeFigureOut">
              <a:rPr lang="en-GB" smtClean="0"/>
              <a:t>20/09/2025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D00B-5E19-4259-90E1-0156DD40F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4143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2E5B0-82D2-416C-9623-16A29FBA348F}" type="datetimeFigureOut">
              <a:rPr lang="en-GB" smtClean="0"/>
              <a:t>20/09/2025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D00B-5E19-4259-90E1-0156DD40F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1540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2E5B0-82D2-416C-9623-16A29FBA348F}" type="datetimeFigureOut">
              <a:rPr lang="en-GB" smtClean="0"/>
              <a:t>20/09/2025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D00B-5E19-4259-90E1-0156DD40F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3002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2E5B0-82D2-416C-9623-16A29FBA348F}" type="datetimeFigureOut">
              <a:rPr lang="en-GB" smtClean="0"/>
              <a:t>20/09/2025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D00B-5E19-4259-90E1-0156DD40F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5033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2E5B0-82D2-416C-9623-16A29FBA348F}" type="datetimeFigureOut">
              <a:rPr lang="en-GB" smtClean="0"/>
              <a:t>20/09/2025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D00B-5E19-4259-90E1-0156DD40F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1081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D00B-5E19-4259-90E1-0156DD40FC3D}" type="slidenum">
              <a:rPr lang="en-GB" smtClean="0"/>
              <a:t>‹#›</a:t>
            </a:fld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2E5B0-82D2-416C-9623-16A29FBA348F}" type="datetimeFigureOut">
              <a:rPr lang="en-GB" smtClean="0"/>
              <a:t>20/09/2025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4514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2E5B0-82D2-416C-9623-16A29FBA348F}" type="datetimeFigureOut">
              <a:rPr lang="en-GB" smtClean="0"/>
              <a:t>20/09/2025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3D6D00B-5E19-4259-90E1-0156DD40F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1179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62164248-26BD-951E-76A3-D896EA6968CB}"/>
              </a:ext>
            </a:extLst>
          </p:cNvPr>
          <p:cNvSpPr txBox="1"/>
          <p:nvPr/>
        </p:nvSpPr>
        <p:spPr>
          <a:xfrm>
            <a:off x="376207" y="5464336"/>
            <a:ext cx="610308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 w="22225">
                  <a:solidFill>
                    <a:prstClr val="black"/>
                  </a:solidFill>
                  <a:prstDash val="solid"/>
                </a:ln>
                <a:solidFill>
                  <a:srgbClr val="5FCBEF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Space Hoppers</a:t>
            </a:r>
            <a:endParaRPr kumimoji="0" lang="en-US" sz="5400" b="0" i="0" u="none" strike="noStrike" kern="1200" cap="none" spc="0" normalizeH="0" baseline="0" noProof="0" dirty="0">
              <a:ln>
                <a:noFill/>
              </a:ln>
              <a:solidFill>
                <a:srgbClr val="5FCBEF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7207DF97-91C0-872E-AB00-CBED4C58CE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2599" y="1820972"/>
            <a:ext cx="2732603" cy="3429416"/>
          </a:xfrm>
          <a:prstGeom prst="rect">
            <a:avLst/>
          </a:prstGeom>
        </p:spPr>
      </p:pic>
      <p:pic>
        <p:nvPicPr>
          <p:cNvPr id="1026" name="Picture 2" descr="Space Hopper Racing - Hire in Somerset ...">
            <a:extLst>
              <a:ext uri="{FF2B5EF4-FFF2-40B4-BE49-F238E27FC236}">
                <a16:creationId xmlns:a16="http://schemas.microsoft.com/office/drawing/2014/main" id="{A037E6B7-EA33-A157-E707-9C70221604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3594" y="2740343"/>
            <a:ext cx="4555807" cy="3031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024C869-367F-6638-4CC4-B4E5A12CD695}"/>
              </a:ext>
            </a:extLst>
          </p:cNvPr>
          <p:cNvSpPr txBox="1"/>
          <p:nvPr/>
        </p:nvSpPr>
        <p:spPr>
          <a:xfrm>
            <a:off x="3044456" y="329003"/>
            <a:ext cx="610308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US" sz="5400" b="1" dirty="0">
                <a:ln w="22225">
                  <a:solidFill>
                    <a:prstClr val="black"/>
                  </a:solidFill>
                  <a:prstDash val="solid"/>
                </a:ln>
                <a:solidFill>
                  <a:srgbClr val="5FCBEF"/>
                </a:solidFill>
                <a:latin typeface="Trebuchet MS" panose="020B0603020202020204"/>
              </a:rPr>
              <a:t>Inform</a:t>
            </a:r>
            <a:endParaRPr kumimoji="0" lang="en-US" sz="5400" b="0" i="0" u="none" strike="noStrike" kern="1200" cap="none" spc="0" normalizeH="0" baseline="0" noProof="0" dirty="0">
              <a:ln>
                <a:noFill/>
              </a:ln>
              <a:solidFill>
                <a:srgbClr val="5FCBEF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81981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9A8D39DE-DEFF-3867-60B9-1140DBCE86F6}"/>
              </a:ext>
            </a:extLst>
          </p:cNvPr>
          <p:cNvSpPr txBox="1"/>
          <p:nvPr/>
        </p:nvSpPr>
        <p:spPr>
          <a:xfrm>
            <a:off x="-217358" y="1431079"/>
            <a:ext cx="6103088" cy="26622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spcAft>
                <a:spcPts val="600"/>
              </a:spcAft>
              <a:defRPr/>
            </a:pPr>
            <a:r>
              <a:rPr lang="en-US" sz="5400" b="1" dirty="0">
                <a:ln w="22225">
                  <a:solidFill>
                    <a:prstClr val="black"/>
                  </a:solidFill>
                  <a:prstDash val="solid"/>
                </a:ln>
                <a:solidFill>
                  <a:srgbClr val="5FCBEF"/>
                </a:solidFill>
              </a:rPr>
              <a:t>How can we use it?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5400" b="0" i="0" u="none" strike="noStrike" kern="1200" cap="none" spc="0" normalizeH="0" baseline="0" noProof="0" dirty="0">
              <a:ln>
                <a:noFill/>
              </a:ln>
              <a:solidFill>
                <a:srgbClr val="5FCBEF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2B2A7E3-2401-F4B3-44AE-49C004E4A56F}"/>
              </a:ext>
            </a:extLst>
          </p:cNvPr>
          <p:cNvSpPr txBox="1"/>
          <p:nvPr/>
        </p:nvSpPr>
        <p:spPr>
          <a:xfrm>
            <a:off x="6091004" y="1431079"/>
            <a:ext cx="6100996" cy="26622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US" sz="5400" b="1" dirty="0">
                <a:ln w="22225">
                  <a:solidFill>
                    <a:prstClr val="black"/>
                  </a:solidFill>
                  <a:prstDash val="solid"/>
                </a:ln>
                <a:solidFill>
                  <a:srgbClr val="5FCBEF"/>
                </a:solidFill>
                <a:latin typeface="Trebuchet MS" panose="020B0603020202020204"/>
              </a:rPr>
              <a:t>How can we not use it?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5400" b="0" i="0" u="none" strike="noStrike" kern="1200" cap="none" spc="0" normalizeH="0" baseline="0" noProof="0" dirty="0">
              <a:ln>
                <a:noFill/>
              </a:ln>
              <a:solidFill>
                <a:srgbClr val="5FCBEF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C520EE6-21E6-B556-9244-5CA84B0B1DFC}"/>
              </a:ext>
            </a:extLst>
          </p:cNvPr>
          <p:cNvSpPr txBox="1"/>
          <p:nvPr/>
        </p:nvSpPr>
        <p:spPr>
          <a:xfrm>
            <a:off x="3200401" y="-16744"/>
            <a:ext cx="610099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spcAft>
                <a:spcPts val="600"/>
              </a:spcAft>
              <a:defRPr/>
            </a:pPr>
            <a:r>
              <a:rPr lang="en-US" sz="4800" b="1" dirty="0">
                <a:ln w="22225">
                  <a:solidFill>
                    <a:prstClr val="black"/>
                  </a:solidFill>
                  <a:prstDash val="solid"/>
                </a:ln>
                <a:solidFill>
                  <a:srgbClr val="5FCBEF"/>
                </a:solidFill>
              </a:rPr>
              <a:t>Innovate</a:t>
            </a:r>
          </a:p>
        </p:txBody>
      </p:sp>
      <p:graphicFrame>
        <p:nvGraphicFramePr>
          <p:cNvPr id="6" name="TextBox 8">
            <a:extLst>
              <a:ext uri="{FF2B5EF4-FFF2-40B4-BE49-F238E27FC236}">
                <a16:creationId xmlns:a16="http://schemas.microsoft.com/office/drawing/2014/main" id="{65D9873C-F1E7-EB27-5306-4AF618F0BF2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03609205"/>
              </p:ext>
            </p:extLst>
          </p:nvPr>
        </p:nvGraphicFramePr>
        <p:xfrm>
          <a:off x="-6926" y="3186678"/>
          <a:ext cx="6102926" cy="30469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TextBox 8">
            <a:extLst>
              <a:ext uri="{FF2B5EF4-FFF2-40B4-BE49-F238E27FC236}">
                <a16:creationId xmlns:a16="http://schemas.microsoft.com/office/drawing/2014/main" id="{C994A65A-57E1-656B-D812-9DCC22C6B95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33876269"/>
              </p:ext>
            </p:extLst>
          </p:nvPr>
        </p:nvGraphicFramePr>
        <p:xfrm>
          <a:off x="5882267" y="3149147"/>
          <a:ext cx="6102926" cy="30469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4869449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947CDE17-06F4-4FCE-8BFE-AD89EACB70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A64534B-C7D9-476B-876D-0A9259D502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C527E124-CDC8-4D04-848D-E43E18F425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Rectangle 23">
              <a:extLst>
                <a:ext uri="{FF2B5EF4-FFF2-40B4-BE49-F238E27FC236}">
                  <a16:creationId xmlns:a16="http://schemas.microsoft.com/office/drawing/2014/main" id="{A768FF94-39B1-44FB-9670-D6F5007FB8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  <p:sp>
          <p:nvSpPr>
            <p:cNvPr id="17" name="Rectangle 25">
              <a:extLst>
                <a:ext uri="{FF2B5EF4-FFF2-40B4-BE49-F238E27FC236}">
                  <a16:creationId xmlns:a16="http://schemas.microsoft.com/office/drawing/2014/main" id="{FCE6337A-0F72-4D0B-81DA-748DC80AB6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2972CF86-A510-4E29-8CED-C0612D080F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  <p:sp>
          <p:nvSpPr>
            <p:cNvPr id="19" name="Rectangle 27">
              <a:extLst>
                <a:ext uri="{FF2B5EF4-FFF2-40B4-BE49-F238E27FC236}">
                  <a16:creationId xmlns:a16="http://schemas.microsoft.com/office/drawing/2014/main" id="{51B0A8D9-B28B-4CE3-8AB6-6633ADD997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  <p:sp>
          <p:nvSpPr>
            <p:cNvPr id="20" name="Rectangle 28">
              <a:extLst>
                <a:ext uri="{FF2B5EF4-FFF2-40B4-BE49-F238E27FC236}">
                  <a16:creationId xmlns:a16="http://schemas.microsoft.com/office/drawing/2014/main" id="{525DA9CC-B1B1-4F33-9ED2-89012EA5B4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  <p:sp>
          <p:nvSpPr>
            <p:cNvPr id="21" name="Rectangle 29">
              <a:extLst>
                <a:ext uri="{FF2B5EF4-FFF2-40B4-BE49-F238E27FC236}">
                  <a16:creationId xmlns:a16="http://schemas.microsoft.com/office/drawing/2014/main" id="{6AE546F2-92C0-4C9C-BF28-052A7D0A3B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  <p:sp>
          <p:nvSpPr>
            <p:cNvPr id="22" name="Isosceles Triangle 21">
              <a:extLst>
                <a:ext uri="{FF2B5EF4-FFF2-40B4-BE49-F238E27FC236}">
                  <a16:creationId xmlns:a16="http://schemas.microsoft.com/office/drawing/2014/main" id="{1111385C-91E7-44E8-AAE5-019E48D76F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  <p:sp>
          <p:nvSpPr>
            <p:cNvPr id="23" name="Isosceles Triangle 22">
              <a:extLst>
                <a:ext uri="{FF2B5EF4-FFF2-40B4-BE49-F238E27FC236}">
                  <a16:creationId xmlns:a16="http://schemas.microsoft.com/office/drawing/2014/main" id="{54455A30-C651-4002-BE70-2A0F05BA38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</p:grpSp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CB5AA8A5-25CC-4295-892F-367FCDAF2B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09DD65AA-8280-4962-92F3-DF1CB53349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79068" y="-8467"/>
            <a:ext cx="4766733" cy="6866467"/>
            <a:chOff x="7425267" y="-8467"/>
            <a:chExt cx="4766733" cy="6866467"/>
          </a:xfrm>
        </p:grpSpPr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88942788-FC6D-44C2-BFC1-6F064710DA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BFBFBF">
                  <a:alpha val="75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01093AC6-E5C2-4894-A520-5BE11049F2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rgbClr val="BFBFBF">
                  <a:alpha val="8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Rectangle 23">
              <a:extLst>
                <a:ext uri="{FF2B5EF4-FFF2-40B4-BE49-F238E27FC236}">
                  <a16:creationId xmlns:a16="http://schemas.microsoft.com/office/drawing/2014/main" id="{F2EF9281-EAD8-4973-938C-52DECCD0F6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  <p:sp>
          <p:nvSpPr>
            <p:cNvPr id="31" name="Rectangle 25">
              <a:extLst>
                <a:ext uri="{FF2B5EF4-FFF2-40B4-BE49-F238E27FC236}">
                  <a16:creationId xmlns:a16="http://schemas.microsoft.com/office/drawing/2014/main" id="{F4D52681-7A79-4750-8E02-7C30DBAFE9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F132E88E-8003-49D3-88BD-E18DF69650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  <p:sp>
          <p:nvSpPr>
            <p:cNvPr id="33" name="Rectangle 27">
              <a:extLst>
                <a:ext uri="{FF2B5EF4-FFF2-40B4-BE49-F238E27FC236}">
                  <a16:creationId xmlns:a16="http://schemas.microsoft.com/office/drawing/2014/main" id="{8C986A99-157C-40D0-97AD-371B6F55E3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  <p:sp>
          <p:nvSpPr>
            <p:cNvPr id="34" name="Rectangle 28">
              <a:extLst>
                <a:ext uri="{FF2B5EF4-FFF2-40B4-BE49-F238E27FC236}">
                  <a16:creationId xmlns:a16="http://schemas.microsoft.com/office/drawing/2014/main" id="{264123D5-6D32-4F54-BAD5-43A5BAF6AF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  <p:sp>
          <p:nvSpPr>
            <p:cNvPr id="35" name="Rectangle 29">
              <a:extLst>
                <a:ext uri="{FF2B5EF4-FFF2-40B4-BE49-F238E27FC236}">
                  <a16:creationId xmlns:a16="http://schemas.microsoft.com/office/drawing/2014/main" id="{5FCA8C06-6A3E-4C39-9EF2-1179873319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  <p:sp>
          <p:nvSpPr>
            <p:cNvPr id="36" name="Isosceles Triangle 35">
              <a:extLst>
                <a:ext uri="{FF2B5EF4-FFF2-40B4-BE49-F238E27FC236}">
                  <a16:creationId xmlns:a16="http://schemas.microsoft.com/office/drawing/2014/main" id="{3F93416A-6C44-4D77-A94A-DEBC035EA6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06CE42B8-58CB-8F4E-FE83-3D836C460238}"/>
              </a:ext>
            </a:extLst>
          </p:cNvPr>
          <p:cNvSpPr txBox="1"/>
          <p:nvPr/>
        </p:nvSpPr>
        <p:spPr>
          <a:xfrm>
            <a:off x="770479" y="859972"/>
            <a:ext cx="3547581" cy="40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fontAlgn="auto">
              <a:spcBef>
                <a:spcPct val="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lang="en-US" sz="4400" b="1" dirty="0">
                <a:ln w="22225">
                  <a:solidFill>
                    <a:prstClr val="black"/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What rules do we need to play with space hoppers</a:t>
            </a:r>
          </a:p>
          <a:p>
            <a:pPr marL="0" marR="0" lvl="0" indent="0" fontAlgn="auto">
              <a:spcBef>
                <a:spcPct val="0"/>
              </a:spcBef>
              <a:spcAft>
                <a:spcPts val="600"/>
              </a:spcAft>
              <a:buClrTx/>
              <a:buSzTx/>
              <a:tabLst/>
              <a:defRPr/>
            </a:pPr>
            <a:endParaRPr kumimoji="0" lang="en-US" sz="4400" b="1" i="0" u="none" strike="noStrike" cap="none" spc="0" normalizeH="0" baseline="0" noProof="0" dirty="0">
              <a:ln w="22225">
                <a:solidFill>
                  <a:prstClr val="black"/>
                </a:solidFill>
                <a:prstDash val="solid"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24C6BC13-FB1E-48CC-B421-3D06039728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42625" y="0"/>
            <a:ext cx="644937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9" name="TextBox 6">
            <a:extLst>
              <a:ext uri="{FF2B5EF4-FFF2-40B4-BE49-F238E27FC236}">
                <a16:creationId xmlns:a16="http://schemas.microsoft.com/office/drawing/2014/main" id="{F62BF9E2-D38E-5C32-0F99-FC821102B2C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69741984"/>
              </p:ext>
            </p:extLst>
          </p:nvPr>
        </p:nvGraphicFramePr>
        <p:xfrm>
          <a:off x="4968286" y="652324"/>
          <a:ext cx="6692814" cy="48231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9163EA06-7BD4-74CC-241D-856D678F34A2}"/>
              </a:ext>
            </a:extLst>
          </p:cNvPr>
          <p:cNvSpPr txBox="1"/>
          <p:nvPr/>
        </p:nvSpPr>
        <p:spPr>
          <a:xfrm>
            <a:off x="566164" y="4062413"/>
            <a:ext cx="8921063" cy="40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fontAlgn="auto">
              <a:spcBef>
                <a:spcPct val="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kumimoji="0" lang="en-US" sz="6000" b="1" i="0" u="none" strike="noStrike" cap="none" spc="0" normalizeH="0" baseline="0" noProof="0" dirty="0">
                <a:ln w="22225">
                  <a:solidFill>
                    <a:prstClr val="black"/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Ne</a:t>
            </a:r>
            <a:r>
              <a:rPr lang="en-US" sz="6000" b="1" dirty="0" err="1">
                <a:ln w="22225">
                  <a:solidFill>
                    <a:prstClr val="black"/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gotiate</a:t>
            </a:r>
            <a:endParaRPr kumimoji="0" lang="en-US" sz="6000" b="1" i="0" u="none" strike="noStrike" cap="none" spc="0" normalizeH="0" baseline="0" noProof="0" dirty="0">
              <a:ln w="22225">
                <a:solidFill>
                  <a:prstClr val="black"/>
                </a:solidFill>
                <a:prstDash val="solid"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906095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427</TotalTime>
  <Words>105</Words>
  <Application>Microsoft Office PowerPoint</Application>
  <PresentationFormat>Widescreen</PresentationFormat>
  <Paragraphs>21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 3</vt:lpstr>
      <vt:lpstr>Facet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Clare Poulson</dc:creator>
  <cp:lastModifiedBy>Clare Poulson</cp:lastModifiedBy>
  <cp:revision>6</cp:revision>
  <dcterms:created xsi:type="dcterms:W3CDTF">2025-08-20T13:37:11Z</dcterms:created>
  <dcterms:modified xsi:type="dcterms:W3CDTF">2025-09-20T09:32:48Z</dcterms:modified>
</cp:coreProperties>
</file>