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Races with friends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Bounce on them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5653F41-2D7C-4FDA-B0D2-21F4A2900497}">
      <dgm:prSet/>
      <dgm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 an obstacle course</a:t>
          </a:r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 custLinFactNeighborX="8939" custLinFactNeighborY="-50000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kicking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throw them</a:t>
          </a:r>
          <a:endParaRPr lang="en-US" dirty="0">
            <a:solidFill>
              <a:sysClr val="window" lastClr="FFFFFF"/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5653F41-2D7C-4FDA-B0D2-21F4A2900497}">
      <dgm:prSet/>
      <dgm:spPr>
        <a:xfrm>
          <a:off x="915438" y="2132891"/>
          <a:ext cx="5187487" cy="914096"/>
        </a:xfr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more than 1 person on at a time</a:t>
          </a:r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15C17DAD-3873-4818-A594-FB8EF3C84866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hitting others with them</a:t>
          </a:r>
        </a:p>
      </dgm:t>
    </dgm:pt>
    <dgm:pt modelId="{792E1FB0-F18C-4D6D-9B79-F7D82C4734CB}" type="parTrans" cxnId="{A80FD97C-8861-4305-A838-4D32DFD015B8}">
      <dgm:prSet/>
      <dgm:spPr/>
      <dgm:t>
        <a:bodyPr/>
        <a:lstStyle/>
        <a:p>
          <a:endParaRPr lang="en-GB"/>
        </a:p>
      </dgm:t>
    </dgm:pt>
    <dgm:pt modelId="{F75FCD6B-7991-4D27-9B05-0D7B45FC2DBA}" type="sibTrans" cxnId="{A80FD97C-8861-4305-A838-4D32DFD015B8}">
      <dgm:prSet/>
      <dgm:spPr/>
      <dgm:t>
        <a:bodyPr/>
        <a:lstStyle/>
        <a:p>
          <a:endParaRPr lang="en-GB"/>
        </a:p>
      </dgm:t>
    </dgm:pt>
    <dgm:pt modelId="{0B08BB93-63F2-497D-BB9C-418A8FB1B9B1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Share them</a:t>
          </a:r>
        </a:p>
      </dgm:t>
    </dgm:pt>
    <dgm:pt modelId="{AA4EDA4F-097D-49A6-946A-F2BC1E8318F5}" type="sibTrans" cxnId="{7C521015-01C9-4A37-A5A0-4B6A5C47369B}">
      <dgm:prSet/>
      <dgm:spPr/>
      <dgm:t>
        <a:bodyPr/>
        <a:lstStyle/>
        <a:p>
          <a:endParaRPr lang="en-GB"/>
        </a:p>
      </dgm:t>
    </dgm:pt>
    <dgm:pt modelId="{EE2C69A9-396E-42B6-BB24-19E2FE7FCB1F}" type="parTrans" cxnId="{7C521015-01C9-4A37-A5A0-4B6A5C47369B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74F68310-1F8C-4F29-8918-4D5569CA697D}" type="pres">
      <dgm:prSet presAssocID="{44C8546D-08FD-42F1-AE37-B8DC55411597}" presName="FiveNodes_1" presStyleLbl="node1" presStyleIdx="0" presStyleCnt="5">
        <dgm:presLayoutVars>
          <dgm:bulletEnabled val="1"/>
        </dgm:presLayoutVars>
      </dgm:prSet>
      <dgm:spPr/>
    </dgm:pt>
    <dgm:pt modelId="{9E7C7227-DCEE-4BCF-97D1-4BDDD6B2CB5E}" type="pres">
      <dgm:prSet presAssocID="{44C8546D-08FD-42F1-AE37-B8DC55411597}" presName="FiveNodes_2" presStyleLbl="node1" presStyleIdx="1" presStyleCnt="5">
        <dgm:presLayoutVars>
          <dgm:bulletEnabled val="1"/>
        </dgm:presLayoutVars>
      </dgm:prSet>
      <dgm:spPr/>
    </dgm:pt>
    <dgm:pt modelId="{B110518C-8131-4BCB-9791-10C18A5A7436}" type="pres">
      <dgm:prSet presAssocID="{44C8546D-08FD-42F1-AE37-B8DC55411597}" presName="FiveNodes_3" presStyleLbl="node1" presStyleIdx="2" presStyleCnt="5">
        <dgm:presLayoutVars>
          <dgm:bulletEnabled val="1"/>
        </dgm:presLayoutVars>
      </dgm:prSet>
      <dgm:spPr/>
    </dgm:pt>
    <dgm:pt modelId="{B91B6A4F-7E50-460C-BB78-A27D4820CA62}" type="pres">
      <dgm:prSet presAssocID="{44C8546D-08FD-42F1-AE37-B8DC55411597}" presName="FiveNodes_4" presStyleLbl="node1" presStyleIdx="3" presStyleCnt="5">
        <dgm:presLayoutVars>
          <dgm:bulletEnabled val="1"/>
        </dgm:presLayoutVars>
      </dgm:prSet>
      <dgm:spPr/>
    </dgm:pt>
    <dgm:pt modelId="{FC5963D8-4E93-4D15-89E1-CCA09AC8A356}" type="pres">
      <dgm:prSet presAssocID="{44C8546D-08FD-42F1-AE37-B8DC55411597}" presName="FiveNodes_5" presStyleLbl="node1" presStyleIdx="4" presStyleCnt="5">
        <dgm:presLayoutVars>
          <dgm:bulletEnabled val="1"/>
        </dgm:presLayoutVars>
      </dgm:prSet>
      <dgm:spPr/>
    </dgm:pt>
    <dgm:pt modelId="{C662F06C-5319-456E-81D4-50A05B4121F5}" type="pres">
      <dgm:prSet presAssocID="{44C8546D-08FD-42F1-AE37-B8DC55411597}" presName="FiveConn_1-2" presStyleLbl="fgAccFollowNode1" presStyleIdx="0" presStyleCnt="4">
        <dgm:presLayoutVars>
          <dgm:bulletEnabled val="1"/>
        </dgm:presLayoutVars>
      </dgm:prSet>
      <dgm:spPr/>
    </dgm:pt>
    <dgm:pt modelId="{4ECB6660-44A9-4E90-A6C8-0DB7E798AA17}" type="pres">
      <dgm:prSet presAssocID="{44C8546D-08FD-42F1-AE37-B8DC55411597}" presName="FiveConn_2-3" presStyleLbl="fgAccFollowNode1" presStyleIdx="1" presStyleCnt="4">
        <dgm:presLayoutVars>
          <dgm:bulletEnabled val="1"/>
        </dgm:presLayoutVars>
      </dgm:prSet>
      <dgm:spPr/>
    </dgm:pt>
    <dgm:pt modelId="{1418CB68-3941-4779-BAE0-DE65CDB5CB6D}" type="pres">
      <dgm:prSet presAssocID="{44C8546D-08FD-42F1-AE37-B8DC55411597}" presName="FiveConn_3-4" presStyleLbl="fgAccFollowNode1" presStyleIdx="2" presStyleCnt="4">
        <dgm:presLayoutVars>
          <dgm:bulletEnabled val="1"/>
        </dgm:presLayoutVars>
      </dgm:prSet>
      <dgm:spPr/>
    </dgm:pt>
    <dgm:pt modelId="{1F6022C6-3DA2-470B-858C-B01B5AD4DBC5}" type="pres">
      <dgm:prSet presAssocID="{44C8546D-08FD-42F1-AE37-B8DC55411597}" presName="FiveConn_4-5" presStyleLbl="fgAccFollowNode1" presStyleIdx="3" presStyleCnt="4">
        <dgm:presLayoutVars>
          <dgm:bulletEnabled val="1"/>
        </dgm:presLayoutVars>
      </dgm:prSet>
      <dgm:spPr/>
    </dgm:pt>
    <dgm:pt modelId="{DA3D695A-07F1-4C7D-BAEA-A6060043DEA4}" type="pres">
      <dgm:prSet presAssocID="{44C8546D-08FD-42F1-AE37-B8DC55411597}" presName="FiveNodes_1_text" presStyleLbl="node1" presStyleIdx="4" presStyleCnt="5">
        <dgm:presLayoutVars>
          <dgm:bulletEnabled val="1"/>
        </dgm:presLayoutVars>
      </dgm:prSet>
      <dgm:spPr/>
    </dgm:pt>
    <dgm:pt modelId="{3EA71DD0-2940-4A12-89BD-1F88416BA721}" type="pres">
      <dgm:prSet presAssocID="{44C8546D-08FD-42F1-AE37-B8DC55411597}" presName="FiveNodes_2_text" presStyleLbl="node1" presStyleIdx="4" presStyleCnt="5">
        <dgm:presLayoutVars>
          <dgm:bulletEnabled val="1"/>
        </dgm:presLayoutVars>
      </dgm:prSet>
      <dgm:spPr/>
    </dgm:pt>
    <dgm:pt modelId="{1764E8FB-E049-47C7-8F81-EB9F32345457}" type="pres">
      <dgm:prSet presAssocID="{44C8546D-08FD-42F1-AE37-B8DC55411597}" presName="FiveNodes_3_text" presStyleLbl="node1" presStyleIdx="4" presStyleCnt="5">
        <dgm:presLayoutVars>
          <dgm:bulletEnabled val="1"/>
        </dgm:presLayoutVars>
      </dgm:prSet>
      <dgm:spPr/>
    </dgm:pt>
    <dgm:pt modelId="{E55FBF7C-EFFB-4A96-BA8A-D3FDEA621C19}" type="pres">
      <dgm:prSet presAssocID="{44C8546D-08FD-42F1-AE37-B8DC55411597}" presName="FiveNodes_4_text" presStyleLbl="node1" presStyleIdx="4" presStyleCnt="5">
        <dgm:presLayoutVars>
          <dgm:bulletEnabled val="1"/>
        </dgm:presLayoutVars>
      </dgm:prSet>
      <dgm:spPr/>
    </dgm:pt>
    <dgm:pt modelId="{AF484154-F2DB-41E5-8672-460A9F0A7B7C}" type="pres">
      <dgm:prSet presAssocID="{44C8546D-08FD-42F1-AE37-B8DC5541159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BDD73814-BC05-4BFE-B985-938E429BCAA5}" type="presOf" srcId="{F5653F41-2D7C-4FDA-B0D2-21F4A2900497}" destId="{B110518C-8131-4BCB-9791-10C18A5A7436}" srcOrd="0" destOrd="0" presId="urn:microsoft.com/office/officeart/2005/8/layout/vProcess5"/>
    <dgm:cxn modelId="{7C521015-01C9-4A37-A5A0-4B6A5C47369B}" srcId="{44C8546D-08FD-42F1-AE37-B8DC55411597}" destId="{0B08BB93-63F2-497D-BB9C-418A8FB1B9B1}" srcOrd="4" destOrd="0" parTransId="{EE2C69A9-396E-42B6-BB24-19E2FE7FCB1F}" sibTransId="{AA4EDA4F-097D-49A6-946A-F2BC1E8318F5}"/>
    <dgm:cxn modelId="{1F61E11E-B0DF-4B3E-ACEF-4E39309ED9B9}" type="presOf" srcId="{0B08BB93-63F2-497D-BB9C-418A8FB1B9B1}" destId="{FC5963D8-4E93-4D15-89E1-CCA09AC8A356}" srcOrd="0" destOrd="0" presId="urn:microsoft.com/office/officeart/2005/8/layout/vProcess5"/>
    <dgm:cxn modelId="{EEDA6E28-BE0D-440E-BC50-CADCDBCDCE66}" type="presOf" srcId="{15C17DAD-3873-4818-A594-FB8EF3C84866}" destId="{E55FBF7C-EFFB-4A96-BA8A-D3FDEA621C19}" srcOrd="1" destOrd="0" presId="urn:microsoft.com/office/officeart/2005/8/layout/vProcess5"/>
    <dgm:cxn modelId="{6A7C0935-AC58-47EB-A48D-9E572DB9F9B9}" type="presOf" srcId="{F5653F41-2D7C-4FDA-B0D2-21F4A2900497}" destId="{1764E8FB-E049-47C7-8F81-EB9F32345457}" srcOrd="1" destOrd="0" presId="urn:microsoft.com/office/officeart/2005/8/layout/vProcess5"/>
    <dgm:cxn modelId="{B587563F-A28A-47EE-8960-7E9B42F1810A}" type="presOf" srcId="{0B08BB93-63F2-497D-BB9C-418A8FB1B9B1}" destId="{AF484154-F2DB-41E5-8672-460A9F0A7B7C}" srcOrd="1" destOrd="0" presId="urn:microsoft.com/office/officeart/2005/8/layout/vProcess5"/>
    <dgm:cxn modelId="{15802965-10E1-451A-A78E-E10C20E62627}" type="presOf" srcId="{30255266-2CE8-447B-94CC-D3F34C241D6C}" destId="{DA3D695A-07F1-4C7D-BAEA-A6060043DEA4}" srcOrd="1" destOrd="0" presId="urn:microsoft.com/office/officeart/2005/8/layout/vProcess5"/>
    <dgm:cxn modelId="{9535916E-A848-4D72-9A8A-F14581DFFA2E}" type="presOf" srcId="{4C14CC45-BC20-4B3A-B54B-1953B09C0E02}" destId="{4ECB6660-44A9-4E90-A6C8-0DB7E798AA17}" srcOrd="0" destOrd="0" presId="urn:microsoft.com/office/officeart/2005/8/layout/vProcess5"/>
    <dgm:cxn modelId="{D257B374-04E8-4F2A-9C82-CB50683F42A3}" type="presOf" srcId="{E5A478AC-F796-4851-B50F-37D8D8B1E4D0}" destId="{C662F06C-5319-456E-81D4-50A05B4121F5}" srcOrd="0" destOrd="0" presId="urn:microsoft.com/office/officeart/2005/8/layout/vProcess5"/>
    <dgm:cxn modelId="{A80FD97C-8861-4305-A838-4D32DFD015B8}" srcId="{44C8546D-08FD-42F1-AE37-B8DC55411597}" destId="{15C17DAD-3873-4818-A594-FB8EF3C84866}" srcOrd="3" destOrd="0" parTransId="{792E1FB0-F18C-4D6D-9B79-F7D82C4734CB}" sibTransId="{F75FCD6B-7991-4D27-9B05-0D7B45FC2DBA}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9F13B6A0-CFE5-4700-BCB7-065CF697C50C}" type="presOf" srcId="{17AA8DB5-4AC5-4C04-B12A-A7F2E2A8C632}" destId="{9E7C7227-DCEE-4BCF-97D1-4BDDD6B2CB5E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B4D12AC5-794A-4CD7-8207-45FCEA836DCC}" type="presOf" srcId="{D183329D-BFF0-455F-833B-6BDBACA174DA}" destId="{1418CB68-3941-4779-BAE0-DE65CDB5CB6D}" srcOrd="0" destOrd="0" presId="urn:microsoft.com/office/officeart/2005/8/layout/vProcess5"/>
    <dgm:cxn modelId="{F24BC6DE-AC2E-48A6-98BE-0BB4178C1CCA}" type="presOf" srcId="{15C17DAD-3873-4818-A594-FB8EF3C84866}" destId="{B91B6A4F-7E50-460C-BB78-A27D4820CA62}" srcOrd="0" destOrd="0" presId="urn:microsoft.com/office/officeart/2005/8/layout/vProcess5"/>
    <dgm:cxn modelId="{C1A898E1-3235-4A95-8093-E6C0BA927DAB}" type="presOf" srcId="{30255266-2CE8-447B-94CC-D3F34C241D6C}" destId="{74F68310-1F8C-4F29-8918-4D5569CA697D}" srcOrd="0" destOrd="0" presId="urn:microsoft.com/office/officeart/2005/8/layout/vProcess5"/>
    <dgm:cxn modelId="{4274F3EE-FAD9-4FE4-ADC8-2BAEE8480D1F}" type="presOf" srcId="{17AA8DB5-4AC5-4C04-B12A-A7F2E2A8C632}" destId="{3EA71DD0-2940-4A12-89BD-1F88416BA721}" srcOrd="1" destOrd="0" presId="urn:microsoft.com/office/officeart/2005/8/layout/vProcess5"/>
    <dgm:cxn modelId="{5D7490FF-0189-4891-A9F9-7DC706F64591}" type="presOf" srcId="{F75FCD6B-7991-4D27-9B05-0D7B45FC2DBA}" destId="{1F6022C6-3DA2-470B-858C-B01B5AD4DBC5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742D596A-0974-4B5A-950D-C302682A9F2E}" type="presParOf" srcId="{D1833619-A96C-419C-B554-E2B783586848}" destId="{74F68310-1F8C-4F29-8918-4D5569CA697D}" srcOrd="1" destOrd="0" presId="urn:microsoft.com/office/officeart/2005/8/layout/vProcess5"/>
    <dgm:cxn modelId="{BA19B0E1-39E4-49BE-A798-C1E76F781870}" type="presParOf" srcId="{D1833619-A96C-419C-B554-E2B783586848}" destId="{9E7C7227-DCEE-4BCF-97D1-4BDDD6B2CB5E}" srcOrd="2" destOrd="0" presId="urn:microsoft.com/office/officeart/2005/8/layout/vProcess5"/>
    <dgm:cxn modelId="{FC3BD2CC-BA49-451F-B7E5-6BDB1599781D}" type="presParOf" srcId="{D1833619-A96C-419C-B554-E2B783586848}" destId="{B110518C-8131-4BCB-9791-10C18A5A7436}" srcOrd="3" destOrd="0" presId="urn:microsoft.com/office/officeart/2005/8/layout/vProcess5"/>
    <dgm:cxn modelId="{E41ECA06-E310-4384-9A91-A61ADC5B11AC}" type="presParOf" srcId="{D1833619-A96C-419C-B554-E2B783586848}" destId="{B91B6A4F-7E50-460C-BB78-A27D4820CA62}" srcOrd="4" destOrd="0" presId="urn:microsoft.com/office/officeart/2005/8/layout/vProcess5"/>
    <dgm:cxn modelId="{F542AD33-3D9B-477E-B058-D89DFE0A4136}" type="presParOf" srcId="{D1833619-A96C-419C-B554-E2B783586848}" destId="{FC5963D8-4E93-4D15-89E1-CCA09AC8A356}" srcOrd="5" destOrd="0" presId="urn:microsoft.com/office/officeart/2005/8/layout/vProcess5"/>
    <dgm:cxn modelId="{CDA3AD64-480A-45D5-ABEE-F89252E12261}" type="presParOf" srcId="{D1833619-A96C-419C-B554-E2B783586848}" destId="{C662F06C-5319-456E-81D4-50A05B4121F5}" srcOrd="6" destOrd="0" presId="urn:microsoft.com/office/officeart/2005/8/layout/vProcess5"/>
    <dgm:cxn modelId="{4FAFC634-A145-4ADE-919F-62984DD8A4FC}" type="presParOf" srcId="{D1833619-A96C-419C-B554-E2B783586848}" destId="{4ECB6660-44A9-4E90-A6C8-0DB7E798AA17}" srcOrd="7" destOrd="0" presId="urn:microsoft.com/office/officeart/2005/8/layout/vProcess5"/>
    <dgm:cxn modelId="{B8E1C20A-321C-4F76-9336-01CFA9B51E27}" type="presParOf" srcId="{D1833619-A96C-419C-B554-E2B783586848}" destId="{1418CB68-3941-4779-BAE0-DE65CDB5CB6D}" srcOrd="8" destOrd="0" presId="urn:microsoft.com/office/officeart/2005/8/layout/vProcess5"/>
    <dgm:cxn modelId="{9F05F2BA-56E2-4C90-B018-7E0349CB9CCD}" type="presParOf" srcId="{D1833619-A96C-419C-B554-E2B783586848}" destId="{1F6022C6-3DA2-470B-858C-B01B5AD4DBC5}" srcOrd="9" destOrd="0" presId="urn:microsoft.com/office/officeart/2005/8/layout/vProcess5"/>
    <dgm:cxn modelId="{7D9664FE-0D89-47D7-A820-430DA1661D13}" type="presParOf" srcId="{D1833619-A96C-419C-B554-E2B783586848}" destId="{DA3D695A-07F1-4C7D-BAEA-A6060043DEA4}" srcOrd="10" destOrd="0" presId="urn:microsoft.com/office/officeart/2005/8/layout/vProcess5"/>
    <dgm:cxn modelId="{FF37DE7A-99FB-4E73-9FBB-CA7864BED048}" type="presParOf" srcId="{D1833619-A96C-419C-B554-E2B783586848}" destId="{3EA71DD0-2940-4A12-89BD-1F88416BA721}" srcOrd="11" destOrd="0" presId="urn:microsoft.com/office/officeart/2005/8/layout/vProcess5"/>
    <dgm:cxn modelId="{CE91F681-F0FB-4FC6-909C-DA8ABB8496CE}" type="presParOf" srcId="{D1833619-A96C-419C-B554-E2B783586848}" destId="{1764E8FB-E049-47C7-8F81-EB9F32345457}" srcOrd="12" destOrd="0" presId="urn:microsoft.com/office/officeart/2005/8/layout/vProcess5"/>
    <dgm:cxn modelId="{3596C52A-0129-4F06-BF05-07D56B3D3B05}" type="presParOf" srcId="{D1833619-A96C-419C-B554-E2B783586848}" destId="{E55FBF7C-EFFB-4A96-BA8A-D3FDEA621C19}" srcOrd="13" destOrd="0" presId="urn:microsoft.com/office/officeart/2005/8/layout/vProcess5"/>
    <dgm:cxn modelId="{3557ABB0-CD29-4D52-B10B-1FB580C33D51}" type="presParOf" srcId="{D1833619-A96C-419C-B554-E2B783586848}" destId="{AF484154-F2DB-41E5-8672-460A9F0A7B7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r>
            <a:rPr lang="en-GB" dirty="0"/>
            <a:t>Space hoppers are a fun bouncing activity, it improves physical  fitness and makes exercise fun. 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GB" dirty="0"/>
            <a:t>Be kind and share</a:t>
          </a:r>
          <a:endParaRPr lang="en-US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2E5BC64D-C2B2-452E-B709-06E71E8CE29A}">
      <dgm:prSet/>
      <dgm:spPr/>
      <dgm:t>
        <a:bodyPr/>
        <a:lstStyle/>
        <a:p>
          <a:r>
            <a:rPr lang="en-GB" dirty="0"/>
            <a:t>Don’t hit people with them </a:t>
          </a:r>
          <a:endParaRPr lang="en-US" dirty="0"/>
        </a:p>
      </dgm:t>
    </dgm:pt>
    <dgm:pt modelId="{44786C8E-5FF0-456D-ABAF-800747CF85D0}" type="parTrans" cxnId="{3CDAED7B-1348-40C8-830C-16932B507CAE}">
      <dgm:prSet/>
      <dgm:spPr/>
      <dgm:t>
        <a:bodyPr/>
        <a:lstStyle/>
        <a:p>
          <a:endParaRPr lang="en-US"/>
        </a:p>
      </dgm:t>
    </dgm:pt>
    <dgm:pt modelId="{A48F398E-3521-480E-99B3-F4789FEC2BA4}" type="sibTrans" cxnId="{3CDAED7B-1348-40C8-830C-16932B507CAE}">
      <dgm:prSet/>
      <dgm:spPr/>
      <dgm:t>
        <a:bodyPr/>
        <a:lstStyle/>
        <a:p>
          <a:endParaRPr lang="en-US"/>
        </a:p>
      </dgm:t>
    </dgm:pt>
    <dgm:pt modelId="{CE53759E-EBB4-4DE2-9371-5976BE4F7081}">
      <dgm:prSet/>
      <dgm:spPr/>
      <dgm:t>
        <a:bodyPr/>
        <a:lstStyle/>
        <a:p>
          <a:r>
            <a:rPr lang="en-GB" dirty="0"/>
            <a:t>Have lots of fun</a:t>
          </a:r>
          <a:endParaRPr lang="en-US" dirty="0"/>
        </a:p>
      </dgm:t>
    </dgm:pt>
    <dgm:pt modelId="{4A8534CD-FAF6-4253-8BF7-35A9B9FB13F1}" type="parTrans" cxnId="{AD0F0701-11D8-4990-9B78-01CFBE7CB290}">
      <dgm:prSet/>
      <dgm:spPr/>
      <dgm:t>
        <a:bodyPr/>
        <a:lstStyle/>
        <a:p>
          <a:endParaRPr lang="en-US"/>
        </a:p>
      </dgm:t>
    </dgm:pt>
    <dgm:pt modelId="{8EB8DC98-D8D7-4F07-AA6C-99657EDA7530}" type="sibTrans" cxnId="{AD0F0701-11D8-4990-9B78-01CFBE7CB290}">
      <dgm:prSet/>
      <dgm:spPr/>
      <dgm:t>
        <a:bodyPr/>
        <a:lstStyle/>
        <a:p>
          <a:endParaRPr lang="en-US"/>
        </a:p>
      </dgm:t>
    </dgm:pt>
    <dgm:pt modelId="{3F2BBBBE-FD27-44CC-9295-5A1604502FC2}">
      <dgm:prSet/>
      <dgm:spPr/>
      <dgm:t>
        <a:bodyPr/>
        <a:lstStyle/>
        <a:p>
          <a:r>
            <a:rPr lang="en-GB" dirty="0"/>
            <a:t>Be careful when bouncing you </a:t>
          </a:r>
          <a:r>
            <a:rPr lang="en-GB" dirty="0" err="1"/>
            <a:t>dont</a:t>
          </a:r>
          <a:r>
            <a:rPr lang="en-GB" dirty="0"/>
            <a:t> collide with other children or objects. </a:t>
          </a:r>
          <a:endParaRPr lang="en-US" dirty="0"/>
        </a:p>
      </dgm:t>
    </dgm:pt>
    <dgm:pt modelId="{387B1BAC-D896-44D4-9DE2-52B16F031A30}" type="parTrans" cxnId="{AE0D585C-D408-45D3-8862-8EEE976830A9}">
      <dgm:prSet/>
      <dgm:spPr/>
      <dgm:t>
        <a:bodyPr/>
        <a:lstStyle/>
        <a:p>
          <a:endParaRPr lang="en-US"/>
        </a:p>
      </dgm:t>
    </dgm:pt>
    <dgm:pt modelId="{CA379EA2-A4BD-4398-A0BB-7FB65581AF2B}" type="sibTrans" cxnId="{AE0D585C-D408-45D3-8862-8EEE976830A9}">
      <dgm:prSet/>
      <dgm:spPr/>
      <dgm:t>
        <a:bodyPr/>
        <a:lstStyle/>
        <a:p>
          <a:endParaRPr lang="en-US"/>
        </a:p>
      </dgm:t>
    </dgm:pt>
    <dgm:pt modelId="{D5DEA8CC-3AC4-41D2-9705-953446C058FF}">
      <dgm:prSet/>
      <dgm:spPr/>
      <dgm:t>
        <a:bodyPr/>
        <a:lstStyle/>
        <a:p>
          <a:endParaRPr lang="en-US" dirty="0"/>
        </a:p>
      </dgm:t>
    </dgm:pt>
    <dgm:pt modelId="{2A4DB03C-1EA3-4094-9811-14363A199643}" type="parTrans" cxnId="{F0B14E7E-E94B-4B51-97B3-2D6E78B67C10}">
      <dgm:prSet/>
      <dgm:spPr/>
      <dgm:t>
        <a:bodyPr/>
        <a:lstStyle/>
        <a:p>
          <a:endParaRPr lang="en-GB"/>
        </a:p>
      </dgm:t>
    </dgm:pt>
    <dgm:pt modelId="{3B507157-4679-4AF0-B013-519E30E78F20}" type="sibTrans" cxnId="{F0B14E7E-E94B-4B51-97B3-2D6E78B67C10}">
      <dgm:prSet/>
      <dgm:spPr/>
      <dgm:t>
        <a:bodyPr/>
        <a:lstStyle/>
        <a:p>
          <a:endParaRPr lang="en-GB"/>
        </a:p>
      </dgm:t>
    </dgm:pt>
    <dgm:pt modelId="{5C741A1B-B9EE-4A5F-96B2-68D4F857FC87}">
      <dgm:prSet/>
      <dgm:spPr/>
      <dgm:t>
        <a:bodyPr/>
        <a:lstStyle/>
        <a:p>
          <a:r>
            <a:rPr lang="en-US" dirty="0"/>
            <a:t>Don’t kick them</a:t>
          </a:r>
        </a:p>
      </dgm:t>
    </dgm:pt>
    <dgm:pt modelId="{A01532B0-40CB-48AC-8354-F543BC2EE854}" type="parTrans" cxnId="{35A524CC-741D-4158-8334-87C5C1414898}">
      <dgm:prSet/>
      <dgm:spPr/>
    </dgm:pt>
    <dgm:pt modelId="{08F7A7D6-3B8B-453A-A59C-7963D834B2C6}" type="sibTrans" cxnId="{35A524CC-741D-4158-8334-87C5C1414898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D0F0701-11D8-4990-9B78-01CFBE7CB290}" srcId="{09D6EDA5-A781-4B92-90D9-56F62A17CB46}" destId="{CE53759E-EBB4-4DE2-9371-5976BE4F7081}" srcOrd="3" destOrd="0" parTransId="{4A8534CD-FAF6-4253-8BF7-35A9B9FB13F1}" sibTransId="{8EB8DC98-D8D7-4F07-AA6C-99657EDA7530}"/>
    <dgm:cxn modelId="{30599803-6646-4020-B113-021FE1693411}" type="presOf" srcId="{D5DEA8CC-3AC4-41D2-9705-953446C058FF}" destId="{64539474-E16B-4F98-A077-19CA151BB17C}" srcOrd="0" destOrd="5" presId="urn:microsoft.com/office/officeart/2005/8/layout/vList2"/>
    <dgm:cxn modelId="{2E4E5217-C714-48AC-8575-BD0B0D91AA5B}" type="presOf" srcId="{2E5BC64D-C2B2-452E-B709-06E71E8CE29A}" destId="{64539474-E16B-4F98-A077-19CA151BB17C}" srcOrd="0" destOrd="2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AE0D585C-D408-45D3-8862-8EEE976830A9}" srcId="{09D6EDA5-A781-4B92-90D9-56F62A17CB46}" destId="{3F2BBBBE-FD27-44CC-9295-5A1604502FC2}" srcOrd="4" destOrd="0" parTransId="{387B1BAC-D896-44D4-9DE2-52B16F031A30}" sibTransId="{CA379EA2-A4BD-4398-A0BB-7FB65581AF2B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DEB84753-1172-425A-8FFB-1ABFFAF76AB2}" type="presOf" srcId="{3F2BBBBE-FD27-44CC-9295-5A1604502FC2}" destId="{64539474-E16B-4F98-A077-19CA151BB17C}" srcOrd="0" destOrd="4" presId="urn:microsoft.com/office/officeart/2005/8/layout/vList2"/>
    <dgm:cxn modelId="{3CDAED7B-1348-40C8-830C-16932B507CAE}" srcId="{09D6EDA5-A781-4B92-90D9-56F62A17CB46}" destId="{2E5BC64D-C2B2-452E-B709-06E71E8CE29A}" srcOrd="2" destOrd="0" parTransId="{44786C8E-5FF0-456D-ABAF-800747CF85D0}" sibTransId="{A48F398E-3521-480E-99B3-F4789FEC2BA4}"/>
    <dgm:cxn modelId="{F0B14E7E-E94B-4B51-97B3-2D6E78B67C10}" srcId="{09D6EDA5-A781-4B92-90D9-56F62A17CB46}" destId="{D5DEA8CC-3AC4-41D2-9705-953446C058FF}" srcOrd="5" destOrd="0" parTransId="{2A4DB03C-1EA3-4094-9811-14363A199643}" sibTransId="{3B507157-4679-4AF0-B013-519E30E78F20}"/>
    <dgm:cxn modelId="{40653AB2-54B0-4BC0-9536-A48534EBCBA1}" type="presOf" srcId="{5C741A1B-B9EE-4A5F-96B2-68D4F857FC87}" destId="{64539474-E16B-4F98-A077-19CA151BB17C}" srcOrd="0" destOrd="1" presId="urn:microsoft.com/office/officeart/2005/8/layout/vList2"/>
    <dgm:cxn modelId="{E525FBC5-9DBB-4076-BAE4-4989B8AB4CE3}" type="presOf" srcId="{CE53759E-EBB4-4DE2-9371-5976BE4F7081}" destId="{64539474-E16B-4F98-A077-19CA151BB17C}" srcOrd="0" destOrd="3" presId="urn:microsoft.com/office/officeart/2005/8/layout/vList2"/>
    <dgm:cxn modelId="{35A524CC-741D-4158-8334-87C5C1414898}" srcId="{09D6EDA5-A781-4B92-90D9-56F62A17CB46}" destId="{5C741A1B-B9EE-4A5F-96B2-68D4F857FC87}" srcOrd="1" destOrd="0" parTransId="{A01532B0-40CB-48AC-8354-F543BC2EE854}" sibTransId="{08F7A7D6-3B8B-453A-A59C-7963D834B2C6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463709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Races with friends</a:t>
          </a:r>
        </a:p>
      </dsp:txBody>
      <dsp:txXfrm>
        <a:off x="490482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Bounce on them</a:t>
          </a:r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 an obstacle course</a:t>
          </a:r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68310-1F8C-4F29-8918-4D5569CA697D}">
      <dsp:nvSpPr>
        <dsp:cNvPr id="0" name=""/>
        <dsp:cNvSpPr/>
      </dsp:nvSpPr>
      <dsp:spPr>
        <a:xfrm>
          <a:off x="0" y="0"/>
          <a:ext cx="4699253" cy="54845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kicking</a:t>
          </a:r>
        </a:p>
      </dsp:txBody>
      <dsp:txXfrm>
        <a:off x="16064" y="16064"/>
        <a:ext cx="4043254" cy="516329"/>
      </dsp:txXfrm>
    </dsp:sp>
    <dsp:sp modelId="{9E7C7227-DCEE-4BCF-97D1-4BDDD6B2CB5E}">
      <dsp:nvSpPr>
        <dsp:cNvPr id="0" name=""/>
        <dsp:cNvSpPr/>
      </dsp:nvSpPr>
      <dsp:spPr>
        <a:xfrm>
          <a:off x="350918" y="624632"/>
          <a:ext cx="4699253" cy="548457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throw them</a:t>
          </a:r>
          <a:endParaRPr lang="en-US" sz="1800" kern="1200" dirty="0">
            <a:solidFill>
              <a:sysClr val="window" lastClr="FFFFFF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366982" y="640696"/>
        <a:ext cx="3959709" cy="516329"/>
      </dsp:txXfrm>
    </dsp:sp>
    <dsp:sp modelId="{B110518C-8131-4BCB-9791-10C18A5A7436}">
      <dsp:nvSpPr>
        <dsp:cNvPr id="0" name=""/>
        <dsp:cNvSpPr/>
      </dsp:nvSpPr>
      <dsp:spPr>
        <a:xfrm>
          <a:off x="701836" y="1249265"/>
          <a:ext cx="4699253" cy="548457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more than 1 person on at a time</a:t>
          </a:r>
        </a:p>
      </dsp:txBody>
      <dsp:txXfrm>
        <a:off x="717900" y="1265329"/>
        <a:ext cx="3959709" cy="516329"/>
      </dsp:txXfrm>
    </dsp:sp>
    <dsp:sp modelId="{B91B6A4F-7E50-460C-BB78-A27D4820CA62}">
      <dsp:nvSpPr>
        <dsp:cNvPr id="0" name=""/>
        <dsp:cNvSpPr/>
      </dsp:nvSpPr>
      <dsp:spPr>
        <a:xfrm>
          <a:off x="1052754" y="1873897"/>
          <a:ext cx="4699253" cy="54845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hitting others with them</a:t>
          </a:r>
        </a:p>
      </dsp:txBody>
      <dsp:txXfrm>
        <a:off x="1068818" y="1889961"/>
        <a:ext cx="3959709" cy="516329"/>
      </dsp:txXfrm>
    </dsp:sp>
    <dsp:sp modelId="{FC5963D8-4E93-4D15-89E1-CCA09AC8A356}">
      <dsp:nvSpPr>
        <dsp:cNvPr id="0" name=""/>
        <dsp:cNvSpPr/>
      </dsp:nvSpPr>
      <dsp:spPr>
        <a:xfrm>
          <a:off x="1403672" y="2498530"/>
          <a:ext cx="4699253" cy="54845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Share them</a:t>
          </a:r>
        </a:p>
      </dsp:txBody>
      <dsp:txXfrm>
        <a:off x="1419736" y="2514594"/>
        <a:ext cx="3959709" cy="516329"/>
      </dsp:txXfrm>
    </dsp:sp>
    <dsp:sp modelId="{C662F06C-5319-456E-81D4-50A05B4121F5}">
      <dsp:nvSpPr>
        <dsp:cNvPr id="0" name=""/>
        <dsp:cNvSpPr/>
      </dsp:nvSpPr>
      <dsp:spPr>
        <a:xfrm>
          <a:off x="4342755" y="400678"/>
          <a:ext cx="356497" cy="356497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422967" y="400678"/>
        <a:ext cx="196073" cy="268264"/>
      </dsp:txXfrm>
    </dsp:sp>
    <dsp:sp modelId="{4ECB6660-44A9-4E90-A6C8-0DB7E798AA17}">
      <dsp:nvSpPr>
        <dsp:cNvPr id="0" name=""/>
        <dsp:cNvSpPr/>
      </dsp:nvSpPr>
      <dsp:spPr>
        <a:xfrm>
          <a:off x="4693673" y="1025311"/>
          <a:ext cx="356497" cy="356497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73885" y="1025311"/>
        <a:ext cx="196073" cy="268264"/>
      </dsp:txXfrm>
    </dsp:sp>
    <dsp:sp modelId="{1418CB68-3941-4779-BAE0-DE65CDB5CB6D}">
      <dsp:nvSpPr>
        <dsp:cNvPr id="0" name=""/>
        <dsp:cNvSpPr/>
      </dsp:nvSpPr>
      <dsp:spPr>
        <a:xfrm>
          <a:off x="5044591" y="1640803"/>
          <a:ext cx="356497" cy="35649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5124803" y="1640803"/>
        <a:ext cx="196073" cy="268264"/>
      </dsp:txXfrm>
    </dsp:sp>
    <dsp:sp modelId="{1F6022C6-3DA2-470B-858C-B01B5AD4DBC5}">
      <dsp:nvSpPr>
        <dsp:cNvPr id="0" name=""/>
        <dsp:cNvSpPr/>
      </dsp:nvSpPr>
      <dsp:spPr>
        <a:xfrm>
          <a:off x="5395510" y="2271529"/>
          <a:ext cx="356497" cy="3564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5475722" y="2271529"/>
        <a:ext cx="196073" cy="2682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684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Space hoppers are a fun bouncing activity, it improves physical  fitness and makes exercise fun. </a:t>
          </a:r>
          <a:endParaRPr lang="en-US" sz="3200" kern="1200" dirty="0"/>
        </a:p>
      </dsp:txBody>
      <dsp:txXfrm>
        <a:off x="82245" y="82245"/>
        <a:ext cx="6528323" cy="1520310"/>
      </dsp:txXfrm>
    </dsp:sp>
    <dsp:sp modelId="{64539474-E16B-4F98-A077-19CA151BB17C}">
      <dsp:nvSpPr>
        <dsp:cNvPr id="0" name=""/>
        <dsp:cNvSpPr/>
      </dsp:nvSpPr>
      <dsp:spPr>
        <a:xfrm>
          <a:off x="0" y="1862954"/>
          <a:ext cx="6692813" cy="278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Be kind and share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/>
            <a:t>Don’t kick them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Don’t hit people with them 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Have lots of fun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kern="1200" dirty="0"/>
            <a:t>Be careful when bouncing you </a:t>
          </a:r>
          <a:r>
            <a:rPr lang="en-GB" sz="2500" kern="1200" dirty="0" err="1"/>
            <a:t>dont</a:t>
          </a:r>
          <a:r>
            <a:rPr lang="en-GB" sz="2500" kern="1200" dirty="0"/>
            <a:t> collide with other children or objects. 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500" kern="1200" dirty="0"/>
        </a:p>
      </dsp:txBody>
      <dsp:txXfrm>
        <a:off x="0" y="1862954"/>
        <a:ext cx="6692813" cy="2782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662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592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706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299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7112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20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768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7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86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40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14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54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002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03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081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51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2E5B0-82D2-416C-9623-16A29FBA348F}" type="datetimeFigureOut">
              <a:rPr lang="en-GB" smtClean="0"/>
              <a:t>20/09/2025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D6D00B-5E19-4259-90E1-0156DD40F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17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2164248-26BD-951E-76A3-D896EA6968CB}"/>
              </a:ext>
            </a:extLst>
          </p:cNvPr>
          <p:cNvSpPr txBox="1"/>
          <p:nvPr/>
        </p:nvSpPr>
        <p:spPr>
          <a:xfrm>
            <a:off x="376207" y="5464336"/>
            <a:ext cx="61030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Space Hoppers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207DF97-91C0-872E-AB00-CBED4C58C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599" y="1820972"/>
            <a:ext cx="2732603" cy="3429416"/>
          </a:xfrm>
          <a:prstGeom prst="rect">
            <a:avLst/>
          </a:prstGeom>
        </p:spPr>
      </p:pic>
      <p:pic>
        <p:nvPicPr>
          <p:cNvPr id="1026" name="Picture 2" descr="Space Hopper Racing - Hire in Somerset ...">
            <a:extLst>
              <a:ext uri="{FF2B5EF4-FFF2-40B4-BE49-F238E27FC236}">
                <a16:creationId xmlns:a16="http://schemas.microsoft.com/office/drawing/2014/main" id="{A037E6B7-EA33-A157-E707-9C7022160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594" y="2740343"/>
            <a:ext cx="4555807" cy="303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24C869-367F-6638-4CC4-B4E5A12CD695}"/>
              </a:ext>
            </a:extLst>
          </p:cNvPr>
          <p:cNvSpPr txBox="1"/>
          <p:nvPr/>
        </p:nvSpPr>
        <p:spPr>
          <a:xfrm>
            <a:off x="3044456" y="329003"/>
            <a:ext cx="61030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/>
              </a:rPr>
              <a:t>Inform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19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A8D39DE-DEFF-3867-60B9-1140DBCE86F6}"/>
              </a:ext>
            </a:extLst>
          </p:cNvPr>
          <p:cNvSpPr txBox="1"/>
          <p:nvPr/>
        </p:nvSpPr>
        <p:spPr>
          <a:xfrm>
            <a:off x="-217358" y="1431079"/>
            <a:ext cx="6103088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</a:rPr>
              <a:t>How can we use it?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B2A7E3-2401-F4B3-44AE-49C004E4A56F}"/>
              </a:ext>
            </a:extLst>
          </p:cNvPr>
          <p:cNvSpPr txBox="1"/>
          <p:nvPr/>
        </p:nvSpPr>
        <p:spPr>
          <a:xfrm>
            <a:off x="6091004" y="1431079"/>
            <a:ext cx="6100996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/>
              </a:rPr>
              <a:t>How can we not use it?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520EE6-21E6-B556-9244-5CA84B0B1DFC}"/>
              </a:ext>
            </a:extLst>
          </p:cNvPr>
          <p:cNvSpPr txBox="1"/>
          <p:nvPr/>
        </p:nvSpPr>
        <p:spPr>
          <a:xfrm>
            <a:off x="3200401" y="-16744"/>
            <a:ext cx="61009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8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</a:rPr>
              <a:t>Innovate</a:t>
            </a:r>
          </a:p>
        </p:txBody>
      </p:sp>
      <p:graphicFrame>
        <p:nvGraphicFramePr>
          <p:cNvPr id="6" name="TextBox 8">
            <a:extLst>
              <a:ext uri="{FF2B5EF4-FFF2-40B4-BE49-F238E27FC236}">
                <a16:creationId xmlns:a16="http://schemas.microsoft.com/office/drawing/2014/main" id="{65D9873C-F1E7-EB27-5306-4AF618F0BF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609205"/>
              </p:ext>
            </p:extLst>
          </p:nvPr>
        </p:nvGraphicFramePr>
        <p:xfrm>
          <a:off x="-6926" y="3186678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extBox 8">
            <a:extLst>
              <a:ext uri="{FF2B5EF4-FFF2-40B4-BE49-F238E27FC236}">
                <a16:creationId xmlns:a16="http://schemas.microsoft.com/office/drawing/2014/main" id="{C994A65A-57E1-656B-D812-9DCC22C6B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3876269"/>
              </p:ext>
            </p:extLst>
          </p:nvPr>
        </p:nvGraphicFramePr>
        <p:xfrm>
          <a:off x="5882267" y="314914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8694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47CDE17-06F4-4FCE-8BFE-AD89EACB7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64534B-C7D9-476B-876D-0A9259D50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527E124-CDC8-4D04-848D-E43E18F42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A768FF94-39B1-44FB-9670-D6F5007FB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FCE6337A-0F72-4D0B-81DA-748DC80AB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972CF86-A510-4E29-8CED-C0612D080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51B0A8D9-B28B-4CE3-8AB6-6633ADD997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525DA9CC-B1B1-4F33-9ED2-89012EA5B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6AE546F2-92C0-4C9C-BF28-052A7D0A3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111385C-91E7-44E8-AAE5-019E48D76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4455A30-C651-4002-BE70-2A0F05BA3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6CE42B8-58CB-8F4E-FE83-3D836C460238}"/>
              </a:ext>
            </a:extLst>
          </p:cNvPr>
          <p:cNvSpPr txBox="1"/>
          <p:nvPr/>
        </p:nvSpPr>
        <p:spPr>
          <a:xfrm>
            <a:off x="770479" y="859972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to play with space hoppers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F62BF9E2-D38E-5C32-0F99-FC821102B2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9741984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163EA06-7BD4-74CC-241D-856D678F34A2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 err="1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609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427</TotalTime>
  <Words>105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Clare Poulson</dc:creator>
  <cp:lastModifiedBy>Clare Poulson</cp:lastModifiedBy>
  <cp:revision>6</cp:revision>
  <dcterms:created xsi:type="dcterms:W3CDTF">2025-08-20T13:37:11Z</dcterms:created>
  <dcterms:modified xsi:type="dcterms:W3CDTF">2025-09-20T09:32:48Z</dcterms:modified>
</cp:coreProperties>
</file>