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r>
            <a:rPr lang="en-GB" dirty="0"/>
            <a:t>Dress up you can be a Disney princess, an action hero or a builder.. </a:t>
          </a:r>
          <a:endParaRPr lang="en-US" dirty="0"/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r>
            <a:rPr lang="en-US" dirty="0"/>
            <a:t>Take care of the costumes.</a:t>
          </a:r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6313B698-E1AF-4BDD-81AB-3A7CE26EC7EE}">
      <dgm:prSet/>
      <dgm:spPr/>
      <dgm:t>
        <a:bodyPr/>
        <a:lstStyle/>
        <a:p>
          <a:r>
            <a:rPr lang="en-US" dirty="0"/>
            <a:t>If you see costumes on the floor, please pick them up.</a:t>
          </a:r>
        </a:p>
      </dgm:t>
    </dgm:pt>
    <dgm:pt modelId="{BC97D87E-EC9E-4197-AE0E-2514F56CD63D}" type="parTrans" cxnId="{D0D7BB5A-4309-4911-900C-34CAD0D0950F}">
      <dgm:prSet/>
      <dgm:spPr/>
      <dgm:t>
        <a:bodyPr/>
        <a:lstStyle/>
        <a:p>
          <a:endParaRPr lang="en-GB"/>
        </a:p>
      </dgm:t>
    </dgm:pt>
    <dgm:pt modelId="{98D9F2D0-5C78-4729-94F7-11F20521958D}" type="sibTrans" cxnId="{D0D7BB5A-4309-4911-900C-34CAD0D0950F}">
      <dgm:prSet/>
      <dgm:spPr/>
      <dgm:t>
        <a:bodyPr/>
        <a:lstStyle/>
        <a:p>
          <a:endParaRPr lang="en-GB"/>
        </a:p>
      </dgm:t>
    </dgm:pt>
    <dgm:pt modelId="{7E5D57F3-DFE2-4F93-8D12-95FC2F3E0428}">
      <dgm:prSet/>
      <dgm:spPr/>
      <dgm:t>
        <a:bodyPr/>
        <a:lstStyle/>
        <a:p>
          <a:endParaRPr lang="en-US" dirty="0"/>
        </a:p>
      </dgm:t>
    </dgm:pt>
    <dgm:pt modelId="{624E71E5-C309-4359-AF92-4B5A349B06EE}" type="parTrans" cxnId="{79D9EC7A-74D2-4278-AFFC-57C857989690}">
      <dgm:prSet/>
      <dgm:spPr/>
      <dgm:t>
        <a:bodyPr/>
        <a:lstStyle/>
        <a:p>
          <a:endParaRPr lang="en-GB"/>
        </a:p>
      </dgm:t>
    </dgm:pt>
    <dgm:pt modelId="{C0E4B09D-505C-4B2F-B877-678E73244D85}" type="sibTrans" cxnId="{79D9EC7A-74D2-4278-AFFC-57C857989690}">
      <dgm:prSet/>
      <dgm:spPr/>
      <dgm:t>
        <a:bodyPr/>
        <a:lstStyle/>
        <a:p>
          <a:endParaRPr lang="en-GB"/>
        </a:p>
      </dgm:t>
    </dgm:pt>
    <dgm:pt modelId="{5B913F43-37D2-4EE5-841B-8F0FB794391F}">
      <dgm:prSet/>
      <dgm:spPr/>
      <dgm:t>
        <a:bodyPr/>
        <a:lstStyle/>
        <a:p>
          <a:endParaRPr lang="en-US" dirty="0"/>
        </a:p>
      </dgm:t>
    </dgm:pt>
    <dgm:pt modelId="{165DA698-502F-4A4A-9081-51047F6E88F5}" type="parTrans" cxnId="{2D3A4768-28F3-4DBC-AF9B-70485041F7A2}">
      <dgm:prSet/>
      <dgm:spPr/>
      <dgm:t>
        <a:bodyPr/>
        <a:lstStyle/>
        <a:p>
          <a:endParaRPr lang="en-GB"/>
        </a:p>
      </dgm:t>
    </dgm:pt>
    <dgm:pt modelId="{83AE4685-B355-4E25-A0AA-2746AD1E0288}" type="sibTrans" cxnId="{2D3A4768-28F3-4DBC-AF9B-70485041F7A2}">
      <dgm:prSet/>
      <dgm:spPr/>
      <dgm:t>
        <a:bodyPr/>
        <a:lstStyle/>
        <a:p>
          <a:endParaRPr lang="en-GB"/>
        </a:p>
      </dgm:t>
    </dgm:pt>
    <dgm:pt modelId="{4327C373-B232-42A3-ACE5-8D6254276258}">
      <dgm:prSet/>
      <dgm:spPr/>
      <dgm:t>
        <a:bodyPr/>
        <a:lstStyle/>
        <a:p>
          <a:endParaRPr lang="en-US" dirty="0"/>
        </a:p>
      </dgm:t>
    </dgm:pt>
    <dgm:pt modelId="{2D6A9030-B0F8-412E-8FEF-8EE474E2199D}" type="parTrans" cxnId="{C0B89299-D100-492E-8FEA-41B15A44DBCB}">
      <dgm:prSet/>
      <dgm:spPr/>
      <dgm:t>
        <a:bodyPr/>
        <a:lstStyle/>
        <a:p>
          <a:endParaRPr lang="en-GB"/>
        </a:p>
      </dgm:t>
    </dgm:pt>
    <dgm:pt modelId="{CCF7BFF6-EB93-44CB-8FC7-A7382AF5395D}" type="sibTrans" cxnId="{C0B89299-D100-492E-8FEA-41B15A44DBCB}">
      <dgm:prSet/>
      <dgm:spPr/>
      <dgm:t>
        <a:bodyPr/>
        <a:lstStyle/>
        <a:p>
          <a:endParaRPr lang="en-GB"/>
        </a:p>
      </dgm:t>
    </dgm:pt>
    <dgm:pt modelId="{5C6C9E15-749F-4D43-B13D-3EDBEF4D5914}">
      <dgm:prSet/>
      <dgm:spPr/>
      <dgm:t>
        <a:bodyPr/>
        <a:lstStyle/>
        <a:p>
          <a:r>
            <a:rPr lang="en-US" dirty="0"/>
            <a:t>Before you put a costume on think will it fit me. </a:t>
          </a:r>
        </a:p>
      </dgm:t>
    </dgm:pt>
    <dgm:pt modelId="{24B1135C-7F52-42DD-9FB4-6B6360BD3BA3}" type="parTrans" cxnId="{32A8B641-6D74-4479-83F8-627F2BD7A3CC}">
      <dgm:prSet/>
      <dgm:spPr/>
      <dgm:t>
        <a:bodyPr/>
        <a:lstStyle/>
        <a:p>
          <a:endParaRPr lang="en-GB"/>
        </a:p>
      </dgm:t>
    </dgm:pt>
    <dgm:pt modelId="{25618360-DF7D-4E89-984A-ABB19D9457E2}" type="sibTrans" cxnId="{32A8B641-6D74-4479-83F8-627F2BD7A3CC}">
      <dgm:prSet/>
      <dgm:spPr/>
      <dgm:t>
        <a:bodyPr/>
        <a:lstStyle/>
        <a:p>
          <a:endParaRPr lang="en-GB"/>
        </a:p>
      </dgm:t>
    </dgm:pt>
    <dgm:pt modelId="{FD3B8929-DFF5-4B38-BBAF-BFB7CD67C97A}">
      <dgm:prSet/>
      <dgm:spPr/>
      <dgm:t>
        <a:bodyPr/>
        <a:lstStyle/>
        <a:p>
          <a:r>
            <a:rPr lang="en-US" dirty="0"/>
            <a:t>Put costume back into the boxes</a:t>
          </a:r>
        </a:p>
      </dgm:t>
    </dgm:pt>
    <dgm:pt modelId="{67DD1282-C789-47E0-AD25-52824D1830AD}" type="parTrans" cxnId="{E28405C6-633F-49CC-A4BE-FACAE908B134}">
      <dgm:prSet/>
      <dgm:spPr/>
    </dgm:pt>
    <dgm:pt modelId="{507F92D1-6614-4815-9221-3C8C091A57EC}" type="sibTrans" cxnId="{E28405C6-633F-49CC-A4BE-FACAE908B134}">
      <dgm:prSet/>
      <dgm:spPr/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277" custLinFactNeighborY="-12453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6CEF21E-1152-4424-92B5-3DFA70AADA2E}" type="presOf" srcId="{BE572BB2-21E8-45DB-B83E-E9F5C9D352E1}" destId="{64539474-E16B-4F98-A077-19CA151BB17C}" srcOrd="0" destOrd="0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4E5B0A37-1509-4C8C-A037-A109D841E6D4}" type="presOf" srcId="{4327C373-B232-42A3-ACE5-8D6254276258}" destId="{64539474-E16B-4F98-A077-19CA151BB17C}" srcOrd="0" destOrd="4" presId="urn:microsoft.com/office/officeart/2005/8/layout/vList2"/>
    <dgm:cxn modelId="{F5F07640-2D99-40C6-8F40-3A401E6E163B}" type="presOf" srcId="{FD3B8929-DFF5-4B38-BBAF-BFB7CD67C97A}" destId="{64539474-E16B-4F98-A077-19CA151BB17C}" srcOrd="0" destOrd="3" presId="urn:microsoft.com/office/officeart/2005/8/layout/vList2"/>
    <dgm:cxn modelId="{75A5EA40-2355-4AAF-A009-18948E42B069}" type="presOf" srcId="{7E5D57F3-DFE2-4F93-8D12-95FC2F3E0428}" destId="{64539474-E16B-4F98-A077-19CA151BB17C}" srcOrd="0" destOrd="6" presId="urn:microsoft.com/office/officeart/2005/8/layout/vList2"/>
    <dgm:cxn modelId="{6475EC5F-2C9E-4601-B612-C6373D3DA7EE}" type="presOf" srcId="{5B913F43-37D2-4EE5-841B-8F0FB794391F}" destId="{64539474-E16B-4F98-A077-19CA151BB17C}" srcOrd="0" destOrd="5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32A8B641-6D74-4479-83F8-627F2BD7A3CC}" srcId="{09D6EDA5-A781-4B92-90D9-56F62A17CB46}" destId="{5C6C9E15-749F-4D43-B13D-3EDBEF4D5914}" srcOrd="2" destOrd="0" parTransId="{24B1135C-7F52-42DD-9FB4-6B6360BD3BA3}" sibTransId="{25618360-DF7D-4E89-984A-ABB19D9457E2}"/>
    <dgm:cxn modelId="{2D3A4768-28F3-4DBC-AF9B-70485041F7A2}" srcId="{09D6EDA5-A781-4B92-90D9-56F62A17CB46}" destId="{5B913F43-37D2-4EE5-841B-8F0FB794391F}" srcOrd="5" destOrd="0" parTransId="{165DA698-502F-4A4A-9081-51047F6E88F5}" sibTransId="{83AE4685-B355-4E25-A0AA-2746AD1E0288}"/>
    <dgm:cxn modelId="{8A537750-D94A-46D4-85E1-7B07AF634BA4}" srcId="{09D6EDA5-A781-4B92-90D9-56F62A17CB46}" destId="{BE572BB2-21E8-45DB-B83E-E9F5C9D352E1}" srcOrd="0" destOrd="0" parTransId="{42FB34A3-3620-447C-98BE-1C5BDB4FEBF2}" sibTransId="{C681EB12-2966-4B27-A814-9AA3315077C0}"/>
    <dgm:cxn modelId="{89765C72-D40F-4C74-92F6-3FF1E509F77F}" type="presOf" srcId="{5C6C9E15-749F-4D43-B13D-3EDBEF4D5914}" destId="{64539474-E16B-4F98-A077-19CA151BB17C}" srcOrd="0" destOrd="2" presId="urn:microsoft.com/office/officeart/2005/8/layout/vList2"/>
    <dgm:cxn modelId="{D0D7BB5A-4309-4911-900C-34CAD0D0950F}" srcId="{09D6EDA5-A781-4B92-90D9-56F62A17CB46}" destId="{6313B698-E1AF-4BDD-81AB-3A7CE26EC7EE}" srcOrd="1" destOrd="0" parTransId="{BC97D87E-EC9E-4197-AE0E-2514F56CD63D}" sibTransId="{98D9F2D0-5C78-4729-94F7-11F20521958D}"/>
    <dgm:cxn modelId="{79D9EC7A-74D2-4278-AFFC-57C857989690}" srcId="{09D6EDA5-A781-4B92-90D9-56F62A17CB46}" destId="{7E5D57F3-DFE2-4F93-8D12-95FC2F3E0428}" srcOrd="6" destOrd="0" parTransId="{624E71E5-C309-4359-AF92-4B5A349B06EE}" sibTransId="{C0E4B09D-505C-4B2F-B877-678E73244D85}"/>
    <dgm:cxn modelId="{C0B89299-D100-492E-8FEA-41B15A44DBCB}" srcId="{09D6EDA5-A781-4B92-90D9-56F62A17CB46}" destId="{4327C373-B232-42A3-ACE5-8D6254276258}" srcOrd="4" destOrd="0" parTransId="{2D6A9030-B0F8-412E-8FEF-8EE474E2199D}" sibTransId="{CCF7BFF6-EB93-44CB-8FC7-A7382AF5395D}"/>
    <dgm:cxn modelId="{63D084A3-B265-47D0-A5D0-1DB0B5917B84}" type="presOf" srcId="{6313B698-E1AF-4BDD-81AB-3A7CE26EC7EE}" destId="{64539474-E16B-4F98-A077-19CA151BB17C}" srcOrd="0" destOrd="1" presId="urn:microsoft.com/office/officeart/2005/8/layout/vList2"/>
    <dgm:cxn modelId="{E28405C6-633F-49CC-A4BE-FACAE908B134}" srcId="{09D6EDA5-A781-4B92-90D9-56F62A17CB46}" destId="{FD3B8929-DFF5-4B38-BBAF-BFB7CD67C97A}" srcOrd="3" destOrd="0" parTransId="{67DD1282-C789-47E0-AD25-52824D1830AD}" sibTransId="{507F92D1-6614-4815-9221-3C8C091A57EC}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r>
            <a:rPr lang="en-US" dirty="0"/>
            <a:t>Be imaginative in the Stage Zone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r>
            <a:rPr lang="en-GB" dirty="0"/>
            <a:t>Be aware when entering (getting on) and exiting (getting off)he stage area</a:t>
          </a: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6313B698-E1AF-4BDD-81AB-3A7CE26EC7EE}">
      <dgm:prSet/>
      <dgm:spPr/>
      <dgm:t>
        <a:bodyPr/>
        <a:lstStyle/>
        <a:p>
          <a:r>
            <a:rPr lang="en-US" dirty="0"/>
            <a:t>No running on the stage due to wet conditions will be slippery</a:t>
          </a:r>
        </a:p>
      </dgm:t>
    </dgm:pt>
    <dgm:pt modelId="{BC97D87E-EC9E-4197-AE0E-2514F56CD63D}" type="parTrans" cxnId="{D0D7BB5A-4309-4911-900C-34CAD0D0950F}">
      <dgm:prSet/>
      <dgm:spPr/>
      <dgm:t>
        <a:bodyPr/>
        <a:lstStyle/>
        <a:p>
          <a:endParaRPr lang="en-GB"/>
        </a:p>
      </dgm:t>
    </dgm:pt>
    <dgm:pt modelId="{98D9F2D0-5C78-4729-94F7-11F20521958D}" type="sibTrans" cxnId="{D0D7BB5A-4309-4911-900C-34CAD0D0950F}">
      <dgm:prSet/>
      <dgm:spPr/>
      <dgm:t>
        <a:bodyPr/>
        <a:lstStyle/>
        <a:p>
          <a:endParaRPr lang="en-GB"/>
        </a:p>
      </dgm:t>
    </dgm:pt>
    <dgm:pt modelId="{7E5D57F3-DFE2-4F93-8D12-95FC2F3E0428}">
      <dgm:prSet/>
      <dgm:spPr/>
      <dgm:t>
        <a:bodyPr/>
        <a:lstStyle/>
        <a:p>
          <a:endParaRPr lang="en-US" dirty="0"/>
        </a:p>
      </dgm:t>
    </dgm:pt>
    <dgm:pt modelId="{624E71E5-C309-4359-AF92-4B5A349B06EE}" type="parTrans" cxnId="{79D9EC7A-74D2-4278-AFFC-57C857989690}">
      <dgm:prSet/>
      <dgm:spPr/>
      <dgm:t>
        <a:bodyPr/>
        <a:lstStyle/>
        <a:p>
          <a:endParaRPr lang="en-GB"/>
        </a:p>
      </dgm:t>
    </dgm:pt>
    <dgm:pt modelId="{C0E4B09D-505C-4B2F-B877-678E73244D85}" type="sibTrans" cxnId="{79D9EC7A-74D2-4278-AFFC-57C857989690}">
      <dgm:prSet/>
      <dgm:spPr/>
      <dgm:t>
        <a:bodyPr/>
        <a:lstStyle/>
        <a:p>
          <a:endParaRPr lang="en-GB"/>
        </a:p>
      </dgm:t>
    </dgm:pt>
    <dgm:pt modelId="{5B913F43-37D2-4EE5-841B-8F0FB794391F}">
      <dgm:prSet/>
      <dgm:spPr/>
      <dgm:t>
        <a:bodyPr/>
        <a:lstStyle/>
        <a:p>
          <a:endParaRPr lang="en-US" dirty="0"/>
        </a:p>
      </dgm:t>
    </dgm:pt>
    <dgm:pt modelId="{165DA698-502F-4A4A-9081-51047F6E88F5}" type="parTrans" cxnId="{2D3A4768-28F3-4DBC-AF9B-70485041F7A2}">
      <dgm:prSet/>
      <dgm:spPr/>
      <dgm:t>
        <a:bodyPr/>
        <a:lstStyle/>
        <a:p>
          <a:endParaRPr lang="en-GB"/>
        </a:p>
      </dgm:t>
    </dgm:pt>
    <dgm:pt modelId="{83AE4685-B355-4E25-A0AA-2746AD1E0288}" type="sibTrans" cxnId="{2D3A4768-28F3-4DBC-AF9B-70485041F7A2}">
      <dgm:prSet/>
      <dgm:spPr/>
      <dgm:t>
        <a:bodyPr/>
        <a:lstStyle/>
        <a:p>
          <a:endParaRPr lang="en-GB"/>
        </a:p>
      </dgm:t>
    </dgm:pt>
    <dgm:pt modelId="{E5A53E70-3652-4EFE-BCDB-87A78C940529}">
      <dgm:prSet/>
      <dgm:spPr/>
      <dgm:t>
        <a:bodyPr/>
        <a:lstStyle/>
        <a:p>
          <a:r>
            <a:rPr lang="en-US" dirty="0"/>
            <a:t>Wellies to be worn in wet weather</a:t>
          </a:r>
        </a:p>
      </dgm:t>
    </dgm:pt>
    <dgm:pt modelId="{E9D6BD38-0FE3-4EF1-B70F-A4EC2378207E}" type="parTrans" cxnId="{CCEBF3AA-0007-4ED4-9EA2-EF1F9CA9B229}">
      <dgm:prSet/>
      <dgm:spPr/>
      <dgm:t>
        <a:bodyPr/>
        <a:lstStyle/>
        <a:p>
          <a:endParaRPr lang="en-GB"/>
        </a:p>
      </dgm:t>
    </dgm:pt>
    <dgm:pt modelId="{672A5C75-9B5B-43F0-A469-FDF6AC0680DC}" type="sibTrans" cxnId="{CCEBF3AA-0007-4ED4-9EA2-EF1F9CA9B229}">
      <dgm:prSet/>
      <dgm:spPr/>
      <dgm:t>
        <a:bodyPr/>
        <a:lstStyle/>
        <a:p>
          <a:endParaRPr lang="en-GB"/>
        </a:p>
      </dgm:t>
    </dgm:pt>
    <dgm:pt modelId="{5CDD1197-F864-4ED4-B3CB-F29AE68CDE4D}">
      <dgm:prSet/>
      <dgm:spPr/>
      <dgm:t>
        <a:bodyPr/>
        <a:lstStyle/>
        <a:p>
          <a:r>
            <a:rPr lang="en-US" dirty="0"/>
            <a:t>Play team will set u the music please don’t touch the music speaker</a:t>
          </a:r>
        </a:p>
      </dgm:t>
    </dgm:pt>
    <dgm:pt modelId="{26298876-304A-44B1-87B3-F89A5B432A2F}" type="parTrans" cxnId="{91637B79-6E13-43A4-BCCB-5CBFAD6AE860}">
      <dgm:prSet/>
      <dgm:spPr/>
      <dgm:t>
        <a:bodyPr/>
        <a:lstStyle/>
        <a:p>
          <a:endParaRPr lang="en-GB"/>
        </a:p>
      </dgm:t>
    </dgm:pt>
    <dgm:pt modelId="{C4A3D719-E5FB-41DF-A995-D337A501028D}" type="sibTrans" cxnId="{91637B79-6E13-43A4-BCCB-5CBFAD6AE860}">
      <dgm:prSet/>
      <dgm:spPr/>
      <dgm:t>
        <a:bodyPr/>
        <a:lstStyle/>
        <a:p>
          <a:endParaRPr lang="en-GB"/>
        </a:p>
      </dgm:t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277" custLinFactNeighborY="-12453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6CEF21E-1152-4424-92B5-3DFA70AADA2E}" type="presOf" srcId="{BE572BB2-21E8-45DB-B83E-E9F5C9D352E1}" destId="{64539474-E16B-4F98-A077-19CA151BB17C}" srcOrd="0" destOrd="0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75A5EA40-2355-4AAF-A009-18948E42B069}" type="presOf" srcId="{7E5D57F3-DFE2-4F93-8D12-95FC2F3E0428}" destId="{64539474-E16B-4F98-A077-19CA151BB17C}" srcOrd="0" destOrd="5" presId="urn:microsoft.com/office/officeart/2005/8/layout/vList2"/>
    <dgm:cxn modelId="{6475EC5F-2C9E-4601-B612-C6373D3DA7EE}" type="presOf" srcId="{5B913F43-37D2-4EE5-841B-8F0FB794391F}" destId="{64539474-E16B-4F98-A077-19CA151BB17C}" srcOrd="0" destOrd="4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6A2ED361-0FC7-48C3-B30E-4E3A1506DB34}" type="presOf" srcId="{E5A53E70-3652-4EFE-BCDB-87A78C940529}" destId="{64539474-E16B-4F98-A077-19CA151BB17C}" srcOrd="0" destOrd="2" presId="urn:microsoft.com/office/officeart/2005/8/layout/vList2"/>
    <dgm:cxn modelId="{2D3A4768-28F3-4DBC-AF9B-70485041F7A2}" srcId="{09D6EDA5-A781-4B92-90D9-56F62A17CB46}" destId="{5B913F43-37D2-4EE5-841B-8F0FB794391F}" srcOrd="4" destOrd="0" parTransId="{165DA698-502F-4A4A-9081-51047F6E88F5}" sibTransId="{83AE4685-B355-4E25-A0AA-2746AD1E0288}"/>
    <dgm:cxn modelId="{8A537750-D94A-46D4-85E1-7B07AF634BA4}" srcId="{09D6EDA5-A781-4B92-90D9-56F62A17CB46}" destId="{BE572BB2-21E8-45DB-B83E-E9F5C9D352E1}" srcOrd="0" destOrd="0" parTransId="{42FB34A3-3620-447C-98BE-1C5BDB4FEBF2}" sibTransId="{C681EB12-2966-4B27-A814-9AA3315077C0}"/>
    <dgm:cxn modelId="{91637B79-6E13-43A4-BCCB-5CBFAD6AE860}" srcId="{09D6EDA5-A781-4B92-90D9-56F62A17CB46}" destId="{5CDD1197-F864-4ED4-B3CB-F29AE68CDE4D}" srcOrd="3" destOrd="0" parTransId="{26298876-304A-44B1-87B3-F89A5B432A2F}" sibTransId="{C4A3D719-E5FB-41DF-A995-D337A501028D}"/>
    <dgm:cxn modelId="{D0D7BB5A-4309-4911-900C-34CAD0D0950F}" srcId="{09D6EDA5-A781-4B92-90D9-56F62A17CB46}" destId="{6313B698-E1AF-4BDD-81AB-3A7CE26EC7EE}" srcOrd="1" destOrd="0" parTransId="{BC97D87E-EC9E-4197-AE0E-2514F56CD63D}" sibTransId="{98D9F2D0-5C78-4729-94F7-11F20521958D}"/>
    <dgm:cxn modelId="{79D9EC7A-74D2-4278-AFFC-57C857989690}" srcId="{09D6EDA5-A781-4B92-90D9-56F62A17CB46}" destId="{7E5D57F3-DFE2-4F93-8D12-95FC2F3E0428}" srcOrd="5" destOrd="0" parTransId="{624E71E5-C309-4359-AF92-4B5A349B06EE}" sibTransId="{C0E4B09D-505C-4B2F-B877-678E73244D85}"/>
    <dgm:cxn modelId="{63D084A3-B265-47D0-A5D0-1DB0B5917B84}" type="presOf" srcId="{6313B698-E1AF-4BDD-81AB-3A7CE26EC7EE}" destId="{64539474-E16B-4F98-A077-19CA151BB17C}" srcOrd="0" destOrd="1" presId="urn:microsoft.com/office/officeart/2005/8/layout/vList2"/>
    <dgm:cxn modelId="{CCEBF3AA-0007-4ED4-9EA2-EF1F9CA9B229}" srcId="{09D6EDA5-A781-4B92-90D9-56F62A17CB46}" destId="{E5A53E70-3652-4EFE-BCDB-87A78C940529}" srcOrd="2" destOrd="0" parTransId="{E9D6BD38-0FE3-4EF1-B70F-A4EC2378207E}" sibTransId="{672A5C75-9B5B-43F0-A469-FDF6AC0680DC}"/>
    <dgm:cxn modelId="{41F2ECCB-FA88-49FB-AD42-A6BF45F8EA2A}" type="presOf" srcId="{5CDD1197-F864-4ED4-B3CB-F29AE68CDE4D}" destId="{64539474-E16B-4F98-A077-19CA151BB17C}" srcOrd="0" destOrd="3" presId="urn:microsoft.com/office/officeart/2005/8/layout/vList2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11196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Dress up you can be a Disney princess, an action hero or a builder.. </a:t>
          </a:r>
          <a:endParaRPr lang="en-US" sz="2900" kern="1200" dirty="0"/>
        </a:p>
      </dsp:txBody>
      <dsp:txXfrm>
        <a:off x="54659" y="54659"/>
        <a:ext cx="6583495" cy="1010372"/>
      </dsp:txXfrm>
    </dsp:sp>
    <dsp:sp modelId="{64539474-E16B-4F98-A077-19CA151BB17C}">
      <dsp:nvSpPr>
        <dsp:cNvPr id="0" name=""/>
        <dsp:cNvSpPr/>
      </dsp:nvSpPr>
      <dsp:spPr>
        <a:xfrm>
          <a:off x="0" y="1350630"/>
          <a:ext cx="6692813" cy="3241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Take care of the costumes.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If you see costumes on the floor, please pick them up.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Before you put a costume on think will it fit me.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Put costume back into the boxes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300" kern="1200" dirty="0"/>
        </a:p>
      </dsp:txBody>
      <dsp:txXfrm>
        <a:off x="0" y="1350630"/>
        <a:ext cx="6692813" cy="3241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772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Be imaginative in the Stage Zone</a:t>
          </a:r>
        </a:p>
      </dsp:txBody>
      <dsp:txXfrm>
        <a:off x="37696" y="37696"/>
        <a:ext cx="6617421" cy="696808"/>
      </dsp:txXfrm>
    </dsp:sp>
    <dsp:sp modelId="{64539474-E16B-4F98-A077-19CA151BB17C}">
      <dsp:nvSpPr>
        <dsp:cNvPr id="0" name=""/>
        <dsp:cNvSpPr/>
      </dsp:nvSpPr>
      <dsp:spPr>
        <a:xfrm>
          <a:off x="0" y="987479"/>
          <a:ext cx="6692813" cy="3620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Be aware when entering (getting on) and exiting (getting off)he stage area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No running on the stage due to wet conditions will be slippery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Wellies to be worn in wet weather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Play team will set u the music please don’t touch the music speaker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600" kern="1200" dirty="0"/>
        </a:p>
      </dsp:txBody>
      <dsp:txXfrm>
        <a:off x="0" y="987479"/>
        <a:ext cx="6692813" cy="3620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5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11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6358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62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9657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439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660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97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45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5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4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4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74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01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38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02C77-E4C8-4F32-8FAD-6F14CCB17719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E42B8-58CB-8F4E-FE83-3D836C460238}"/>
              </a:ext>
            </a:extLst>
          </p:cNvPr>
          <p:cNvSpPr txBox="1"/>
          <p:nvPr/>
        </p:nvSpPr>
        <p:spPr>
          <a:xfrm>
            <a:off x="3746330" y="-710817"/>
            <a:ext cx="9028217" cy="32491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Stage Zone/Costumes</a:t>
            </a: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AEFF5D-CAE7-26F8-9728-BD031BB4A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3" y="678107"/>
            <a:ext cx="3301528" cy="433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35FBE9-5EEB-5C89-0F4B-861DD957C0F5}"/>
              </a:ext>
            </a:extLst>
          </p:cNvPr>
          <p:cNvSpPr txBox="1"/>
          <p:nvPr/>
        </p:nvSpPr>
        <p:spPr>
          <a:xfrm>
            <a:off x="5349419" y="359751"/>
            <a:ext cx="610099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ea typeface="+mj-ea"/>
                <a:cs typeface="Calibri" panose="020F0502020204030204" pitchFamily="34" charset="0"/>
              </a:rPr>
              <a:t>Inform</a:t>
            </a:r>
            <a:endParaRPr lang="en-GB" sz="6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C2CD1-04CB-39CE-89E4-2B378386572E}"/>
              </a:ext>
            </a:extLst>
          </p:cNvPr>
          <p:cNvSpPr txBox="1"/>
          <p:nvPr/>
        </p:nvSpPr>
        <p:spPr>
          <a:xfrm>
            <a:off x="5209941" y="3547128"/>
            <a:ext cx="61009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We have bought a music speaker</a:t>
            </a:r>
          </a:p>
          <a:p>
            <a:pPr algn="ctr"/>
            <a:endParaRPr lang="en-GB" sz="3600" dirty="0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443A3DD9-A540-4EAB-53E2-FBA613C1CA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6B5175-B461-14BB-B699-9BDE8745E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5711" y="4142464"/>
            <a:ext cx="17621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6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,748 Boy Singing With Microphone Stock ...">
            <a:extLst>
              <a:ext uri="{FF2B5EF4-FFF2-40B4-BE49-F238E27FC236}">
                <a16:creationId xmlns:a16="http://schemas.microsoft.com/office/drawing/2014/main" id="{43936073-E054-86D3-5867-4DDE9EB15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53" y="1285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CF8693-A100-EE44-3A74-2BED46E11C45}"/>
              </a:ext>
            </a:extLst>
          </p:cNvPr>
          <p:cNvSpPr txBox="1"/>
          <p:nvPr/>
        </p:nvSpPr>
        <p:spPr>
          <a:xfrm>
            <a:off x="-1540219" y="161033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Sing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28" name="Picture 4" descr="Dancing Clipart Images | Free Download ...">
            <a:extLst>
              <a:ext uri="{FF2B5EF4-FFF2-40B4-BE49-F238E27FC236}">
                <a16:creationId xmlns:a16="http://schemas.microsoft.com/office/drawing/2014/main" id="{D2057D8A-E77F-346D-DBB5-7F5CF919C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711" y="1245495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792DB0F-570F-3A46-2769-3F5B4CCA3642}"/>
              </a:ext>
            </a:extLst>
          </p:cNvPr>
          <p:cNvSpPr txBox="1"/>
          <p:nvPr/>
        </p:nvSpPr>
        <p:spPr>
          <a:xfrm>
            <a:off x="6922989" y="322165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D</a:t>
            </a:r>
            <a:r>
              <a:rPr kumimoji="0" lang="en-US" sz="4000" b="1" i="0" u="none" strike="noStrike" kern="1200" cap="none" spc="0" normalizeH="0" baseline="0" noProof="0" dirty="0" err="1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ance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30" name="Picture 6" descr="Pin by Thayná Gomes on Thayla | Disney princess babies, Disney princess  movies, First disney princess">
            <a:extLst>
              <a:ext uri="{FF2B5EF4-FFF2-40B4-BE49-F238E27FC236}">
                <a16:creationId xmlns:a16="http://schemas.microsoft.com/office/drawing/2014/main" id="{8F9878F2-2564-B24F-A8BF-1BA51F211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35" y="1919783"/>
            <a:ext cx="1360197" cy="204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D7942ED-7666-B271-501C-DF3BA093D57D}"/>
              </a:ext>
            </a:extLst>
          </p:cNvPr>
          <p:cNvSpPr txBox="1"/>
          <p:nvPr/>
        </p:nvSpPr>
        <p:spPr>
          <a:xfrm>
            <a:off x="2744178" y="928439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Dress up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32" name="Picture 8" descr="Superhero kids boys and girls brave cute cartoon Vector Image">
            <a:extLst>
              <a:ext uri="{FF2B5EF4-FFF2-40B4-BE49-F238E27FC236}">
                <a16:creationId xmlns:a16="http://schemas.microsoft.com/office/drawing/2014/main" id="{98C7926C-77CD-20DE-F242-BA1F96220B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" t="971" r="34873" b="53045"/>
          <a:stretch>
            <a:fillRect/>
          </a:stretch>
        </p:blipFill>
        <p:spPr bwMode="auto">
          <a:xfrm>
            <a:off x="5270248" y="1952525"/>
            <a:ext cx="2508767" cy="204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artoon music notes theme image 1 ...">
            <a:extLst>
              <a:ext uri="{FF2B5EF4-FFF2-40B4-BE49-F238E27FC236}">
                <a16:creationId xmlns:a16="http://schemas.microsoft.com/office/drawing/2014/main" id="{49B1163C-2ED9-13AE-B5A3-C4C1938CB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025" y="4770587"/>
            <a:ext cx="28003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hildren Acting Vector Art, Icons, and Graphics for Free Download">
            <a:extLst>
              <a:ext uri="{FF2B5EF4-FFF2-40B4-BE49-F238E27FC236}">
                <a16:creationId xmlns:a16="http://schemas.microsoft.com/office/drawing/2014/main" id="{30E072B7-8746-841B-9CC2-2DC2BA985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873" y="4287960"/>
            <a:ext cx="3512605" cy="2546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8F960B-27CB-DC98-BC4A-166BDBC65158}"/>
              </a:ext>
            </a:extLst>
          </p:cNvPr>
          <p:cNvSpPr txBox="1"/>
          <p:nvPr/>
        </p:nvSpPr>
        <p:spPr>
          <a:xfrm>
            <a:off x="-1098078" y="4808908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Perform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51DD1-A227-76A4-844C-F08BEB2012F0}"/>
              </a:ext>
            </a:extLst>
          </p:cNvPr>
          <p:cNvSpPr txBox="1"/>
          <p:nvPr/>
        </p:nvSpPr>
        <p:spPr>
          <a:xfrm>
            <a:off x="6961478" y="3589060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Music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6B878B-2600-8EA1-A58D-BBCBCB6C762E}"/>
              </a:ext>
            </a:extLst>
          </p:cNvPr>
          <p:cNvSpPr txBox="1"/>
          <p:nvPr/>
        </p:nvSpPr>
        <p:spPr>
          <a:xfrm>
            <a:off x="2200405" y="-8909"/>
            <a:ext cx="73002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u="sng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Innovate</a:t>
            </a:r>
            <a:endParaRPr kumimoji="0" lang="en-GB" sz="6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78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E42B8-58CB-8F4E-FE83-3D836C460238}"/>
              </a:ext>
            </a:extLst>
          </p:cNvPr>
          <p:cNvSpPr txBox="1"/>
          <p:nvPr/>
        </p:nvSpPr>
        <p:spPr>
          <a:xfrm>
            <a:off x="646643" y="874655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What rules do we need to play with costumes</a:t>
            </a:r>
            <a:endParaRPr kumimoji="0" lang="en-US" sz="44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F62BF9E2-D38E-5C32-0F99-FC821102B2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0304302"/>
              </p:ext>
            </p:extLst>
          </p:nvPr>
        </p:nvGraphicFramePr>
        <p:xfrm>
          <a:off x="4852543" y="590632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AC25539-5E22-03F8-0C09-3DFFFD2E12E8}"/>
              </a:ext>
            </a:extLst>
          </p:cNvPr>
          <p:cNvSpPr txBox="1"/>
          <p:nvPr/>
        </p:nvSpPr>
        <p:spPr>
          <a:xfrm>
            <a:off x="101909" y="4967682"/>
            <a:ext cx="61009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Negotiate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60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AFDAD-A59F-817A-220B-38FD12E81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34770B-C58D-657B-99D5-D75EF329BCAC}"/>
              </a:ext>
            </a:extLst>
          </p:cNvPr>
          <p:cNvSpPr txBox="1"/>
          <p:nvPr/>
        </p:nvSpPr>
        <p:spPr>
          <a:xfrm>
            <a:off x="646643" y="874655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What rules do we need for the Stage Zone</a:t>
            </a:r>
            <a:endParaRPr kumimoji="0" lang="en-US" sz="44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CA296F69-5F7F-E123-0F50-0234C9330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9755279"/>
              </p:ext>
            </p:extLst>
          </p:nvPr>
        </p:nvGraphicFramePr>
        <p:xfrm>
          <a:off x="4852543" y="590632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414D123-4A06-C1D1-4E74-CFBB6E630F9D}"/>
              </a:ext>
            </a:extLst>
          </p:cNvPr>
          <p:cNvSpPr txBox="1"/>
          <p:nvPr/>
        </p:nvSpPr>
        <p:spPr>
          <a:xfrm>
            <a:off x="2097954" y="5251705"/>
            <a:ext cx="61009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Negotiate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87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6711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</TotalTime>
  <Words>146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7</cp:revision>
  <dcterms:created xsi:type="dcterms:W3CDTF">2025-08-20T13:07:07Z</dcterms:created>
  <dcterms:modified xsi:type="dcterms:W3CDTF">2025-09-20T09:26:34Z</dcterms:modified>
</cp:coreProperties>
</file>