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3" r:id="rId2"/>
    <p:sldId id="264" r:id="rId3"/>
    <p:sldId id="262" r:id="rId4"/>
    <p:sldId id="275" r:id="rId5"/>
    <p:sldId id="259" r:id="rId6"/>
    <p:sldId id="278" r:id="rId7"/>
    <p:sldId id="280" r:id="rId8"/>
    <p:sldId id="28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/>
      <dgm:t>
        <a:bodyPr/>
        <a:lstStyle/>
        <a:p>
          <a:r>
            <a:rPr lang="en-US" dirty="0"/>
            <a:t>Towers not higher than shoulder length</a:t>
          </a:r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/>
      <dgm:t>
        <a:bodyPr/>
        <a:lstStyle/>
        <a:p>
          <a:endParaRPr lang="en-US" dirty="0"/>
        </a:p>
      </dgm:t>
    </dgm:pt>
    <dgm:pt modelId="{17AA8DB5-4AC5-4C04-B12A-A7F2E2A8C632}">
      <dgm:prSet/>
      <dgm:spPr/>
      <dgm:t>
        <a:bodyPr/>
        <a:lstStyle/>
        <a:p>
          <a:r>
            <a:rPr lang="en-GB" dirty="0"/>
            <a:t>Don’t climb or stand on the drums</a:t>
          </a:r>
          <a:endParaRPr lang="en-US" dirty="0"/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4C14CC45-BC20-4B3A-B54B-1953B09C0E02}" type="sibTrans" cxnId="{67456C84-A663-4ABB-A56F-0C16957101F4}">
      <dgm:prSet/>
      <dgm:spPr/>
      <dgm:t>
        <a:bodyPr/>
        <a:lstStyle/>
        <a:p>
          <a:endParaRPr lang="en-US" dirty="0"/>
        </a:p>
      </dgm:t>
    </dgm:pt>
    <dgm:pt modelId="{F5653F41-2D7C-4FDA-B0D2-21F4A2900497}">
      <dgm:prSet/>
      <dgm:spPr/>
      <dgm:t>
        <a:bodyPr/>
        <a:lstStyle/>
        <a:p>
          <a:r>
            <a:rPr lang="en-US" dirty="0"/>
            <a:t>Don’t rip up the boxes as it litters the woods</a:t>
          </a:r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6EF38685-20E2-4363-A087-E6F27E4C7E96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A375014D-72EF-4317-A540-074C2E88B889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398F5F5C-C7A2-49BD-9A97-5709DB19762F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AD4F62A8-9010-4E6C-A29C-6BABDF8D12DD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003ECACC-4C5E-4716-BDF2-1AD492C34FBD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DE07858D-51DA-4217-88C5-C83F2BDC0255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EA2A1AF9-5904-4BC5-A573-9443DA043689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A0719909-D37E-47C4-BC5D-BCDCCA1E6266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522B23-B72B-4808-BC83-87B752709657}" type="presOf" srcId="{4C14CC45-BC20-4B3A-B54B-1953B09C0E02}" destId="{003ECACC-4C5E-4716-BDF2-1AD492C34FBD}" srcOrd="0" destOrd="0" presId="urn:microsoft.com/office/officeart/2005/8/layout/vProcess5"/>
    <dgm:cxn modelId="{FD1D0C29-B2F6-4705-A511-25CCEEC0E5B9}" type="presOf" srcId="{30255266-2CE8-447B-94CC-D3F34C241D6C}" destId="{6EF38685-20E2-4363-A087-E6F27E4C7E96}" srcOrd="0" destOrd="0" presId="urn:microsoft.com/office/officeart/2005/8/layout/vProcess5"/>
    <dgm:cxn modelId="{AC063D4F-8906-45F8-B8E7-B7D3A6B92FCD}" type="presOf" srcId="{F5653F41-2D7C-4FDA-B0D2-21F4A2900497}" destId="{398F5F5C-C7A2-49BD-9A97-5709DB19762F}" srcOrd="0" destOrd="0" presId="urn:microsoft.com/office/officeart/2005/8/layout/vProcess5"/>
    <dgm:cxn modelId="{9F716D78-1F48-4668-AD19-21E67157DD3D}" type="presOf" srcId="{30255266-2CE8-447B-94CC-D3F34C241D6C}" destId="{DE07858D-51DA-4217-88C5-C83F2BDC0255}" srcOrd="1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4903E486-FD76-4866-B39B-7A53264BB266}" type="presOf" srcId="{17AA8DB5-4AC5-4C04-B12A-A7F2E2A8C632}" destId="{A375014D-72EF-4317-A540-074C2E88B889}" srcOrd="0" destOrd="0" presId="urn:microsoft.com/office/officeart/2005/8/layout/vProcess5"/>
    <dgm:cxn modelId="{368C358E-5EE0-4CBD-B694-E35DD2FCF449}" srcId="{44C8546D-08FD-42F1-AE37-B8DC55411597}" destId="{F5653F41-2D7C-4FDA-B0D2-21F4A2900497}" srcOrd="2" destOrd="0" parTransId="{EE2823BC-C07D-4351-B582-7B18610E5948}" sibTransId="{D183329D-BFF0-455F-833B-6BDBACA174DA}"/>
    <dgm:cxn modelId="{E3F06A91-DD73-483F-911F-53BC6AD2A3AA}" type="presOf" srcId="{17AA8DB5-4AC5-4C04-B12A-A7F2E2A8C632}" destId="{EA2A1AF9-5904-4BC5-A573-9443DA043689}" srcOrd="1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F1AA12A3-4A98-414F-8164-4727C3BC873A}" type="presOf" srcId="{E5A478AC-F796-4851-B50F-37D8D8B1E4D0}" destId="{AD4F62A8-9010-4E6C-A29C-6BABDF8D12DD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A0031CC9-E888-4329-A2E7-27C07945DA49}" type="presOf" srcId="{F5653F41-2D7C-4FDA-B0D2-21F4A2900497}" destId="{A0719909-D37E-47C4-BC5D-BCDCCA1E6266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B8CC3B78-E595-4CC5-9549-DC61E73FE399}" type="presParOf" srcId="{D1833619-A96C-419C-B554-E2B783586848}" destId="{6EF38685-20E2-4363-A087-E6F27E4C7E96}" srcOrd="1" destOrd="0" presId="urn:microsoft.com/office/officeart/2005/8/layout/vProcess5"/>
    <dgm:cxn modelId="{7897E692-59CB-492C-A602-77B14159889D}" type="presParOf" srcId="{D1833619-A96C-419C-B554-E2B783586848}" destId="{A375014D-72EF-4317-A540-074C2E88B889}" srcOrd="2" destOrd="0" presId="urn:microsoft.com/office/officeart/2005/8/layout/vProcess5"/>
    <dgm:cxn modelId="{672BD5C8-408C-4B90-BCC5-A41DBBA87E30}" type="presParOf" srcId="{D1833619-A96C-419C-B554-E2B783586848}" destId="{398F5F5C-C7A2-49BD-9A97-5709DB19762F}" srcOrd="3" destOrd="0" presId="urn:microsoft.com/office/officeart/2005/8/layout/vProcess5"/>
    <dgm:cxn modelId="{05951B0E-465D-4DAB-85EA-777C6CDD4BB1}" type="presParOf" srcId="{D1833619-A96C-419C-B554-E2B783586848}" destId="{AD4F62A8-9010-4E6C-A29C-6BABDF8D12DD}" srcOrd="4" destOrd="0" presId="urn:microsoft.com/office/officeart/2005/8/layout/vProcess5"/>
    <dgm:cxn modelId="{92D5785F-A5D4-4F64-8256-B5E0B84F8D5B}" type="presParOf" srcId="{D1833619-A96C-419C-B554-E2B783586848}" destId="{003ECACC-4C5E-4716-BDF2-1AD492C34FBD}" srcOrd="5" destOrd="0" presId="urn:microsoft.com/office/officeart/2005/8/layout/vProcess5"/>
    <dgm:cxn modelId="{291A90D2-A9D7-4EA3-8D4E-AF922098A0CA}" type="presParOf" srcId="{D1833619-A96C-419C-B554-E2B783586848}" destId="{DE07858D-51DA-4217-88C5-C83F2BDC0255}" srcOrd="6" destOrd="0" presId="urn:microsoft.com/office/officeart/2005/8/layout/vProcess5"/>
    <dgm:cxn modelId="{1E2756AB-5971-4741-8322-61C44CFDB422}" type="presParOf" srcId="{D1833619-A96C-419C-B554-E2B783586848}" destId="{EA2A1AF9-5904-4BC5-A573-9443DA043689}" srcOrd="7" destOrd="0" presId="urn:microsoft.com/office/officeart/2005/8/layout/vProcess5"/>
    <dgm:cxn modelId="{1C387D25-E52D-4C49-B742-F92DCCDF8EBB}" type="presParOf" srcId="{D1833619-A96C-419C-B554-E2B783586848}" destId="{A0719909-D37E-47C4-BC5D-BCDCCA1E626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Push them, roll them, roll over them on soft grass (</a:t>
          </a:r>
          <a:r>
            <a:rPr lang="en-US" dirty="0">
              <a:solidFill>
                <a:srgbClr val="FF0000"/>
              </a:solidFill>
              <a:latin typeface="Trebuchet MS" panose="020B0603020202020204"/>
              <a:ea typeface="+mn-ea"/>
              <a:cs typeface="+mn-cs"/>
            </a:rPr>
            <a:t>not</a:t>
          </a: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dirty="0">
              <a:solidFill>
                <a:srgbClr val="FF0000"/>
              </a:solidFill>
              <a:latin typeface="Trebuchet MS" panose="020B0603020202020204"/>
              <a:ea typeface="+mn-ea"/>
              <a:cs typeface="+mn-cs"/>
            </a:rPr>
            <a:t>concrete</a:t>
          </a:r>
          <a:r>
            <a:rPr lang="en-US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)</a:t>
          </a:r>
          <a:endParaRPr lang="en-US" dirty="0">
            <a:solidFill>
              <a:srgbClr val="FF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5A478AC-F796-4851-B50F-37D8D8B1E4D0}" type="sibTrans" cxnId="{8D6454B7-30D1-4B8F-B1DA-499A8DA1AFC6}">
      <dgm:prSet/>
      <dgm:spPr>
        <a:xfrm>
          <a:off x="4593324" y="693189"/>
          <a:ext cx="594162" cy="594162"/>
        </a:xfr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17AA8DB5-4AC5-4C04-B12A-A7F2E2A8C632}">
      <dgm:prSet/>
      <dgm:spPr>
        <a:xfrm>
          <a:off x="457719" y="1066445"/>
          <a:ext cx="5187487" cy="914096"/>
        </a:xfr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 an obstacle course</a:t>
          </a:r>
        </a:p>
      </dgm:t>
    </dgm:pt>
    <dgm:pt modelId="{4C14CC45-BC20-4B3A-B54B-1953B09C0E02}" type="sibTrans" cxnId="{67456C84-A663-4ABB-A56F-0C16957101F4}">
      <dgm:prSet/>
      <dgm:spPr>
        <a:xfrm>
          <a:off x="5051043" y="1753541"/>
          <a:ext cx="594162" cy="594162"/>
        </a:xfr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F5653F41-2D7C-4FDA-B0D2-21F4A2900497}">
      <dgm:prSet/>
      <dgm:spPr>
        <a:xfrm>
          <a:off x="915438" y="2132891"/>
          <a:ext cx="5187487" cy="914096"/>
        </a:xfr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 dens, forts, bridges </a:t>
          </a:r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D1C5A680-8FD5-4CAF-B234-8FE91764A146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2C8F358E-2A29-4571-8AAA-B3D8B6FC6C64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B37FE94D-053F-4AAD-84C5-B58B7F066B67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1CF9EB3C-2793-4618-8C14-A4A8CCBAD4AB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0FB58635-0CE2-4BBC-A824-3D7C988750A9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31DF3FFD-DBED-4AF6-B9F0-A6E0BE1B1E59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1B7FA39F-7B7B-47BE-826F-2EB396C91982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43BD8BE6-B85A-49A8-8EFA-D9367D3DEE0B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7739900-6E66-4DE5-8E4A-5B54914782FF}" type="presOf" srcId="{17AA8DB5-4AC5-4C04-B12A-A7F2E2A8C632}" destId="{2C8F358E-2A29-4571-8AAA-B3D8B6FC6C64}" srcOrd="0" destOrd="0" presId="urn:microsoft.com/office/officeart/2005/8/layout/vProcess5"/>
    <dgm:cxn modelId="{932C240F-0D99-40A4-A0E0-1AABC5534429}" type="presOf" srcId="{4C14CC45-BC20-4B3A-B54B-1953B09C0E02}" destId="{0FB58635-0CE2-4BBC-A824-3D7C988750A9}" srcOrd="0" destOrd="0" presId="urn:microsoft.com/office/officeart/2005/8/layout/vProcess5"/>
    <dgm:cxn modelId="{E0622414-B4FA-4943-A365-CEDDFE7B80F2}" type="presOf" srcId="{F5653F41-2D7C-4FDA-B0D2-21F4A2900497}" destId="{43BD8BE6-B85A-49A8-8EFA-D9367D3DEE0B}" srcOrd="1" destOrd="0" presId="urn:microsoft.com/office/officeart/2005/8/layout/vProcess5"/>
    <dgm:cxn modelId="{C4A43339-D2D5-4F71-9FAB-F38417838188}" type="presOf" srcId="{17AA8DB5-4AC5-4C04-B12A-A7F2E2A8C632}" destId="{1B7FA39F-7B7B-47BE-826F-2EB396C91982}" srcOrd="1" destOrd="0" presId="urn:microsoft.com/office/officeart/2005/8/layout/vProcess5"/>
    <dgm:cxn modelId="{D97CAE64-C093-4104-9552-342B08E6A194}" type="presOf" srcId="{E5A478AC-F796-4851-B50F-37D8D8B1E4D0}" destId="{1CF9EB3C-2793-4618-8C14-A4A8CCBAD4AB}" srcOrd="0" destOrd="0" presId="urn:microsoft.com/office/officeart/2005/8/layout/vProcess5"/>
    <dgm:cxn modelId="{4F7F7A73-90AE-4763-A957-862417B0311F}" type="presOf" srcId="{30255266-2CE8-447B-94CC-D3F34C241D6C}" destId="{D1C5A680-8FD5-4CAF-B234-8FE91764A146}" srcOrd="0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368C358E-5EE0-4CBD-B694-E35DD2FCF449}" srcId="{44C8546D-08FD-42F1-AE37-B8DC55411597}" destId="{F5653F41-2D7C-4FDA-B0D2-21F4A2900497}" srcOrd="2" destOrd="0" parTransId="{EE2823BC-C07D-4351-B582-7B18610E5948}" sibTransId="{D183329D-BFF0-455F-833B-6BDBACA174DA}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DA0D0FD2-0700-4F1D-AF49-9A50F9CD8AB1}" type="presOf" srcId="{F5653F41-2D7C-4FDA-B0D2-21F4A2900497}" destId="{B37FE94D-053F-4AAD-84C5-B58B7F066B67}" srcOrd="0" destOrd="0" presId="urn:microsoft.com/office/officeart/2005/8/layout/vProcess5"/>
    <dgm:cxn modelId="{2929BAF4-F3F9-4613-A92C-0F41B9A5CBE7}" type="presOf" srcId="{30255266-2CE8-447B-94CC-D3F34C241D6C}" destId="{31DF3FFD-DBED-4AF6-B9F0-A6E0BE1B1E59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03FE7400-2BCC-4538-950B-174F01872E7E}" type="presParOf" srcId="{D1833619-A96C-419C-B554-E2B783586848}" destId="{D1C5A680-8FD5-4CAF-B234-8FE91764A146}" srcOrd="1" destOrd="0" presId="urn:microsoft.com/office/officeart/2005/8/layout/vProcess5"/>
    <dgm:cxn modelId="{E41CD203-C248-427C-B1DE-681D60BB7600}" type="presParOf" srcId="{D1833619-A96C-419C-B554-E2B783586848}" destId="{2C8F358E-2A29-4571-8AAA-B3D8B6FC6C64}" srcOrd="2" destOrd="0" presId="urn:microsoft.com/office/officeart/2005/8/layout/vProcess5"/>
    <dgm:cxn modelId="{519A90EA-93B6-4168-848A-3F4B7CE27BD3}" type="presParOf" srcId="{D1833619-A96C-419C-B554-E2B783586848}" destId="{B37FE94D-053F-4AAD-84C5-B58B7F066B67}" srcOrd="3" destOrd="0" presId="urn:microsoft.com/office/officeart/2005/8/layout/vProcess5"/>
    <dgm:cxn modelId="{D146F725-99AA-4692-BDF3-72488E424174}" type="presParOf" srcId="{D1833619-A96C-419C-B554-E2B783586848}" destId="{1CF9EB3C-2793-4618-8C14-A4A8CCBAD4AB}" srcOrd="4" destOrd="0" presId="urn:microsoft.com/office/officeart/2005/8/layout/vProcess5"/>
    <dgm:cxn modelId="{4464A9C0-4DF1-44EA-9249-B1BAAB5F312A}" type="presParOf" srcId="{D1833619-A96C-419C-B554-E2B783586848}" destId="{0FB58635-0CE2-4BBC-A824-3D7C988750A9}" srcOrd="5" destOrd="0" presId="urn:microsoft.com/office/officeart/2005/8/layout/vProcess5"/>
    <dgm:cxn modelId="{553C3F96-C080-456D-8C6F-D0D0F19B7AC5}" type="presParOf" srcId="{D1833619-A96C-419C-B554-E2B783586848}" destId="{31DF3FFD-DBED-4AF6-B9F0-A6E0BE1B1E59}" srcOrd="6" destOrd="0" presId="urn:microsoft.com/office/officeart/2005/8/layout/vProcess5"/>
    <dgm:cxn modelId="{71958CA8-3A0D-4D0F-BB95-BF670D2D88B0}" type="presParOf" srcId="{D1833619-A96C-419C-B554-E2B783586848}" destId="{1B7FA39F-7B7B-47BE-826F-2EB396C91982}" srcOrd="7" destOrd="0" presId="urn:microsoft.com/office/officeart/2005/8/layout/vProcess5"/>
    <dgm:cxn modelId="{FA7E78F4-7A7D-4BCA-B7F8-5643C56E786A}" type="presParOf" srcId="{D1833619-A96C-419C-B554-E2B783586848}" destId="{43BD8BE6-B85A-49A8-8EFA-D9367D3DEE0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Plastic drums </a:t>
          </a:r>
        </a:p>
        <a:p>
          <a:pPr algn="ctr"/>
          <a:r>
            <a:rPr lang="en-GB" dirty="0"/>
            <a:t>Play team will remain vigilant about correct use. 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Don’t stand on top of them as there’s a risk of falling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238193D2-D730-4FDC-9873-7D529B5301C9}">
      <dgm:prSet/>
      <dgm:spPr/>
      <dgm:t>
        <a:bodyPr/>
        <a:lstStyle/>
        <a:p>
          <a:endParaRPr lang="en-US" dirty="0"/>
        </a:p>
      </dgm:t>
    </dgm:pt>
    <dgm:pt modelId="{2378F82B-03DB-4778-BB23-E7B0C1B951E0}" type="parTrans" cxnId="{7F9FAEDD-8773-417C-BC6B-30CC90AA9320}">
      <dgm:prSet/>
      <dgm:spPr/>
    </dgm:pt>
    <dgm:pt modelId="{E50F5D0A-EF63-4015-8D81-AC34EA607CFE}" type="sibTrans" cxnId="{7F9FAEDD-8773-417C-BC6B-30CC90AA9320}">
      <dgm:prSet/>
      <dgm:spPr/>
    </dgm:pt>
    <dgm:pt modelId="{71214FEB-29DE-4A23-B376-C0C489C7AEC0}">
      <dgm:prSet/>
      <dgm:spPr/>
      <dgm:t>
        <a:bodyPr/>
        <a:lstStyle/>
        <a:p>
          <a:r>
            <a:rPr lang="en-US" dirty="0"/>
            <a:t>Don’t get inside the drums</a:t>
          </a:r>
        </a:p>
      </dgm:t>
    </dgm:pt>
    <dgm:pt modelId="{3169BC6E-F35D-4B8F-8B8B-833DD8244FF0}" type="parTrans" cxnId="{B22E3D74-65A5-45B8-86BE-0028A22B93C8}">
      <dgm:prSet/>
      <dgm:spPr/>
    </dgm:pt>
    <dgm:pt modelId="{5F195F0A-16C7-4530-99BB-0365EA02EEE4}" type="sibTrans" cxnId="{B22E3D74-65A5-45B8-86BE-0028A22B93C8}">
      <dgm:prSet/>
      <dgm:spPr/>
    </dgm:pt>
    <dgm:pt modelId="{04C8CE07-889C-4318-BB4C-939654FA15BB}">
      <dgm:prSet/>
      <dgm:spPr/>
      <dgm:t>
        <a:bodyPr/>
        <a:lstStyle/>
        <a:p>
          <a:r>
            <a:rPr lang="en-US" dirty="0"/>
            <a:t>Don’t try to pick them up as they are heavy</a:t>
          </a:r>
        </a:p>
      </dgm:t>
    </dgm:pt>
    <dgm:pt modelId="{5DB9C07A-14D0-49F3-8351-023734453B8A}" type="parTrans" cxnId="{B5B123A6-A033-4F1C-8BFA-44709468BFF6}">
      <dgm:prSet/>
      <dgm:spPr/>
    </dgm:pt>
    <dgm:pt modelId="{C06D456E-E14A-4EBE-B472-6E49103A8701}" type="sibTrans" cxnId="{B5B123A6-A033-4F1C-8BFA-44709468BFF6}">
      <dgm:prSet/>
      <dgm:spPr/>
    </dgm:pt>
    <dgm:pt modelId="{87B87B49-753C-464A-96AF-780F44728063}">
      <dgm:prSet/>
      <dgm:spPr/>
      <dgm:t>
        <a:bodyPr/>
        <a:lstStyle/>
        <a:p>
          <a:endParaRPr lang="en-US" dirty="0"/>
        </a:p>
      </dgm:t>
    </dgm:pt>
    <dgm:pt modelId="{164FC0FF-B4C2-4071-9ED3-11D81F34DA05}" type="parTrans" cxnId="{5B972D18-D553-4E4F-8180-8DDA1D884B4A}">
      <dgm:prSet/>
      <dgm:spPr/>
    </dgm:pt>
    <dgm:pt modelId="{9EEBEF61-A990-4688-9CD7-7850187EE113}" type="sibTrans" cxnId="{5B972D18-D553-4E4F-8180-8DDA1D884B4A}">
      <dgm:prSet/>
      <dgm:spPr/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5C93017-FEEB-4FE0-919F-2BC5624C1B9F}" type="presOf" srcId="{04C8CE07-889C-4318-BB4C-939654FA15BB}" destId="{64539474-E16B-4F98-A077-19CA151BB17C}" srcOrd="0" destOrd="2" presId="urn:microsoft.com/office/officeart/2005/8/layout/vList2"/>
    <dgm:cxn modelId="{5B972D18-D553-4E4F-8180-8DDA1D884B4A}" srcId="{09D6EDA5-A781-4B92-90D9-56F62A17CB46}" destId="{87B87B49-753C-464A-96AF-780F44728063}" srcOrd="3" destOrd="0" parTransId="{164FC0FF-B4C2-4071-9ED3-11D81F34DA05}" sibTransId="{9EEBEF61-A990-4688-9CD7-7850187EE113}"/>
    <dgm:cxn modelId="{1B65AA19-CB59-4C25-B10E-D2E61307277D}" type="presOf" srcId="{87B87B49-753C-464A-96AF-780F44728063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7E899045-F749-4E2B-A3CD-81FC40507F5A}" type="presOf" srcId="{238193D2-D730-4FDC-9873-7D529B5301C9}" destId="{64539474-E16B-4F98-A077-19CA151BB17C}" srcOrd="0" destOrd="4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B22E3D74-65A5-45B8-86BE-0028A22B93C8}" srcId="{09D6EDA5-A781-4B92-90D9-56F62A17CB46}" destId="{71214FEB-29DE-4A23-B376-C0C489C7AEC0}" srcOrd="1" destOrd="0" parTransId="{3169BC6E-F35D-4B8F-8B8B-833DD8244FF0}" sibTransId="{5F195F0A-16C7-4530-99BB-0365EA02EEE4}"/>
    <dgm:cxn modelId="{B5B123A6-A033-4F1C-8BFA-44709468BFF6}" srcId="{09D6EDA5-A781-4B92-90D9-56F62A17CB46}" destId="{04C8CE07-889C-4318-BB4C-939654FA15BB}" srcOrd="2" destOrd="0" parTransId="{5DB9C07A-14D0-49F3-8351-023734453B8A}" sibTransId="{C06D456E-E14A-4EBE-B472-6E49103A8701}"/>
    <dgm:cxn modelId="{1EF337D7-B961-4680-A5F9-9C9F8E68EC4D}" type="presOf" srcId="{71214FEB-29DE-4A23-B376-C0C489C7AEC0}" destId="{64539474-E16B-4F98-A077-19CA151BB17C}" srcOrd="0" destOrd="1" presId="urn:microsoft.com/office/officeart/2005/8/layout/vList2"/>
    <dgm:cxn modelId="{7F9FAEDD-8773-417C-BC6B-30CC90AA9320}" srcId="{09D6EDA5-A781-4B92-90D9-56F62A17CB46}" destId="{238193D2-D730-4FDC-9873-7D529B5301C9}" srcOrd="4" destOrd="0" parTransId="{2378F82B-03DB-4778-BB23-E7B0C1B951E0}" sibTransId="{E50F5D0A-EF63-4015-8D81-AC34EA607CFE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US" dirty="0"/>
            <a:t>Cardboard boxes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Please don’t intentionally tear or rip up boxes as it litters the woods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238193D2-D730-4FDC-9873-7D529B5301C9}">
      <dgm:prSet/>
      <dgm:spPr/>
      <dgm:t>
        <a:bodyPr/>
        <a:lstStyle/>
        <a:p>
          <a:endParaRPr lang="en-US" dirty="0"/>
        </a:p>
      </dgm:t>
    </dgm:pt>
    <dgm:pt modelId="{2378F82B-03DB-4778-BB23-E7B0C1B951E0}" type="parTrans" cxnId="{7F9FAEDD-8773-417C-BC6B-30CC90AA9320}">
      <dgm:prSet/>
      <dgm:spPr/>
      <dgm:t>
        <a:bodyPr/>
        <a:lstStyle/>
        <a:p>
          <a:endParaRPr lang="en-GB"/>
        </a:p>
      </dgm:t>
    </dgm:pt>
    <dgm:pt modelId="{E50F5D0A-EF63-4015-8D81-AC34EA607CFE}" type="sibTrans" cxnId="{7F9FAEDD-8773-417C-BC6B-30CC90AA9320}">
      <dgm:prSet/>
      <dgm:spPr/>
      <dgm:t>
        <a:bodyPr/>
        <a:lstStyle/>
        <a:p>
          <a:endParaRPr lang="en-GB"/>
        </a:p>
      </dgm:t>
    </dgm:pt>
    <dgm:pt modelId="{71214FEB-29DE-4A23-B376-C0C489C7AEC0}">
      <dgm:prSet/>
      <dgm:spPr/>
      <dgm:t>
        <a:bodyPr/>
        <a:lstStyle/>
        <a:p>
          <a:r>
            <a:rPr lang="en-US" dirty="0"/>
            <a:t>Don’t throw boxes incase the hit others</a:t>
          </a:r>
        </a:p>
      </dgm:t>
    </dgm:pt>
    <dgm:pt modelId="{3169BC6E-F35D-4B8F-8B8B-833DD8244FF0}" type="parTrans" cxnId="{B22E3D74-65A5-45B8-86BE-0028A22B93C8}">
      <dgm:prSet/>
      <dgm:spPr/>
      <dgm:t>
        <a:bodyPr/>
        <a:lstStyle/>
        <a:p>
          <a:endParaRPr lang="en-GB"/>
        </a:p>
      </dgm:t>
    </dgm:pt>
    <dgm:pt modelId="{5F195F0A-16C7-4530-99BB-0365EA02EEE4}" type="sibTrans" cxnId="{B22E3D74-65A5-45B8-86BE-0028A22B93C8}">
      <dgm:prSet/>
      <dgm:spPr/>
      <dgm:t>
        <a:bodyPr/>
        <a:lstStyle/>
        <a:p>
          <a:endParaRPr lang="en-GB"/>
        </a:p>
      </dgm:t>
    </dgm:pt>
    <dgm:pt modelId="{04C8CE07-889C-4318-BB4C-939654FA15BB}">
      <dgm:prSet/>
      <dgm:spPr/>
      <dgm:t>
        <a:bodyPr/>
        <a:lstStyle/>
        <a:p>
          <a:r>
            <a:rPr lang="en-US" dirty="0"/>
            <a:t>No boxes out if its raining</a:t>
          </a:r>
        </a:p>
      </dgm:t>
    </dgm:pt>
    <dgm:pt modelId="{5DB9C07A-14D0-49F3-8351-023734453B8A}" type="parTrans" cxnId="{B5B123A6-A033-4F1C-8BFA-44709468BFF6}">
      <dgm:prSet/>
      <dgm:spPr/>
      <dgm:t>
        <a:bodyPr/>
        <a:lstStyle/>
        <a:p>
          <a:endParaRPr lang="en-GB"/>
        </a:p>
      </dgm:t>
    </dgm:pt>
    <dgm:pt modelId="{C06D456E-E14A-4EBE-B472-6E49103A8701}" type="sibTrans" cxnId="{B5B123A6-A033-4F1C-8BFA-44709468BFF6}">
      <dgm:prSet/>
      <dgm:spPr/>
      <dgm:t>
        <a:bodyPr/>
        <a:lstStyle/>
        <a:p>
          <a:endParaRPr lang="en-GB"/>
        </a:p>
      </dgm:t>
    </dgm:pt>
    <dgm:pt modelId="{87B87B49-753C-464A-96AF-780F44728063}">
      <dgm:prSet/>
      <dgm:spPr/>
      <dgm:t>
        <a:bodyPr/>
        <a:lstStyle/>
        <a:p>
          <a:endParaRPr lang="en-US" dirty="0"/>
        </a:p>
      </dgm:t>
    </dgm:pt>
    <dgm:pt modelId="{164FC0FF-B4C2-4071-9ED3-11D81F34DA05}" type="parTrans" cxnId="{5B972D18-D553-4E4F-8180-8DDA1D884B4A}">
      <dgm:prSet/>
      <dgm:spPr/>
      <dgm:t>
        <a:bodyPr/>
        <a:lstStyle/>
        <a:p>
          <a:endParaRPr lang="en-GB"/>
        </a:p>
      </dgm:t>
    </dgm:pt>
    <dgm:pt modelId="{9EEBEF61-A990-4688-9CD7-7850187EE113}" type="sibTrans" cxnId="{5B972D18-D553-4E4F-8180-8DDA1D884B4A}">
      <dgm:prSet/>
      <dgm:spPr/>
      <dgm:t>
        <a:bodyPr/>
        <a:lstStyle/>
        <a:p>
          <a:endParaRPr lang="en-GB"/>
        </a:p>
      </dgm:t>
    </dgm:pt>
    <dgm:pt modelId="{28F8A48B-F894-466F-B06D-C4E2AB1E24B8}">
      <dgm:prSet/>
      <dgm:spPr/>
      <dgm:t>
        <a:bodyPr/>
        <a:lstStyle/>
        <a:p>
          <a:r>
            <a:rPr lang="en-US" dirty="0"/>
            <a:t>No jumping on boxes</a:t>
          </a:r>
        </a:p>
      </dgm:t>
    </dgm:pt>
    <dgm:pt modelId="{10449253-11E1-4C1A-90B0-1D5C9CDD2E80}" type="parTrans" cxnId="{4662185E-CCCA-4808-8ADB-4DA4C4ACCD63}">
      <dgm:prSet/>
      <dgm:spPr/>
      <dgm:t>
        <a:bodyPr/>
        <a:lstStyle/>
        <a:p>
          <a:endParaRPr lang="en-GB"/>
        </a:p>
      </dgm:t>
    </dgm:pt>
    <dgm:pt modelId="{60A6B876-7A91-4BA9-AB90-B80F1FE3FE32}" type="sibTrans" cxnId="{4662185E-CCCA-4808-8ADB-4DA4C4ACCD63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5C93017-FEEB-4FE0-919F-2BC5624C1B9F}" type="presOf" srcId="{04C8CE07-889C-4318-BB4C-939654FA15BB}" destId="{64539474-E16B-4F98-A077-19CA151BB17C}" srcOrd="0" destOrd="2" presId="urn:microsoft.com/office/officeart/2005/8/layout/vList2"/>
    <dgm:cxn modelId="{5B972D18-D553-4E4F-8180-8DDA1D884B4A}" srcId="{09D6EDA5-A781-4B92-90D9-56F62A17CB46}" destId="{87B87B49-753C-464A-96AF-780F44728063}" srcOrd="4" destOrd="0" parTransId="{164FC0FF-B4C2-4071-9ED3-11D81F34DA05}" sibTransId="{9EEBEF61-A990-4688-9CD7-7850187EE113}"/>
    <dgm:cxn modelId="{1B65AA19-CB59-4C25-B10E-D2E61307277D}" type="presOf" srcId="{87B87B49-753C-464A-96AF-780F44728063}" destId="{64539474-E16B-4F98-A077-19CA151BB17C}" srcOrd="0" destOrd="4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4F58103A-60B9-499A-887F-9548BA25E7BF}" type="presOf" srcId="{28F8A48B-F894-466F-B06D-C4E2AB1E24B8}" destId="{64539474-E16B-4F98-A077-19CA151BB17C}" srcOrd="0" destOrd="3" presId="urn:microsoft.com/office/officeart/2005/8/layout/vList2"/>
    <dgm:cxn modelId="{4662185E-CCCA-4808-8ADB-4DA4C4ACCD63}" srcId="{09D6EDA5-A781-4B92-90D9-56F62A17CB46}" destId="{28F8A48B-F894-466F-B06D-C4E2AB1E24B8}" srcOrd="3" destOrd="0" parTransId="{10449253-11E1-4C1A-90B0-1D5C9CDD2E80}" sibTransId="{60A6B876-7A91-4BA9-AB90-B80F1FE3FE32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7E899045-F749-4E2B-A3CD-81FC40507F5A}" type="presOf" srcId="{238193D2-D730-4FDC-9873-7D529B5301C9}" destId="{64539474-E16B-4F98-A077-19CA151BB17C}" srcOrd="0" destOrd="5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B22E3D74-65A5-45B8-86BE-0028A22B93C8}" srcId="{09D6EDA5-A781-4B92-90D9-56F62A17CB46}" destId="{71214FEB-29DE-4A23-B376-C0C489C7AEC0}" srcOrd="1" destOrd="0" parTransId="{3169BC6E-F35D-4B8F-8B8B-833DD8244FF0}" sibTransId="{5F195F0A-16C7-4530-99BB-0365EA02EEE4}"/>
    <dgm:cxn modelId="{B5B123A6-A033-4F1C-8BFA-44709468BFF6}" srcId="{09D6EDA5-A781-4B92-90D9-56F62A17CB46}" destId="{04C8CE07-889C-4318-BB4C-939654FA15BB}" srcOrd="2" destOrd="0" parTransId="{5DB9C07A-14D0-49F3-8351-023734453B8A}" sibTransId="{C06D456E-E14A-4EBE-B472-6E49103A8701}"/>
    <dgm:cxn modelId="{1EF337D7-B961-4680-A5F9-9C9F8E68EC4D}" type="presOf" srcId="{71214FEB-29DE-4A23-B376-C0C489C7AEC0}" destId="{64539474-E16B-4F98-A077-19CA151BB17C}" srcOrd="0" destOrd="1" presId="urn:microsoft.com/office/officeart/2005/8/layout/vList2"/>
    <dgm:cxn modelId="{7F9FAEDD-8773-417C-BC6B-30CC90AA9320}" srcId="{09D6EDA5-A781-4B92-90D9-56F62A17CB46}" destId="{238193D2-D730-4FDC-9873-7D529B5301C9}" srcOrd="5" destOrd="0" parTransId="{2378F82B-03DB-4778-BB23-E7B0C1B951E0}" sibTransId="{E50F5D0A-EF63-4015-8D81-AC34EA607CFE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3600" dirty="0"/>
            <a:t>Polite reminder</a:t>
          </a:r>
          <a:r>
            <a:rPr lang="en-US" sz="3600" baseline="0" dirty="0"/>
            <a:t> </a:t>
          </a:r>
          <a:endParaRPr lang="en-US" sz="3600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r>
            <a:rPr lang="en-US" sz="2900" dirty="0"/>
            <a:t>When you have finished using equipment put it away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238193D2-D730-4FDC-9873-7D529B5301C9}">
      <dgm:prSet/>
      <dgm:spPr/>
      <dgm:t>
        <a:bodyPr/>
        <a:lstStyle/>
        <a:p>
          <a:endParaRPr lang="en-US" sz="2000" dirty="0"/>
        </a:p>
      </dgm:t>
    </dgm:pt>
    <dgm:pt modelId="{2378F82B-03DB-4778-BB23-E7B0C1B951E0}" type="parTrans" cxnId="{7F9FAEDD-8773-417C-BC6B-30CC90AA9320}">
      <dgm:prSet/>
      <dgm:spPr/>
      <dgm:t>
        <a:bodyPr/>
        <a:lstStyle/>
        <a:p>
          <a:endParaRPr lang="en-GB"/>
        </a:p>
      </dgm:t>
    </dgm:pt>
    <dgm:pt modelId="{E50F5D0A-EF63-4015-8D81-AC34EA607CFE}" type="sibTrans" cxnId="{7F9FAEDD-8773-417C-BC6B-30CC90AA9320}">
      <dgm:prSet/>
      <dgm:spPr/>
      <dgm:t>
        <a:bodyPr/>
        <a:lstStyle/>
        <a:p>
          <a:endParaRPr lang="en-GB"/>
        </a:p>
      </dgm:t>
    </dgm:pt>
    <dgm:pt modelId="{87B87B49-753C-464A-96AF-780F44728063}">
      <dgm:prSet/>
      <dgm:spPr/>
      <dgm:t>
        <a:bodyPr/>
        <a:lstStyle/>
        <a:p>
          <a:endParaRPr lang="en-US" sz="2000" dirty="0"/>
        </a:p>
      </dgm:t>
    </dgm:pt>
    <dgm:pt modelId="{164FC0FF-B4C2-4071-9ED3-11D81F34DA05}" type="parTrans" cxnId="{5B972D18-D553-4E4F-8180-8DDA1D884B4A}">
      <dgm:prSet/>
      <dgm:spPr/>
      <dgm:t>
        <a:bodyPr/>
        <a:lstStyle/>
        <a:p>
          <a:endParaRPr lang="en-GB"/>
        </a:p>
      </dgm:t>
    </dgm:pt>
    <dgm:pt modelId="{9EEBEF61-A990-4688-9CD7-7850187EE113}" type="sibTrans" cxnId="{5B972D18-D553-4E4F-8180-8DDA1D884B4A}">
      <dgm:prSet/>
      <dgm:spPr/>
      <dgm:t>
        <a:bodyPr/>
        <a:lstStyle/>
        <a:p>
          <a:endParaRPr lang="en-GB"/>
        </a:p>
      </dgm:t>
    </dgm:pt>
    <dgm:pt modelId="{EF74AB8C-158C-4CB1-842B-7BEAFB459472}">
      <dgm:prSet/>
      <dgm:spPr/>
      <dgm:t>
        <a:bodyPr/>
        <a:lstStyle/>
        <a:p>
          <a:endParaRPr lang="en-US" sz="2000" dirty="0"/>
        </a:p>
      </dgm:t>
    </dgm:pt>
    <dgm:pt modelId="{47DC4E55-72E6-4966-9FDE-5EDCE8EDABF7}" type="parTrans" cxnId="{875ADE18-27A9-4EB3-B2BD-1DBB5E23B425}">
      <dgm:prSet/>
      <dgm:spPr/>
      <dgm:t>
        <a:bodyPr/>
        <a:lstStyle/>
        <a:p>
          <a:endParaRPr lang="en-GB"/>
        </a:p>
      </dgm:t>
    </dgm:pt>
    <dgm:pt modelId="{CF572940-D178-457E-AC08-8771507F9132}" type="sibTrans" cxnId="{875ADE18-27A9-4EB3-B2BD-1DBB5E23B425}">
      <dgm:prSet/>
      <dgm:spPr/>
      <dgm:t>
        <a:bodyPr/>
        <a:lstStyle/>
        <a:p>
          <a:endParaRPr lang="en-GB"/>
        </a:p>
      </dgm:t>
    </dgm:pt>
    <dgm:pt modelId="{B80D736E-A646-4E77-8FE5-9ACF1C9E436C}">
      <dgm:prSet custT="1"/>
      <dgm:spPr/>
      <dgm:t>
        <a:bodyPr/>
        <a:lstStyle/>
        <a:p>
          <a:r>
            <a:rPr lang="en-US" sz="2900" dirty="0"/>
            <a:t>If you hit a ball in the bushes, please go and collect it </a:t>
          </a:r>
        </a:p>
      </dgm:t>
    </dgm:pt>
    <dgm:pt modelId="{375BF9DE-E0C1-4062-88A3-E76F7967F2AB}" type="parTrans" cxnId="{CE5EE130-BF0B-459C-A692-315979FA61ED}">
      <dgm:prSet/>
      <dgm:spPr/>
      <dgm:t>
        <a:bodyPr/>
        <a:lstStyle/>
        <a:p>
          <a:endParaRPr lang="en-GB"/>
        </a:p>
      </dgm:t>
    </dgm:pt>
    <dgm:pt modelId="{85F3C160-0BB5-49B2-83CD-317194FA630F}" type="sibTrans" cxnId="{CE5EE130-BF0B-459C-A692-315979FA61ED}">
      <dgm:prSet/>
      <dgm:spPr/>
      <dgm:t>
        <a:bodyPr/>
        <a:lstStyle/>
        <a:p>
          <a:endParaRPr lang="en-GB"/>
        </a:p>
      </dgm:t>
    </dgm:pt>
    <dgm:pt modelId="{F6FC9602-BD91-4BCA-9466-EA7B7E8ED5BE}">
      <dgm:prSet custT="1"/>
      <dgm:spPr/>
      <dgm:t>
        <a:bodyPr/>
        <a:lstStyle/>
        <a:p>
          <a:r>
            <a:rPr lang="en-US" sz="2900" dirty="0"/>
            <a:t>Make sure all equipment is tidied away. Check the floors as Lego and small world has been found under benches</a:t>
          </a:r>
        </a:p>
      </dgm:t>
    </dgm:pt>
    <dgm:pt modelId="{6204FF91-EE4E-46EA-8A8B-734FB190EF4D}" type="parTrans" cxnId="{7173F06B-6C49-4ECF-8E0C-B9EF66582E5B}">
      <dgm:prSet/>
      <dgm:spPr/>
      <dgm:t>
        <a:bodyPr/>
        <a:lstStyle/>
        <a:p>
          <a:endParaRPr lang="en-GB"/>
        </a:p>
      </dgm:t>
    </dgm:pt>
    <dgm:pt modelId="{B18EE71B-DE8D-44A0-A2C4-3766FA4CA96D}" type="sibTrans" cxnId="{7173F06B-6C49-4ECF-8E0C-B9EF66582E5B}">
      <dgm:prSet/>
      <dgm:spPr/>
      <dgm:t>
        <a:bodyPr/>
        <a:lstStyle/>
        <a:p>
          <a:endParaRPr lang="en-GB"/>
        </a:p>
      </dgm:t>
    </dgm:pt>
    <dgm:pt modelId="{0DA6F474-4370-4932-BEFA-9B4829DBFB95}">
      <dgm:prSet/>
      <dgm:spPr/>
      <dgm:t>
        <a:bodyPr/>
        <a:lstStyle/>
        <a:p>
          <a:endParaRPr lang="en-US" sz="2000" dirty="0"/>
        </a:p>
      </dgm:t>
    </dgm:pt>
    <dgm:pt modelId="{7781B0F3-3450-41B5-9A99-9D3AA5436DF4}" type="parTrans" cxnId="{6CBA3D9F-0901-4E4A-A67E-72CE107C397B}">
      <dgm:prSet/>
      <dgm:spPr/>
      <dgm:t>
        <a:bodyPr/>
        <a:lstStyle/>
        <a:p>
          <a:endParaRPr lang="en-GB"/>
        </a:p>
      </dgm:t>
    </dgm:pt>
    <dgm:pt modelId="{673B8F43-22D1-44B7-BE30-69A346B2C62D}" type="sibTrans" cxnId="{6CBA3D9F-0901-4E4A-A67E-72CE107C397B}">
      <dgm:prSet/>
      <dgm:spPr/>
      <dgm:t>
        <a:bodyPr/>
        <a:lstStyle/>
        <a:p>
          <a:endParaRPr lang="en-GB"/>
        </a:p>
      </dgm:t>
    </dgm:pt>
    <dgm:pt modelId="{CC3D071A-1533-4CA7-AA22-96C6FCCC830B}">
      <dgm:prSet custT="1"/>
      <dgm:spPr/>
      <dgm:t>
        <a:bodyPr/>
        <a:lstStyle/>
        <a:p>
          <a:r>
            <a:rPr lang="en-US" sz="2900" dirty="0"/>
            <a:t>Put equipment in correct boxes- boxes are labelled</a:t>
          </a:r>
        </a:p>
      </dgm:t>
    </dgm:pt>
    <dgm:pt modelId="{CBC91858-B489-40E2-BB8D-277CE5C11895}" type="parTrans" cxnId="{E07493BB-7E75-4875-8487-C4D737BD9E27}">
      <dgm:prSet/>
      <dgm:spPr/>
      <dgm:t>
        <a:bodyPr/>
        <a:lstStyle/>
        <a:p>
          <a:endParaRPr lang="en-GB"/>
        </a:p>
      </dgm:t>
    </dgm:pt>
    <dgm:pt modelId="{8561BA3B-B20A-4528-BD92-ACAE022BC830}" type="sibTrans" cxnId="{E07493BB-7E75-4875-8487-C4D737BD9E27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B972D18-D553-4E4F-8180-8DDA1D884B4A}" srcId="{09D6EDA5-A781-4B92-90D9-56F62A17CB46}" destId="{87B87B49-753C-464A-96AF-780F44728063}" srcOrd="6" destOrd="0" parTransId="{164FC0FF-B4C2-4071-9ED3-11D81F34DA05}" sibTransId="{9EEBEF61-A990-4688-9CD7-7850187EE113}"/>
    <dgm:cxn modelId="{875ADE18-27A9-4EB3-B2BD-1DBB5E23B425}" srcId="{09D6EDA5-A781-4B92-90D9-56F62A17CB46}" destId="{EF74AB8C-158C-4CB1-842B-7BEAFB459472}" srcOrd="5" destOrd="0" parTransId="{47DC4E55-72E6-4966-9FDE-5EDCE8EDABF7}" sibTransId="{CF572940-D178-457E-AC08-8771507F9132}"/>
    <dgm:cxn modelId="{1B65AA19-CB59-4C25-B10E-D2E61307277D}" type="presOf" srcId="{87B87B49-753C-464A-96AF-780F44728063}" destId="{64539474-E16B-4F98-A077-19CA151BB17C}" srcOrd="0" destOrd="6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CE5EE130-BF0B-459C-A692-315979FA61ED}" srcId="{09D6EDA5-A781-4B92-90D9-56F62A17CB46}" destId="{B80D736E-A646-4E77-8FE5-9ACF1C9E436C}" srcOrd="1" destOrd="0" parTransId="{375BF9DE-E0C1-4062-88A3-E76F7967F2AB}" sibTransId="{85F3C160-0BB5-49B2-83CD-317194FA630F}"/>
    <dgm:cxn modelId="{F53B743A-737B-4F51-9647-2832508DB7BB}" type="presOf" srcId="{EF74AB8C-158C-4CB1-842B-7BEAFB459472}" destId="{64539474-E16B-4F98-A077-19CA151BB17C}" srcOrd="0" destOrd="5" presId="urn:microsoft.com/office/officeart/2005/8/layout/vList2"/>
    <dgm:cxn modelId="{E54B363D-938C-46CB-8CDC-C65F747F2415}" type="presOf" srcId="{0DA6F474-4370-4932-BEFA-9B4829DBFB95}" destId="{64539474-E16B-4F98-A077-19CA151BB17C}" srcOrd="0" destOrd="4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7E899045-F749-4E2B-A3CD-81FC40507F5A}" type="presOf" srcId="{238193D2-D730-4FDC-9873-7D529B5301C9}" destId="{64539474-E16B-4F98-A077-19CA151BB17C}" srcOrd="0" destOrd="7" presId="urn:microsoft.com/office/officeart/2005/8/layout/vList2"/>
    <dgm:cxn modelId="{7173F06B-6C49-4ECF-8E0C-B9EF66582E5B}" srcId="{09D6EDA5-A781-4B92-90D9-56F62A17CB46}" destId="{F6FC9602-BD91-4BCA-9466-EA7B7E8ED5BE}" srcOrd="2" destOrd="0" parTransId="{6204FF91-EE4E-46EA-8A8B-734FB190EF4D}" sibTransId="{B18EE71B-DE8D-44A0-A2C4-3766FA4CA96D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467C767E-78B9-4A38-84DD-4ADB6F1BD72B}" type="presOf" srcId="{B80D736E-A646-4E77-8FE5-9ACF1C9E436C}" destId="{64539474-E16B-4F98-A077-19CA151BB17C}" srcOrd="0" destOrd="1" presId="urn:microsoft.com/office/officeart/2005/8/layout/vList2"/>
    <dgm:cxn modelId="{BB18F88B-5787-4792-AAC8-D147F052F91C}" type="presOf" srcId="{CC3D071A-1533-4CA7-AA22-96C6FCCC830B}" destId="{64539474-E16B-4F98-A077-19CA151BB17C}" srcOrd="0" destOrd="3" presId="urn:microsoft.com/office/officeart/2005/8/layout/vList2"/>
    <dgm:cxn modelId="{6CBA3D9F-0901-4E4A-A67E-72CE107C397B}" srcId="{09D6EDA5-A781-4B92-90D9-56F62A17CB46}" destId="{0DA6F474-4370-4932-BEFA-9B4829DBFB95}" srcOrd="4" destOrd="0" parTransId="{7781B0F3-3450-41B5-9A99-9D3AA5436DF4}" sibTransId="{673B8F43-22D1-44B7-BE30-69A346B2C62D}"/>
    <dgm:cxn modelId="{FF15D6B5-5515-4EA0-AC43-BA532C2960B9}" type="presOf" srcId="{F6FC9602-BD91-4BCA-9466-EA7B7E8ED5BE}" destId="{64539474-E16B-4F98-A077-19CA151BB17C}" srcOrd="0" destOrd="2" presId="urn:microsoft.com/office/officeart/2005/8/layout/vList2"/>
    <dgm:cxn modelId="{E07493BB-7E75-4875-8487-C4D737BD9E27}" srcId="{09D6EDA5-A781-4B92-90D9-56F62A17CB46}" destId="{CC3D071A-1533-4CA7-AA22-96C6FCCC830B}" srcOrd="3" destOrd="0" parTransId="{CBC91858-B489-40E2-BB8D-277CE5C11895}" sibTransId="{8561BA3B-B20A-4528-BD92-ACAE022BC830}"/>
    <dgm:cxn modelId="{7F9FAEDD-8773-417C-BC6B-30CC90AA9320}" srcId="{09D6EDA5-A781-4B92-90D9-56F62A17CB46}" destId="{238193D2-D730-4FDC-9873-7D529B5301C9}" srcOrd="7" destOrd="0" parTransId="{2378F82B-03DB-4778-BB23-E7B0C1B951E0}" sibTransId="{E50F5D0A-EF63-4015-8D81-AC34EA607CFE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38685-20E2-4363-A087-E6F27E4C7E96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Towers not higher than shoulder length</a:t>
          </a:r>
        </a:p>
      </dsp:txBody>
      <dsp:txXfrm>
        <a:off x="26773" y="26773"/>
        <a:ext cx="4201105" cy="860550"/>
      </dsp:txXfrm>
    </dsp:sp>
    <dsp:sp modelId="{A375014D-72EF-4317-A540-074C2E88B889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Don’t climb or stand on the drums</a:t>
          </a:r>
          <a:endParaRPr lang="en-US" sz="2500" kern="1200" dirty="0"/>
        </a:p>
      </dsp:txBody>
      <dsp:txXfrm>
        <a:off x="484492" y="1093218"/>
        <a:ext cx="4082058" cy="860550"/>
      </dsp:txXfrm>
    </dsp:sp>
    <dsp:sp modelId="{398F5F5C-C7A2-49BD-9A97-5709DB19762F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Don’t rip up the boxes as it litters the woods</a:t>
          </a:r>
        </a:p>
      </dsp:txBody>
      <dsp:txXfrm>
        <a:off x="942211" y="2159664"/>
        <a:ext cx="4082058" cy="860550"/>
      </dsp:txXfrm>
    </dsp:sp>
    <dsp:sp modelId="{AD4F62A8-9010-4E6C-A29C-6BABDF8D12DD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727010" y="693189"/>
        <a:ext cx="326790" cy="447107"/>
      </dsp:txXfrm>
    </dsp:sp>
    <dsp:sp modelId="{003ECACC-4C5E-4716-BDF2-1AD492C34FBD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184729" y="1753541"/>
        <a:ext cx="326790" cy="447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5A680-8FD5-4CAF-B234-8FE91764A146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Push them, roll them, roll over them on soft grass (</a:t>
          </a:r>
          <a:r>
            <a:rPr lang="en-US" sz="2100" kern="1200" dirty="0">
              <a:solidFill>
                <a:srgbClr val="FF0000"/>
              </a:solidFill>
              <a:latin typeface="Trebuchet MS" panose="020B0603020202020204"/>
              <a:ea typeface="+mn-ea"/>
              <a:cs typeface="+mn-cs"/>
            </a:rPr>
            <a:t>not</a:t>
          </a:r>
          <a:r>
            <a:rPr lang="en-US" sz="2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2100" kern="1200" dirty="0">
              <a:solidFill>
                <a:srgbClr val="FF0000"/>
              </a:solidFill>
              <a:latin typeface="Trebuchet MS" panose="020B0603020202020204"/>
              <a:ea typeface="+mn-ea"/>
              <a:cs typeface="+mn-cs"/>
            </a:rPr>
            <a:t>concrete</a:t>
          </a:r>
          <a:r>
            <a:rPr lang="en-US" sz="210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)</a:t>
          </a:r>
          <a:endParaRPr lang="en-US" sz="2100" kern="1200" dirty="0">
            <a:solidFill>
              <a:srgbClr val="FF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6773" y="26773"/>
        <a:ext cx="4201105" cy="860550"/>
      </dsp:txXfrm>
    </dsp:sp>
    <dsp:sp modelId="{2C8F358E-2A29-4571-8AAA-B3D8B6FC6C64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 an obstacle course</a:t>
          </a:r>
        </a:p>
      </dsp:txBody>
      <dsp:txXfrm>
        <a:off x="484492" y="1093218"/>
        <a:ext cx="4082058" cy="860550"/>
      </dsp:txXfrm>
    </dsp:sp>
    <dsp:sp modelId="{B37FE94D-053F-4AAD-84C5-B58B7F066B67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Make dens, forts, bridges </a:t>
          </a:r>
        </a:p>
      </dsp:txBody>
      <dsp:txXfrm>
        <a:off x="942211" y="2159664"/>
        <a:ext cx="4082058" cy="860550"/>
      </dsp:txXfrm>
    </dsp:sp>
    <dsp:sp modelId="{1CF9EB3C-2793-4618-8C14-A4A8CCBAD4AB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7010" y="693189"/>
        <a:ext cx="326790" cy="447107"/>
      </dsp:txXfrm>
    </dsp:sp>
    <dsp:sp modelId="{0FB58635-0CE2-4BBC-A824-3D7C988750A9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184729" y="1753541"/>
        <a:ext cx="326790" cy="447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1930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Plastic drums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Play team will remain vigilant about correct use.  </a:t>
          </a:r>
          <a:endParaRPr lang="en-US" sz="3300" kern="1200" dirty="0"/>
        </a:p>
      </dsp:txBody>
      <dsp:txXfrm>
        <a:off x="94239" y="94239"/>
        <a:ext cx="6504335" cy="1742022"/>
      </dsp:txXfrm>
    </dsp:sp>
    <dsp:sp modelId="{64539474-E16B-4F98-A077-19CA151BB17C}">
      <dsp:nvSpPr>
        <dsp:cNvPr id="0" name=""/>
        <dsp:cNvSpPr/>
      </dsp:nvSpPr>
      <dsp:spPr>
        <a:xfrm>
          <a:off x="0" y="1942335"/>
          <a:ext cx="6692813" cy="286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Don’t stand on top of them as there’s a risk of falling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Don’t get inside the drums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Don’t try to pick them up as they are heavy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600" kern="1200" dirty="0"/>
        </a:p>
      </dsp:txBody>
      <dsp:txXfrm>
        <a:off x="0" y="1942335"/>
        <a:ext cx="6692813" cy="2869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865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Cardboard boxes</a:t>
          </a:r>
        </a:p>
      </dsp:txBody>
      <dsp:txXfrm>
        <a:off x="42265" y="42265"/>
        <a:ext cx="6608283" cy="781270"/>
      </dsp:txXfrm>
    </dsp:sp>
    <dsp:sp modelId="{64539474-E16B-4F98-A077-19CA151BB17C}">
      <dsp:nvSpPr>
        <dsp:cNvPr id="0" name=""/>
        <dsp:cNvSpPr/>
      </dsp:nvSpPr>
      <dsp:spPr>
        <a:xfrm>
          <a:off x="0" y="1006334"/>
          <a:ext cx="6692813" cy="367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Please don’t intentionally tear or rip up boxes as it litters the woods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Don’t throw boxes incase the hit others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No boxes out if its raining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No jumping on boxes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900" kern="1200" dirty="0"/>
        </a:p>
      </dsp:txBody>
      <dsp:txXfrm>
        <a:off x="0" y="1006334"/>
        <a:ext cx="6692813" cy="3676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5017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Polite reminder</a:t>
          </a:r>
          <a:r>
            <a:rPr lang="en-US" sz="3600" kern="1200" baseline="0" dirty="0"/>
            <a:t> </a:t>
          </a:r>
          <a:endParaRPr lang="en-US" sz="3600" kern="1200" dirty="0"/>
        </a:p>
      </dsp:txBody>
      <dsp:txXfrm>
        <a:off x="24495" y="24495"/>
        <a:ext cx="6643823" cy="452796"/>
      </dsp:txXfrm>
    </dsp:sp>
    <dsp:sp modelId="{64539474-E16B-4F98-A077-19CA151BB17C}">
      <dsp:nvSpPr>
        <dsp:cNvPr id="0" name=""/>
        <dsp:cNvSpPr/>
      </dsp:nvSpPr>
      <dsp:spPr>
        <a:xfrm>
          <a:off x="0" y="506459"/>
          <a:ext cx="6692813" cy="4312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6830" rIns="206248" bIns="3683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When you have finished using equipment put it away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If you hit a ball in the bushes, please go and collect it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Make sure all equipment is tidied away. Check the floors as Lego and small world has been found under benches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Put equipment in correct boxes- boxes are labelled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506459"/>
        <a:ext cx="6692813" cy="4312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66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3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57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39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0133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18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49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45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0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84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7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94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94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9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94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52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E9AF1-BCD5-4149-99A2-DAFF7746817A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F9C131-E074-455A-81C3-BEBD493664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10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Perpetual Succour Hospital Logo">
            <a:extLst>
              <a:ext uri="{FF2B5EF4-FFF2-40B4-BE49-F238E27FC236}">
                <a16:creationId xmlns:a16="http://schemas.microsoft.com/office/drawing/2014/main" id="{C85DA77E-678B-46C8-BB97-6F454699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6" y="4381114"/>
            <a:ext cx="2959588" cy="22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CCCE5-8645-4A58-AFEB-5885F1CE0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00" y="812197"/>
            <a:ext cx="3596652" cy="2697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CD64F8-418C-4EE3-9FD5-C495C5FD7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685" y="3263345"/>
            <a:ext cx="3595361" cy="2696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59C10-02D9-4808-9E63-DA141378D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262" y="898135"/>
            <a:ext cx="3595362" cy="26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406" y="2022779"/>
            <a:ext cx="2275416" cy="127423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2998734" y="365138"/>
            <a:ext cx="5388783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12" name="Picture 2" descr="Perpetual Succour Hospital Logo">
            <a:extLst>
              <a:ext uri="{FF2B5EF4-FFF2-40B4-BE49-F238E27FC236}">
                <a16:creationId xmlns:a16="http://schemas.microsoft.com/office/drawing/2014/main" id="{A94B95F4-1C8E-4D41-9CBF-5356F040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29" y="2091705"/>
            <a:ext cx="1493412" cy="11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91D3A2-4B97-4623-87FE-ADFC0E488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987" y="979947"/>
            <a:ext cx="2555139" cy="191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9D42B-946F-4E6B-98CA-859F81635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3157" y="972409"/>
            <a:ext cx="2494847" cy="1871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A02A3E-EA81-4384-A0AD-B5E18DF85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65" y="4015761"/>
            <a:ext cx="2555140" cy="1916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222FE-45BA-487D-8DEC-102675F753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841" y="4009003"/>
            <a:ext cx="2501079" cy="1875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4552C2-37AD-4E17-BDE2-C5D840008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6580" y="3992825"/>
            <a:ext cx="2587904" cy="194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3DC76A-A3E3-44F0-9638-092D2B0CF9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3813" y="4009002"/>
            <a:ext cx="2501079" cy="18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9A5A04-E2F5-45A1-BA7C-D110EC9502B3}"/>
              </a:ext>
            </a:extLst>
          </p:cNvPr>
          <p:cNvSpPr txBox="1"/>
          <p:nvPr/>
        </p:nvSpPr>
        <p:spPr>
          <a:xfrm>
            <a:off x="66261" y="2498542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Plastic drum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9" y="102898"/>
            <a:ext cx="90379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endParaRPr lang="en-US" sz="6000" b="1" u="sng" dirty="0">
              <a:solidFill>
                <a:srgbClr val="00B0F0"/>
              </a:solidFill>
            </a:endParaRPr>
          </a:p>
          <a:p>
            <a:pPr algn="ctr"/>
            <a:r>
              <a:rPr lang="en-US" sz="4800" b="1" dirty="0"/>
              <a:t>What will be new over next few weeks?</a:t>
            </a:r>
          </a:p>
        </p:txBody>
      </p:sp>
      <p:pic>
        <p:nvPicPr>
          <p:cNvPr id="1026" name="Picture 2" descr="220 litre open top blue plastic drum">
            <a:extLst>
              <a:ext uri="{FF2B5EF4-FFF2-40B4-BE49-F238E27FC236}">
                <a16:creationId xmlns:a16="http://schemas.microsoft.com/office/drawing/2014/main" id="{1528A4CA-12B7-4FB8-90CF-5B245A78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09" y="4142158"/>
            <a:ext cx="1800641" cy="1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49166191-0639-45E8-B823-9ED5A0D78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56E2DA77-1F63-4313-AEB3-472F93EED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C48DA3-A79F-4EEE-A2CA-C76DCD3FBD6F}"/>
              </a:ext>
            </a:extLst>
          </p:cNvPr>
          <p:cNvSpPr txBox="1"/>
          <p:nvPr/>
        </p:nvSpPr>
        <p:spPr>
          <a:xfrm>
            <a:off x="6248400" y="3165901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Cardboard boxes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0F783-1E50-4C73-A7FA-B7A40FFA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63" y="4142158"/>
            <a:ext cx="2453537" cy="18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CD1A7-7B8E-432C-BA18-A83804BABEFD}"/>
              </a:ext>
            </a:extLst>
          </p:cNvPr>
          <p:cNvSpPr/>
          <p:nvPr/>
        </p:nvSpPr>
        <p:spPr>
          <a:xfrm>
            <a:off x="3701022" y="501134"/>
            <a:ext cx="3305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Innovate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E6049-DEA3-1D3C-1437-68CD29D8FF7B}"/>
              </a:ext>
            </a:extLst>
          </p:cNvPr>
          <p:cNvSpPr txBox="1"/>
          <p:nvPr/>
        </p:nvSpPr>
        <p:spPr>
          <a:xfrm>
            <a:off x="-644237" y="2536447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can we use it?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441E2-798E-1A60-00CA-8C0A6FA65642}"/>
              </a:ext>
            </a:extLst>
          </p:cNvPr>
          <p:cNvSpPr txBox="1"/>
          <p:nvPr/>
        </p:nvSpPr>
        <p:spPr>
          <a:xfrm>
            <a:off x="5742708" y="1890116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can we not use it?</a:t>
            </a:r>
          </a:p>
        </p:txBody>
      </p:sp>
      <p:graphicFrame>
        <p:nvGraphicFramePr>
          <p:cNvPr id="13" name="TextBox 8">
            <a:extLst>
              <a:ext uri="{FF2B5EF4-FFF2-40B4-BE49-F238E27FC236}">
                <a16:creationId xmlns:a16="http://schemas.microsoft.com/office/drawing/2014/main" id="{328456ED-F512-B4ED-0724-32A76B71B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81909"/>
              </p:ext>
            </p:extLst>
          </p:nvPr>
        </p:nvGraphicFramePr>
        <p:xfrm>
          <a:off x="6096000" y="2659557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extBox 8">
            <a:extLst>
              <a:ext uri="{FF2B5EF4-FFF2-40B4-BE49-F238E27FC236}">
                <a16:creationId xmlns:a16="http://schemas.microsoft.com/office/drawing/2014/main" id="{16F00975-CE0B-B2D7-DB87-CE91438D9D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96388"/>
              </p:ext>
            </p:extLst>
          </p:nvPr>
        </p:nvGraphicFramePr>
        <p:xfrm>
          <a:off x="249950" y="3581399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8912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26" y="577644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1844982" y="1547140"/>
            <a:ext cx="90533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new activities 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1" y="3729231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58DB-4396-0100-A122-27759B9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" r="3" b="3"/>
          <a:stretch>
            <a:fillRect/>
          </a:stretch>
        </p:blipFill>
        <p:spPr>
          <a:xfrm>
            <a:off x="7355833" y="3360394"/>
            <a:ext cx="3542525" cy="34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7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1A66-961A-61BD-35D8-E58D327B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D5ADE6-A840-81C3-C738-9AF479179E5F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FE5B3-E378-0F51-1E55-5259C5A59C07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with plastic drums 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44C791D2-F4EF-B84A-294A-6009B6E97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090241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26A9AEA-37F7-97D4-2BD5-937554C34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428" y="4469399"/>
            <a:ext cx="179847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8250-BA57-7E51-3552-8FA6116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74BE10-3AAA-BA62-5780-5C11A0DD4DD3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EF3E1-BC9E-B13C-34D4-B495F13FA4F7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with plastic cardboard boxes?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1801D8C9-47AF-9F76-6E23-2BD360A19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59289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D22207E-09CC-F0AA-AF1F-8ABFFE72C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428" y="4945044"/>
            <a:ext cx="2232941" cy="16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1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CF0C-E2A2-CB97-6B0F-ADCBB3952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7817D2-4651-9DEB-C694-675FE901A09C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CF358-3C4E-46AF-3635-E1324958CD08}"/>
              </a:ext>
            </a:extLst>
          </p:cNvPr>
          <p:cNvSpPr txBox="1"/>
          <p:nvPr/>
        </p:nvSpPr>
        <p:spPr>
          <a:xfrm>
            <a:off x="936521" y="1600441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08546FD3-074A-852D-ED86-893815ACAA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887539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54735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516</TotalTime>
  <Words>254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pupil</dc:creator>
  <cp:lastModifiedBy>Clare Poulson</cp:lastModifiedBy>
  <cp:revision>33</cp:revision>
  <dcterms:created xsi:type="dcterms:W3CDTF">2025-01-12T17:42:27Z</dcterms:created>
  <dcterms:modified xsi:type="dcterms:W3CDTF">2025-09-20T08:08:25Z</dcterms:modified>
</cp:coreProperties>
</file>