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8" r:id="rId2"/>
    <p:sldId id="298" r:id="rId3"/>
    <p:sldId id="297" r:id="rId4"/>
    <p:sldId id="274" r:id="rId5"/>
    <p:sldId id="301" r:id="rId6"/>
    <p:sldId id="28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924" autoAdjust="0"/>
  </p:normalViewPr>
  <p:slideViewPr>
    <p:cSldViewPr snapToGrid="0">
      <p:cViewPr varScale="1">
        <p:scale>
          <a:sx n="60" d="100"/>
          <a:sy n="60" d="100"/>
        </p:scale>
        <p:origin x="11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2700" dirty="0"/>
            <a:t>Mud kitchen 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>
              <a:solidFill>
                <a:schemeClr val="tx1"/>
              </a:solidFill>
            </a:rPr>
            <a:t> Don’t pick up heavy pots- ask play team, play rangers for help</a:t>
          </a:r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C2171463-3BE1-4B76-9339-27FAD3ABC56A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1CC316EC-9F2E-473C-B3D0-C59B6BD48E1B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5D47053C-A635-46F8-8D24-D663E48940A0}" type="parTrans" cxnId="{40051CDE-AC5A-4491-9F68-0970F7A87E57}">
      <dgm:prSet/>
      <dgm:spPr/>
      <dgm:t>
        <a:bodyPr/>
        <a:lstStyle/>
        <a:p>
          <a:endParaRPr lang="en-GB"/>
        </a:p>
      </dgm:t>
    </dgm:pt>
    <dgm:pt modelId="{98F19580-84FC-4F49-A35D-EA5360EB2000}" type="sibTrans" cxnId="{40051CDE-AC5A-4491-9F68-0970F7A87E57}">
      <dgm:prSet/>
      <dgm:spPr/>
      <dgm:t>
        <a:bodyPr/>
        <a:lstStyle/>
        <a:p>
          <a:endParaRPr lang="en-GB"/>
        </a:p>
      </dgm:t>
    </dgm:pt>
    <dgm:pt modelId="{5AA54C8E-26E8-4308-BB64-4EAE23BC5D45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796BB269-9C1D-49E6-B1D3-7592472C2DD2}" type="parTrans" cxnId="{B44EFE86-7C3D-4ECB-ACA4-A178E7048706}">
      <dgm:prSet/>
      <dgm:spPr/>
      <dgm:t>
        <a:bodyPr/>
        <a:lstStyle/>
        <a:p>
          <a:endParaRPr lang="en-GB"/>
        </a:p>
      </dgm:t>
    </dgm:pt>
    <dgm:pt modelId="{1854F948-69B8-4032-BECD-5AB5006141A7}" type="sibTrans" cxnId="{B44EFE86-7C3D-4ECB-ACA4-A178E7048706}">
      <dgm:prSet/>
      <dgm:spPr/>
      <dgm:t>
        <a:bodyPr/>
        <a:lstStyle/>
        <a:p>
          <a:endParaRPr lang="en-GB"/>
        </a:p>
      </dgm:t>
    </dgm:pt>
    <dgm:pt modelId="{C21C42C3-C564-47B5-A78A-AB93AD64F615}">
      <dgm:prSet custT="1"/>
      <dgm:spPr/>
      <dgm:t>
        <a:bodyPr/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/>
            <a:t>Mud kitchen equipment (pans, cake tins mixing bowls and kitchen </a:t>
          </a:r>
          <a:r>
            <a:rPr lang="en-US" sz="2400" dirty="0">
              <a:solidFill>
                <a:schemeClr val="tx1"/>
              </a:solidFill>
            </a:rPr>
            <a:t>utensils) are </a:t>
          </a:r>
          <a:r>
            <a:rPr lang="en-US" sz="2400" dirty="0">
              <a:solidFill>
                <a:srgbClr val="FF0000"/>
              </a:solidFill>
            </a:rPr>
            <a:t>to stay </a:t>
          </a:r>
          <a:r>
            <a:rPr lang="en-US" sz="2400" dirty="0">
              <a:solidFill>
                <a:schemeClr val="tx1"/>
              </a:solidFill>
            </a:rPr>
            <a:t>in the mud kitchen area. </a:t>
          </a:r>
          <a:r>
            <a:rPr lang="en-US" sz="2400" dirty="0">
              <a:solidFill>
                <a:srgbClr val="FF0000"/>
              </a:solidFill>
            </a:rPr>
            <a:t>They are not taken to be taken to dens.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>
              <a:solidFill>
                <a:schemeClr val="tx1"/>
              </a:solidFill>
            </a:rPr>
            <a:t>Recipe clip boards </a:t>
          </a:r>
          <a:r>
            <a:rPr lang="en-US" sz="2400" dirty="0">
              <a:solidFill>
                <a:srgbClr val="FF0000"/>
              </a:solidFill>
            </a:rPr>
            <a:t>are not</a:t>
          </a:r>
          <a:r>
            <a:rPr lang="en-US" sz="2400" dirty="0">
              <a:solidFill>
                <a:schemeClr val="tx1"/>
              </a:solidFill>
            </a:rPr>
            <a:t> to be removed from the mud kitchen. </a:t>
          </a:r>
          <a:endParaRPr lang="en-US" sz="2400" dirty="0">
            <a:solidFill>
              <a:srgbClr val="FF0000"/>
            </a:solidFill>
          </a:endParaRP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>
              <a:solidFill>
                <a:schemeClr val="tx1"/>
              </a:solidFill>
            </a:rPr>
            <a:t>Pots with resources (pebbles, acorns pinecones, leaves) are </a:t>
          </a:r>
          <a:r>
            <a:rPr lang="en-US" sz="2400" dirty="0">
              <a:solidFill>
                <a:srgbClr val="FF0000"/>
              </a:solidFill>
            </a:rPr>
            <a:t>not to be taken </a:t>
          </a:r>
          <a:r>
            <a:rPr lang="en-US" sz="2400" dirty="0">
              <a:solidFill>
                <a:schemeClr val="tx1"/>
              </a:solidFill>
            </a:rPr>
            <a:t>off the mud kitchen.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dirty="0"/>
            <a:t>Please respect items provided for the mud kitchen as many items have been damaged </a:t>
          </a:r>
          <a:r>
            <a:rPr lang="en-US" sz="2400" dirty="0">
              <a:solidFill>
                <a:schemeClr val="tx1"/>
              </a:solidFill>
            </a:rPr>
            <a:t>and broken.</a:t>
          </a:r>
        </a:p>
      </dgm:t>
    </dgm:pt>
    <dgm:pt modelId="{E32E75DE-8D56-473B-B5D5-C0FDCFC92B1A}" type="parTrans" cxnId="{3B95E33F-7823-4415-8138-697F01916D01}">
      <dgm:prSet/>
      <dgm:spPr/>
      <dgm:t>
        <a:bodyPr/>
        <a:lstStyle/>
        <a:p>
          <a:endParaRPr lang="en-GB"/>
        </a:p>
      </dgm:t>
    </dgm:pt>
    <dgm:pt modelId="{1614FC98-07FD-4559-B4B5-D68828CF989C}" type="sibTrans" cxnId="{3B95E33F-7823-4415-8138-697F01916D01}">
      <dgm:prSet/>
      <dgm:spPr/>
      <dgm:t>
        <a:bodyPr/>
        <a:lstStyle/>
        <a:p>
          <a:endParaRPr lang="en-GB"/>
        </a:p>
      </dgm:t>
    </dgm:pt>
    <dgm:pt modelId="{467812B3-3992-49D8-AB7C-05F36FE66CFE}">
      <dgm:prSet custT="1"/>
      <dgm:spPr/>
      <dgm:t>
        <a:bodyPr/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>
              <a:solidFill>
                <a:schemeClr val="tx1"/>
              </a:solidFill>
            </a:rPr>
            <a:t>At the end of lunch, the mud kitchen must be tidied up and equipment returned. </a:t>
          </a:r>
        </a:p>
      </dgm:t>
    </dgm:pt>
    <dgm:pt modelId="{2E9A02A1-1803-4B0C-9196-7933CBDBB09C}" type="parTrans" cxnId="{C33935B9-D577-4AA5-B841-1A6AEBE7A2EE}">
      <dgm:prSet/>
      <dgm:spPr/>
      <dgm:t>
        <a:bodyPr/>
        <a:lstStyle/>
        <a:p>
          <a:endParaRPr lang="en-GB"/>
        </a:p>
      </dgm:t>
    </dgm:pt>
    <dgm:pt modelId="{204DBE5D-2B75-4575-B333-16F48AF37029}" type="sibTrans" cxnId="{C33935B9-D577-4AA5-B841-1A6AEBE7A2EE}">
      <dgm:prSet/>
      <dgm:spPr/>
      <dgm:t>
        <a:bodyPr/>
        <a:lstStyle/>
        <a:p>
          <a:endParaRPr lang="en-GB"/>
        </a:p>
      </dgm:t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E9BE61E-1F26-45C3-BF6E-B7A6C5CCF462}" type="presOf" srcId="{5AA54C8E-26E8-4308-BB64-4EAE23BC5D45}" destId="{64539474-E16B-4F98-A077-19CA151BB17C}" srcOrd="0" destOrd="3" presId="urn:microsoft.com/office/officeart/2005/8/layout/vList2"/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B33D5634-375E-4D2E-8D5E-F7B57FDEB1BF}" type="presOf" srcId="{467812B3-3992-49D8-AB7C-05F36FE66CFE}" destId="{64539474-E16B-4F98-A077-19CA151BB17C}" srcOrd="0" destOrd="2" presId="urn:microsoft.com/office/officeart/2005/8/layout/vList2"/>
    <dgm:cxn modelId="{3B95E33F-7823-4415-8138-697F01916D01}" srcId="{09D6EDA5-A781-4B92-90D9-56F62A17CB46}" destId="{C21C42C3-C564-47B5-A78A-AB93AD64F615}" srcOrd="1" destOrd="0" parTransId="{E32E75DE-8D56-473B-B5D5-C0FDCFC92B1A}" sibTransId="{1614FC98-07FD-4559-B4B5-D68828CF989C}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E081278-6033-40FF-8575-902D021EC8C1}" type="presOf" srcId="{A44D1A92-5ADA-410E-8970-C945E9427ACD}" destId="{64539474-E16B-4F98-A077-19CA151BB17C}" srcOrd="0" destOrd="5" presId="urn:microsoft.com/office/officeart/2005/8/layout/vList2"/>
    <dgm:cxn modelId="{44763F86-337F-4C05-9896-4EC05AFC8C9D}" type="presOf" srcId="{1CC316EC-9F2E-473C-B3D0-C59B6BD48E1B}" destId="{64539474-E16B-4F98-A077-19CA151BB17C}" srcOrd="0" destOrd="4" presId="urn:microsoft.com/office/officeart/2005/8/layout/vList2"/>
    <dgm:cxn modelId="{B44EFE86-7C3D-4ECB-ACA4-A178E7048706}" srcId="{09D6EDA5-A781-4B92-90D9-56F62A17CB46}" destId="{5AA54C8E-26E8-4308-BB64-4EAE23BC5D45}" srcOrd="3" destOrd="0" parTransId="{796BB269-9C1D-49E6-B1D3-7592472C2DD2}" sibTransId="{1854F948-69B8-4032-BECD-5AB5006141A7}"/>
    <dgm:cxn modelId="{BFF1B189-975A-4140-90F2-EE6EDB3B154B}" type="presOf" srcId="{C21C42C3-C564-47B5-A78A-AB93AD64F615}" destId="{64539474-E16B-4F98-A077-19CA151BB17C}" srcOrd="0" destOrd="1" presId="urn:microsoft.com/office/officeart/2005/8/layout/vList2"/>
    <dgm:cxn modelId="{C33935B9-D577-4AA5-B841-1A6AEBE7A2EE}" srcId="{09D6EDA5-A781-4B92-90D9-56F62A17CB46}" destId="{467812B3-3992-49D8-AB7C-05F36FE66CFE}" srcOrd="2" destOrd="0" parTransId="{2E9A02A1-1803-4B0C-9196-7933CBDBB09C}" sibTransId="{204DBE5D-2B75-4575-B333-16F48AF37029}"/>
    <dgm:cxn modelId="{AFEE28C5-EBC2-4766-A251-01D401FE9A20}" type="presOf" srcId="{C2171463-3BE1-4B76-9339-27FAD3ABC56A}" destId="{64539474-E16B-4F98-A077-19CA151BB17C}" srcOrd="0" destOrd="6" presId="urn:microsoft.com/office/officeart/2005/8/layout/vList2"/>
    <dgm:cxn modelId="{0F29A4DC-E411-4135-84BB-1AB7A240A02D}" srcId="{09D6EDA5-A781-4B92-90D9-56F62A17CB46}" destId="{A44D1A92-5ADA-410E-8970-C945E9427ACD}" srcOrd="5" destOrd="0" parTransId="{3A172B24-CBCD-4158-9732-B73A1DD255B1}" sibTransId="{53515AA4-A766-4B02-90BD-0566E88C24F6}"/>
    <dgm:cxn modelId="{40051CDE-AC5A-4491-9F68-0970F7A87E57}" srcId="{09D6EDA5-A781-4B92-90D9-56F62A17CB46}" destId="{1CC316EC-9F2E-473C-B3D0-C59B6BD48E1B}" srcOrd="4" destOrd="0" parTransId="{5D47053C-A635-46F8-8D24-D663E48940A0}" sibTransId="{98F19580-84FC-4F49-A35D-EA5360EB2000}"/>
    <dgm:cxn modelId="{E980B7E9-D501-4276-9FF5-7C77F55BDEEE}" srcId="{09D6EDA5-A781-4B92-90D9-56F62A17CB46}" destId="{C2171463-3BE1-4B76-9339-27FAD3ABC56A}" srcOrd="6" destOrd="0" parTransId="{74231CBD-61C7-448A-B6D0-58320269F1DE}" sibTransId="{C54CA9AF-87AB-4116-94DA-60A6758884EB}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</dgm:ptLst>
  <dgm:cxnLst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F7DE6BB5-3A44-4F10-A626-943EF84C5684}" type="presParOf" srcId="{D1833619-A96C-419C-B554-E2B783586848}" destId="{02D2803C-06C6-4782-AFBC-49BACDC02E99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55266-2CE8-447B-94CC-D3F34C241D6C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Make mud pies</a:t>
          </a:r>
        </a:p>
      </dgm:t>
    </dgm:pt>
    <dgm:pt modelId="{B303BEA3-069F-460C-82C1-BD48A8DC82AA}" type="parTrans" cxnId="{8D6454B7-30D1-4B8F-B1DA-499A8DA1AFC6}">
      <dgm:prSet/>
      <dgm:spPr/>
      <dgm:t>
        <a:bodyPr/>
        <a:lstStyle/>
        <a:p>
          <a:endParaRPr lang="en-US"/>
        </a:p>
      </dgm:t>
    </dgm:pt>
    <dgm:pt modelId="{E5A478AC-F796-4851-B50F-37D8D8B1E4D0}" type="sibTrans" cxnId="{8D6454B7-30D1-4B8F-B1DA-499A8DA1AFC6}">
      <dgm:prSet/>
      <dgm:spPr>
        <a:xfrm>
          <a:off x="4593324" y="693189"/>
          <a:ext cx="594162" cy="594162"/>
        </a:xfrm>
        <a:solidFill>
          <a:srgbClr val="2E83C3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2E83C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17AA8DB5-4AC5-4C04-B12A-A7F2E2A8C632}">
      <dgm:prSet/>
      <dgm:spPr>
        <a:xfrm>
          <a:off x="457719" y="1066445"/>
          <a:ext cx="5187487" cy="914096"/>
        </a:xfrm>
        <a:solidFill>
          <a:srgbClr val="42D0A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Make leaf salads</a:t>
          </a:r>
        </a:p>
      </dgm:t>
    </dgm:pt>
    <dgm:pt modelId="{B059FAC2-82A8-4858-88B7-4CA4B9EF558F}" type="parTrans" cxnId="{67456C84-A663-4ABB-A56F-0C16957101F4}">
      <dgm:prSet/>
      <dgm:spPr/>
      <dgm:t>
        <a:bodyPr/>
        <a:lstStyle/>
        <a:p>
          <a:endParaRPr lang="en-US"/>
        </a:p>
      </dgm:t>
    </dgm:pt>
    <dgm:pt modelId="{4C14CC45-BC20-4B3A-B54B-1953B09C0E02}" type="sibTrans" cxnId="{67456C84-A663-4ABB-A56F-0C16957101F4}">
      <dgm:prSet/>
      <dgm:spPr>
        <a:xfrm>
          <a:off x="5051043" y="1753541"/>
          <a:ext cx="594162" cy="594162"/>
        </a:xfrm>
        <a:solidFill>
          <a:srgbClr val="42D0A2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2D0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FACB38F8-2B0A-427E-8A24-2458BAF7A857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Respect the equipment!</a:t>
          </a:r>
        </a:p>
      </dgm:t>
    </dgm:pt>
    <dgm:pt modelId="{DBBC32F7-0878-4F9D-AC16-9E9D44F958E3}" type="parTrans" cxnId="{FC50FB8A-8D2D-49DC-AE30-D17A5AD62948}">
      <dgm:prSet/>
      <dgm:spPr/>
      <dgm:t>
        <a:bodyPr/>
        <a:lstStyle/>
        <a:p>
          <a:endParaRPr lang="en-GB"/>
        </a:p>
      </dgm:t>
    </dgm:pt>
    <dgm:pt modelId="{8333BA87-665F-4AB7-99B0-53175429C61E}" type="sibTrans" cxnId="{FC50FB8A-8D2D-49DC-AE30-D17A5AD62948}">
      <dgm:prSet/>
      <dgm:spPr/>
      <dgm:t>
        <a:bodyPr/>
        <a:lstStyle/>
        <a:p>
          <a:endParaRPr lang="en-GB" dirty="0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  <dgm:pt modelId="{A1FE9707-3B0E-4CDE-949C-D4C473E223FF}" type="pres">
      <dgm:prSet presAssocID="{44C8546D-08FD-42F1-AE37-B8DC55411597}" presName="ThreeNodes_1" presStyleLbl="node1" presStyleIdx="0" presStyleCnt="3">
        <dgm:presLayoutVars>
          <dgm:bulletEnabled val="1"/>
        </dgm:presLayoutVars>
      </dgm:prSet>
      <dgm:spPr/>
    </dgm:pt>
    <dgm:pt modelId="{97AD47E0-1B83-452D-8D40-0D4A13D22616}" type="pres">
      <dgm:prSet presAssocID="{44C8546D-08FD-42F1-AE37-B8DC55411597}" presName="ThreeNodes_2" presStyleLbl="node1" presStyleIdx="1" presStyleCnt="3">
        <dgm:presLayoutVars>
          <dgm:bulletEnabled val="1"/>
        </dgm:presLayoutVars>
      </dgm:prSet>
      <dgm:spPr/>
    </dgm:pt>
    <dgm:pt modelId="{1790BBCB-7CF4-4F4C-8E60-97A19F1457E8}" type="pres">
      <dgm:prSet presAssocID="{44C8546D-08FD-42F1-AE37-B8DC55411597}" presName="ThreeNodes_3" presStyleLbl="node1" presStyleIdx="2" presStyleCnt="3">
        <dgm:presLayoutVars>
          <dgm:bulletEnabled val="1"/>
        </dgm:presLayoutVars>
      </dgm:prSet>
      <dgm:spPr/>
    </dgm:pt>
    <dgm:pt modelId="{F41FEACE-133D-4078-ACD6-4E76BE727B6C}" type="pres">
      <dgm:prSet presAssocID="{44C8546D-08FD-42F1-AE37-B8DC55411597}" presName="ThreeConn_1-2" presStyleLbl="fgAccFollowNode1" presStyleIdx="0" presStyleCnt="2">
        <dgm:presLayoutVars>
          <dgm:bulletEnabled val="1"/>
        </dgm:presLayoutVars>
      </dgm:prSet>
      <dgm:spPr/>
    </dgm:pt>
    <dgm:pt modelId="{873D3F16-8051-472B-AC53-65D68C4F402C}" type="pres">
      <dgm:prSet presAssocID="{44C8546D-08FD-42F1-AE37-B8DC55411597}" presName="ThreeConn_2-3" presStyleLbl="fgAccFollowNode1" presStyleIdx="1" presStyleCnt="2">
        <dgm:presLayoutVars>
          <dgm:bulletEnabled val="1"/>
        </dgm:presLayoutVars>
      </dgm:prSet>
      <dgm:spPr/>
    </dgm:pt>
    <dgm:pt modelId="{1B039ED7-8E44-439B-95A0-17AF053D16E2}" type="pres">
      <dgm:prSet presAssocID="{44C8546D-08FD-42F1-AE37-B8DC55411597}" presName="ThreeNodes_1_text" presStyleLbl="node1" presStyleIdx="2" presStyleCnt="3">
        <dgm:presLayoutVars>
          <dgm:bulletEnabled val="1"/>
        </dgm:presLayoutVars>
      </dgm:prSet>
      <dgm:spPr/>
    </dgm:pt>
    <dgm:pt modelId="{F790BB65-60D4-409C-921E-B9BDFDAAFFFB}" type="pres">
      <dgm:prSet presAssocID="{44C8546D-08FD-42F1-AE37-B8DC55411597}" presName="ThreeNodes_2_text" presStyleLbl="node1" presStyleIdx="2" presStyleCnt="3">
        <dgm:presLayoutVars>
          <dgm:bulletEnabled val="1"/>
        </dgm:presLayoutVars>
      </dgm:prSet>
      <dgm:spPr/>
    </dgm:pt>
    <dgm:pt modelId="{1CBD7DD6-2E0E-4264-A552-A92F3D99F95E}" type="pres">
      <dgm:prSet presAssocID="{44C8546D-08FD-42F1-AE37-B8DC554115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DED7127-91C2-46CF-A854-0C9ECA2A2F1F}" type="presOf" srcId="{17AA8DB5-4AC5-4C04-B12A-A7F2E2A8C632}" destId="{F790BB65-60D4-409C-921E-B9BDFDAAFFFB}" srcOrd="1" destOrd="0" presId="urn:microsoft.com/office/officeart/2005/8/layout/vProcess5"/>
    <dgm:cxn modelId="{5C357F43-6B93-4B44-AA08-7993C684AD1D}" type="presOf" srcId="{E5A478AC-F796-4851-B50F-37D8D8B1E4D0}" destId="{F41FEACE-133D-4078-ACD6-4E76BE727B6C}" srcOrd="0" destOrd="0" presId="urn:microsoft.com/office/officeart/2005/8/layout/vProcess5"/>
    <dgm:cxn modelId="{9AB6486A-05B8-41D3-837D-49B7C23F8542}" type="presOf" srcId="{30255266-2CE8-447B-94CC-D3F34C241D6C}" destId="{1B039ED7-8E44-439B-95A0-17AF053D16E2}" srcOrd="1" destOrd="0" presId="urn:microsoft.com/office/officeart/2005/8/layout/vProcess5"/>
    <dgm:cxn modelId="{CF850A53-6DBC-4950-A47A-5846AD2D13C3}" type="presOf" srcId="{FACB38F8-2B0A-427E-8A24-2458BAF7A857}" destId="{1CBD7DD6-2E0E-4264-A552-A92F3D99F95E}" srcOrd="1" destOrd="0" presId="urn:microsoft.com/office/officeart/2005/8/layout/vProcess5"/>
    <dgm:cxn modelId="{6CA20359-492A-4A90-A47A-007DD69248AD}" type="presOf" srcId="{30255266-2CE8-447B-94CC-D3F34C241D6C}" destId="{A1FE9707-3B0E-4CDE-949C-D4C473E223FF}" srcOrd="0" destOrd="0" presId="urn:microsoft.com/office/officeart/2005/8/layout/vProcess5"/>
    <dgm:cxn modelId="{67456C84-A663-4ABB-A56F-0C16957101F4}" srcId="{44C8546D-08FD-42F1-AE37-B8DC55411597}" destId="{17AA8DB5-4AC5-4C04-B12A-A7F2E2A8C632}" srcOrd="1" destOrd="0" parTransId="{B059FAC2-82A8-4858-88B7-4CA4B9EF558F}" sibTransId="{4C14CC45-BC20-4B3A-B54B-1953B09C0E02}"/>
    <dgm:cxn modelId="{FC50FB8A-8D2D-49DC-AE30-D17A5AD62948}" srcId="{44C8546D-08FD-42F1-AE37-B8DC55411597}" destId="{FACB38F8-2B0A-427E-8A24-2458BAF7A857}" srcOrd="2" destOrd="0" parTransId="{DBBC32F7-0878-4F9D-AC16-9E9D44F958E3}" sibTransId="{8333BA87-665F-4AB7-99B0-53175429C61E}"/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F96474B4-A405-49B8-8FA0-B34DBB06549A}" type="presOf" srcId="{17AA8DB5-4AC5-4C04-B12A-A7F2E2A8C632}" destId="{97AD47E0-1B83-452D-8D40-0D4A13D22616}" srcOrd="0" destOrd="0" presId="urn:microsoft.com/office/officeart/2005/8/layout/vProcess5"/>
    <dgm:cxn modelId="{8D6454B7-30D1-4B8F-B1DA-499A8DA1AFC6}" srcId="{44C8546D-08FD-42F1-AE37-B8DC55411597}" destId="{30255266-2CE8-447B-94CC-D3F34C241D6C}" srcOrd="0" destOrd="0" parTransId="{B303BEA3-069F-460C-82C1-BD48A8DC82AA}" sibTransId="{E5A478AC-F796-4851-B50F-37D8D8B1E4D0}"/>
    <dgm:cxn modelId="{B09BFDDD-D569-4E60-8422-217E35052E9C}" type="presOf" srcId="{4C14CC45-BC20-4B3A-B54B-1953B09C0E02}" destId="{873D3F16-8051-472B-AC53-65D68C4F402C}" srcOrd="0" destOrd="0" presId="urn:microsoft.com/office/officeart/2005/8/layout/vProcess5"/>
    <dgm:cxn modelId="{F0263FE9-7128-4A37-A754-8393E4A2595A}" type="presOf" srcId="{FACB38F8-2B0A-427E-8A24-2458BAF7A857}" destId="{1790BBCB-7CF4-4F4C-8E60-97A19F1457E8}" srcOrd="0" destOrd="0" presId="urn:microsoft.com/office/officeart/2005/8/layout/vProcess5"/>
    <dgm:cxn modelId="{C9354253-6AFC-4B0B-AF6A-AB753E42F8D2}" type="presParOf" srcId="{D1833619-A96C-419C-B554-E2B783586848}" destId="{02D2803C-06C6-4782-AFBC-49BACDC02E99}" srcOrd="0" destOrd="0" presId="urn:microsoft.com/office/officeart/2005/8/layout/vProcess5"/>
    <dgm:cxn modelId="{F4A4797B-11F4-417C-A8C2-C34D07DE5A21}" type="presParOf" srcId="{D1833619-A96C-419C-B554-E2B783586848}" destId="{A1FE9707-3B0E-4CDE-949C-D4C473E223FF}" srcOrd="1" destOrd="0" presId="urn:microsoft.com/office/officeart/2005/8/layout/vProcess5"/>
    <dgm:cxn modelId="{77035DB0-2FD3-425F-8A15-BAC83EEF9CAF}" type="presParOf" srcId="{D1833619-A96C-419C-B554-E2B783586848}" destId="{97AD47E0-1B83-452D-8D40-0D4A13D22616}" srcOrd="2" destOrd="0" presId="urn:microsoft.com/office/officeart/2005/8/layout/vProcess5"/>
    <dgm:cxn modelId="{A14CF6C7-97A1-4116-A75B-D08C36307654}" type="presParOf" srcId="{D1833619-A96C-419C-B554-E2B783586848}" destId="{1790BBCB-7CF4-4F4C-8E60-97A19F1457E8}" srcOrd="3" destOrd="0" presId="urn:microsoft.com/office/officeart/2005/8/layout/vProcess5"/>
    <dgm:cxn modelId="{34B191FC-C2E0-4009-9394-1507FE8FA3E8}" type="presParOf" srcId="{D1833619-A96C-419C-B554-E2B783586848}" destId="{F41FEACE-133D-4078-ACD6-4E76BE727B6C}" srcOrd="4" destOrd="0" presId="urn:microsoft.com/office/officeart/2005/8/layout/vProcess5"/>
    <dgm:cxn modelId="{5A9FF3E6-1138-426C-9CF4-CFD421CC1C85}" type="presParOf" srcId="{D1833619-A96C-419C-B554-E2B783586848}" destId="{873D3F16-8051-472B-AC53-65D68C4F402C}" srcOrd="5" destOrd="0" presId="urn:microsoft.com/office/officeart/2005/8/layout/vProcess5"/>
    <dgm:cxn modelId="{917BCB9A-CE59-40AC-80CB-588F4C66FDE5}" type="presParOf" srcId="{D1833619-A96C-419C-B554-E2B783586848}" destId="{1B039ED7-8E44-439B-95A0-17AF053D16E2}" srcOrd="6" destOrd="0" presId="urn:microsoft.com/office/officeart/2005/8/layout/vProcess5"/>
    <dgm:cxn modelId="{F900965F-D36F-4DA2-989B-53A375581CC5}" type="presParOf" srcId="{D1833619-A96C-419C-B554-E2B783586848}" destId="{F790BB65-60D4-409C-921E-B9BDFDAAFFFB}" srcOrd="7" destOrd="0" presId="urn:microsoft.com/office/officeart/2005/8/layout/vProcess5"/>
    <dgm:cxn modelId="{3D5E24A9-E82B-4877-B369-197B7E64D829}" type="presParOf" srcId="{D1833619-A96C-419C-B554-E2B783586848}" destId="{1CBD7DD6-2E0E-4264-A552-A92F3D99F9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55266-2CE8-447B-94CC-D3F34C241D6C}">
      <dgm:prSet custT="1"/>
      <dgm:spPr/>
      <dgm:t>
        <a:bodyPr/>
        <a:lstStyle/>
        <a:p>
          <a:r>
            <a:rPr lang="en-GB" sz="2000" dirty="0"/>
            <a:t>Don’t throw mud</a:t>
          </a:r>
        </a:p>
        <a:p>
          <a:r>
            <a:rPr lang="en-GB" sz="2000" dirty="0"/>
            <a:t>Don’t take equipment to dens </a:t>
          </a:r>
          <a:endParaRPr lang="en-US" sz="2000" dirty="0"/>
        </a:p>
      </dgm:t>
    </dgm:pt>
    <dgm:pt modelId="{B303BEA3-069F-460C-82C1-BD48A8DC82AA}" type="parTrans" cxnId="{8D6454B7-30D1-4B8F-B1DA-499A8DA1AFC6}">
      <dgm:prSet/>
      <dgm:spPr/>
      <dgm:t>
        <a:bodyPr/>
        <a:lstStyle/>
        <a:p>
          <a:endParaRPr lang="en-US"/>
        </a:p>
      </dgm:t>
    </dgm:pt>
    <dgm:pt modelId="{E5A478AC-F796-4851-B50F-37D8D8B1E4D0}" type="sibTrans" cxnId="{8D6454B7-30D1-4B8F-B1DA-499A8DA1AFC6}">
      <dgm:prSet/>
      <dgm:spPr/>
      <dgm:t>
        <a:bodyPr/>
        <a:lstStyle/>
        <a:p>
          <a:endParaRPr lang="en-US" dirty="0"/>
        </a:p>
      </dgm:t>
    </dgm:pt>
    <dgm:pt modelId="{F5653F41-2D7C-4FDA-B0D2-21F4A2900497}">
      <dgm:prSet/>
      <dgm:spPr/>
      <dgm:t>
        <a:bodyPr/>
        <a:lstStyle/>
        <a:p>
          <a:r>
            <a:rPr lang="en-US" dirty="0"/>
            <a:t>Keep pots with pebbles, pinecones, leaves shells in the mud kitchen </a:t>
          </a:r>
        </a:p>
      </dgm:t>
    </dgm:pt>
    <dgm:pt modelId="{EE2823BC-C07D-4351-B582-7B18610E5948}" type="parTrans" cxnId="{368C358E-5EE0-4CBD-B694-E35DD2FCF449}">
      <dgm:prSet/>
      <dgm:spPr/>
      <dgm:t>
        <a:bodyPr/>
        <a:lstStyle/>
        <a:p>
          <a:endParaRPr lang="en-US"/>
        </a:p>
      </dgm:t>
    </dgm:pt>
    <dgm:pt modelId="{D183329D-BFF0-455F-833B-6BDBACA174DA}" type="sibTrans" cxnId="{368C358E-5EE0-4CBD-B694-E35DD2FCF449}">
      <dgm:prSet/>
      <dgm:spPr/>
      <dgm:t>
        <a:bodyPr/>
        <a:lstStyle/>
        <a:p>
          <a:endParaRPr lang="en-US" dirty="0"/>
        </a:p>
      </dgm:t>
    </dgm:pt>
    <dgm:pt modelId="{1EC2DE6A-419E-45F0-A0C6-99F7D080C544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Don’t pick up heavy pots/pans- ask for help!</a:t>
          </a:r>
        </a:p>
      </dgm:t>
    </dgm:pt>
    <dgm:pt modelId="{0F18F207-1211-452D-A46F-44C785468B7B}" type="parTrans" cxnId="{F854ADBB-1EF5-4823-8D7D-84872A394C6F}">
      <dgm:prSet/>
      <dgm:spPr/>
      <dgm:t>
        <a:bodyPr/>
        <a:lstStyle/>
        <a:p>
          <a:endParaRPr lang="en-GB"/>
        </a:p>
      </dgm:t>
    </dgm:pt>
    <dgm:pt modelId="{1CF48C51-5E27-4C43-A2EA-1D3ABC199B63}" type="sibTrans" cxnId="{F854ADBB-1EF5-4823-8D7D-84872A394C6F}">
      <dgm:prSet/>
      <dgm:spPr/>
      <dgm:t>
        <a:bodyPr/>
        <a:lstStyle/>
        <a:p>
          <a:endParaRPr lang="en-GB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  <dgm:pt modelId="{D597C28C-A0E9-4050-98D0-81DDC7794BDF}" type="pres">
      <dgm:prSet presAssocID="{44C8546D-08FD-42F1-AE37-B8DC55411597}" presName="ThreeNodes_1" presStyleLbl="node1" presStyleIdx="0" presStyleCnt="3">
        <dgm:presLayoutVars>
          <dgm:bulletEnabled val="1"/>
        </dgm:presLayoutVars>
      </dgm:prSet>
      <dgm:spPr/>
    </dgm:pt>
    <dgm:pt modelId="{A40CBB58-B804-4C93-997C-5A1CE9F391BE}" type="pres">
      <dgm:prSet presAssocID="{44C8546D-08FD-42F1-AE37-B8DC55411597}" presName="ThreeNodes_2" presStyleLbl="node1" presStyleIdx="1" presStyleCnt="3">
        <dgm:presLayoutVars>
          <dgm:bulletEnabled val="1"/>
        </dgm:presLayoutVars>
      </dgm:prSet>
      <dgm:spPr/>
    </dgm:pt>
    <dgm:pt modelId="{B5E53D6F-F151-48F6-8FC7-7545D4876044}" type="pres">
      <dgm:prSet presAssocID="{44C8546D-08FD-42F1-AE37-B8DC55411597}" presName="ThreeNodes_3" presStyleLbl="node1" presStyleIdx="2" presStyleCnt="3">
        <dgm:presLayoutVars>
          <dgm:bulletEnabled val="1"/>
        </dgm:presLayoutVars>
      </dgm:prSet>
      <dgm:spPr/>
    </dgm:pt>
    <dgm:pt modelId="{B13A22FB-D473-43EC-9C5B-EDAEB3E82012}" type="pres">
      <dgm:prSet presAssocID="{44C8546D-08FD-42F1-AE37-B8DC55411597}" presName="ThreeConn_1-2" presStyleLbl="fgAccFollowNode1" presStyleIdx="0" presStyleCnt="2">
        <dgm:presLayoutVars>
          <dgm:bulletEnabled val="1"/>
        </dgm:presLayoutVars>
      </dgm:prSet>
      <dgm:spPr/>
    </dgm:pt>
    <dgm:pt modelId="{1FA34484-B965-4FA3-9B6B-2A3259BE021D}" type="pres">
      <dgm:prSet presAssocID="{44C8546D-08FD-42F1-AE37-B8DC55411597}" presName="ThreeConn_2-3" presStyleLbl="fgAccFollowNode1" presStyleIdx="1" presStyleCnt="2">
        <dgm:presLayoutVars>
          <dgm:bulletEnabled val="1"/>
        </dgm:presLayoutVars>
      </dgm:prSet>
      <dgm:spPr/>
    </dgm:pt>
    <dgm:pt modelId="{E0436CDE-816F-4CDA-B8DE-B48847094D6D}" type="pres">
      <dgm:prSet presAssocID="{44C8546D-08FD-42F1-AE37-B8DC55411597}" presName="ThreeNodes_1_text" presStyleLbl="node1" presStyleIdx="2" presStyleCnt="3">
        <dgm:presLayoutVars>
          <dgm:bulletEnabled val="1"/>
        </dgm:presLayoutVars>
      </dgm:prSet>
      <dgm:spPr/>
    </dgm:pt>
    <dgm:pt modelId="{48B3A1A5-A0CD-4C20-8D5C-2DC6FBD46B2B}" type="pres">
      <dgm:prSet presAssocID="{44C8546D-08FD-42F1-AE37-B8DC55411597}" presName="ThreeNodes_2_text" presStyleLbl="node1" presStyleIdx="2" presStyleCnt="3">
        <dgm:presLayoutVars>
          <dgm:bulletEnabled val="1"/>
        </dgm:presLayoutVars>
      </dgm:prSet>
      <dgm:spPr/>
    </dgm:pt>
    <dgm:pt modelId="{175D2F85-B197-4852-A58D-9F4DD6A16A38}" type="pres">
      <dgm:prSet presAssocID="{44C8546D-08FD-42F1-AE37-B8DC554115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C765709-3C3C-46A5-A9A6-8451A15D6E00}" type="presOf" srcId="{1EC2DE6A-419E-45F0-A0C6-99F7D080C544}" destId="{E0436CDE-816F-4CDA-B8DE-B48847094D6D}" srcOrd="1" destOrd="0" presId="urn:microsoft.com/office/officeart/2005/8/layout/vProcess5"/>
    <dgm:cxn modelId="{C9CC662E-F0E7-4575-B809-BA0A686EC843}" type="presOf" srcId="{30255266-2CE8-447B-94CC-D3F34C241D6C}" destId="{A40CBB58-B804-4C93-997C-5A1CE9F391BE}" srcOrd="0" destOrd="0" presId="urn:microsoft.com/office/officeart/2005/8/layout/vProcess5"/>
    <dgm:cxn modelId="{93C9AB54-BDEC-4B41-84E8-1F5AA8F07F74}" type="presOf" srcId="{F5653F41-2D7C-4FDA-B0D2-21F4A2900497}" destId="{B5E53D6F-F151-48F6-8FC7-7545D4876044}" srcOrd="0" destOrd="0" presId="urn:microsoft.com/office/officeart/2005/8/layout/vProcess5"/>
    <dgm:cxn modelId="{368C358E-5EE0-4CBD-B694-E35DD2FCF449}" srcId="{44C8546D-08FD-42F1-AE37-B8DC55411597}" destId="{F5653F41-2D7C-4FDA-B0D2-21F4A2900497}" srcOrd="2" destOrd="0" parTransId="{EE2823BC-C07D-4351-B582-7B18610E5948}" sibTransId="{D183329D-BFF0-455F-833B-6BDBACA174DA}"/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8D6454B7-30D1-4B8F-B1DA-499A8DA1AFC6}" srcId="{44C8546D-08FD-42F1-AE37-B8DC55411597}" destId="{30255266-2CE8-447B-94CC-D3F34C241D6C}" srcOrd="1" destOrd="0" parTransId="{B303BEA3-069F-460C-82C1-BD48A8DC82AA}" sibTransId="{E5A478AC-F796-4851-B50F-37D8D8B1E4D0}"/>
    <dgm:cxn modelId="{F854ADBB-1EF5-4823-8D7D-84872A394C6F}" srcId="{44C8546D-08FD-42F1-AE37-B8DC55411597}" destId="{1EC2DE6A-419E-45F0-A0C6-99F7D080C544}" srcOrd="0" destOrd="0" parTransId="{0F18F207-1211-452D-A46F-44C785468B7B}" sibTransId="{1CF48C51-5E27-4C43-A2EA-1D3ABC199B63}"/>
    <dgm:cxn modelId="{10C560C5-538E-4BD9-865B-49162E001FCD}" type="presOf" srcId="{1EC2DE6A-419E-45F0-A0C6-99F7D080C544}" destId="{D597C28C-A0E9-4050-98D0-81DDC7794BDF}" srcOrd="0" destOrd="0" presId="urn:microsoft.com/office/officeart/2005/8/layout/vProcess5"/>
    <dgm:cxn modelId="{CB35E4DD-C903-4724-950C-1F4EFD31DBCE}" type="presOf" srcId="{30255266-2CE8-447B-94CC-D3F34C241D6C}" destId="{48B3A1A5-A0CD-4C20-8D5C-2DC6FBD46B2B}" srcOrd="1" destOrd="0" presId="urn:microsoft.com/office/officeart/2005/8/layout/vProcess5"/>
    <dgm:cxn modelId="{199788E2-57CC-4612-8C15-F3FAF9386E13}" type="presOf" srcId="{1CF48C51-5E27-4C43-A2EA-1D3ABC199B63}" destId="{B13A22FB-D473-43EC-9C5B-EDAEB3E82012}" srcOrd="0" destOrd="0" presId="urn:microsoft.com/office/officeart/2005/8/layout/vProcess5"/>
    <dgm:cxn modelId="{EC7BFFE5-D89A-405E-A277-6EBCD0E1AC3C}" type="presOf" srcId="{E5A478AC-F796-4851-B50F-37D8D8B1E4D0}" destId="{1FA34484-B965-4FA3-9B6B-2A3259BE021D}" srcOrd="0" destOrd="0" presId="urn:microsoft.com/office/officeart/2005/8/layout/vProcess5"/>
    <dgm:cxn modelId="{F127C9FE-21FE-421C-BDC1-E49773524EE9}" type="presOf" srcId="{F5653F41-2D7C-4FDA-B0D2-21F4A2900497}" destId="{175D2F85-B197-4852-A58D-9F4DD6A16A38}" srcOrd="1" destOrd="0" presId="urn:microsoft.com/office/officeart/2005/8/layout/vProcess5"/>
    <dgm:cxn modelId="{F7DE6BB5-3A44-4F10-A626-943EF84C5684}" type="presParOf" srcId="{D1833619-A96C-419C-B554-E2B783586848}" destId="{02D2803C-06C6-4782-AFBC-49BACDC02E99}" srcOrd="0" destOrd="0" presId="urn:microsoft.com/office/officeart/2005/8/layout/vProcess5"/>
    <dgm:cxn modelId="{3BA7AD0C-29EE-421A-A650-6FF42742E376}" type="presParOf" srcId="{D1833619-A96C-419C-B554-E2B783586848}" destId="{D597C28C-A0E9-4050-98D0-81DDC7794BDF}" srcOrd="1" destOrd="0" presId="urn:microsoft.com/office/officeart/2005/8/layout/vProcess5"/>
    <dgm:cxn modelId="{19FFA74C-7987-4CD3-B3C4-F008DE268FBD}" type="presParOf" srcId="{D1833619-A96C-419C-B554-E2B783586848}" destId="{A40CBB58-B804-4C93-997C-5A1CE9F391BE}" srcOrd="2" destOrd="0" presId="urn:microsoft.com/office/officeart/2005/8/layout/vProcess5"/>
    <dgm:cxn modelId="{2E860AC7-6061-44B0-8174-565249DC7E94}" type="presParOf" srcId="{D1833619-A96C-419C-B554-E2B783586848}" destId="{B5E53D6F-F151-48F6-8FC7-7545D4876044}" srcOrd="3" destOrd="0" presId="urn:microsoft.com/office/officeart/2005/8/layout/vProcess5"/>
    <dgm:cxn modelId="{5939240F-48A0-467B-8A54-51FA012F020D}" type="presParOf" srcId="{D1833619-A96C-419C-B554-E2B783586848}" destId="{B13A22FB-D473-43EC-9C5B-EDAEB3E82012}" srcOrd="4" destOrd="0" presId="urn:microsoft.com/office/officeart/2005/8/layout/vProcess5"/>
    <dgm:cxn modelId="{88F71969-7A8E-4163-BEAB-C7408FA38EE9}" type="presParOf" srcId="{D1833619-A96C-419C-B554-E2B783586848}" destId="{1FA34484-B965-4FA3-9B6B-2A3259BE021D}" srcOrd="5" destOrd="0" presId="urn:microsoft.com/office/officeart/2005/8/layout/vProcess5"/>
    <dgm:cxn modelId="{150EEB9F-D854-46B2-99AD-0ED73912BF13}" type="presParOf" srcId="{D1833619-A96C-419C-B554-E2B783586848}" destId="{E0436CDE-816F-4CDA-B8DE-B48847094D6D}" srcOrd="6" destOrd="0" presId="urn:microsoft.com/office/officeart/2005/8/layout/vProcess5"/>
    <dgm:cxn modelId="{728498D1-C7DA-4814-A7EC-A867DD7306E1}" type="presParOf" srcId="{D1833619-A96C-419C-B554-E2B783586848}" destId="{48B3A1A5-A0CD-4C20-8D5C-2DC6FBD46B2B}" srcOrd="7" destOrd="0" presId="urn:microsoft.com/office/officeart/2005/8/layout/vProcess5"/>
    <dgm:cxn modelId="{4B4EE1C4-2700-40B7-84EA-B0515DC77364}" type="presParOf" srcId="{D1833619-A96C-419C-B554-E2B783586848}" destId="{175D2F85-B197-4852-A58D-9F4DD6A16A3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3686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Mud kitchen </a:t>
          </a:r>
        </a:p>
      </dsp:txBody>
      <dsp:txXfrm>
        <a:off x="17994" y="17994"/>
        <a:ext cx="6656825" cy="332613"/>
      </dsp:txXfrm>
    </dsp:sp>
    <dsp:sp modelId="{64539474-E16B-4F98-A077-19CA151BB17C}">
      <dsp:nvSpPr>
        <dsp:cNvPr id="0" name=""/>
        <dsp:cNvSpPr/>
      </dsp:nvSpPr>
      <dsp:spPr>
        <a:xfrm>
          <a:off x="0" y="373787"/>
          <a:ext cx="6692813" cy="4444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30480" rIns="170688" bIns="30480" numCol="1" spcCol="1270" anchor="t" anchorCtr="0">
          <a:noAutofit/>
        </a:bodyPr>
        <a:lstStyle/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 Don’t pick up heavy pots- ask play team, play rangers for help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/>
            <a:t>Mud kitchen equipment (pans, cake tins mixing bowls and kitchen </a:t>
          </a:r>
          <a:r>
            <a:rPr lang="en-US" sz="2400" kern="1200" dirty="0">
              <a:solidFill>
                <a:schemeClr val="tx1"/>
              </a:solidFill>
            </a:rPr>
            <a:t>utensils) are </a:t>
          </a:r>
          <a:r>
            <a:rPr lang="en-US" sz="2400" kern="1200" dirty="0">
              <a:solidFill>
                <a:srgbClr val="FF0000"/>
              </a:solidFill>
            </a:rPr>
            <a:t>to stay </a:t>
          </a:r>
          <a:r>
            <a:rPr lang="en-US" sz="2400" kern="1200" dirty="0">
              <a:solidFill>
                <a:schemeClr val="tx1"/>
              </a:solidFill>
            </a:rPr>
            <a:t>in the mud kitchen area. </a:t>
          </a:r>
          <a:r>
            <a:rPr lang="en-US" sz="2400" kern="1200" dirty="0">
              <a:solidFill>
                <a:srgbClr val="FF0000"/>
              </a:solidFill>
            </a:rPr>
            <a:t>They are not taken to be taken to dens.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Recipe clip boards </a:t>
          </a:r>
          <a:r>
            <a:rPr lang="en-US" sz="2400" kern="1200" dirty="0">
              <a:solidFill>
                <a:srgbClr val="FF0000"/>
              </a:solidFill>
            </a:rPr>
            <a:t>are not</a:t>
          </a:r>
          <a:r>
            <a:rPr lang="en-US" sz="2400" kern="1200" dirty="0">
              <a:solidFill>
                <a:schemeClr val="tx1"/>
              </a:solidFill>
            </a:rPr>
            <a:t> to be removed from the mud kitchen. </a:t>
          </a:r>
          <a:endParaRPr lang="en-US" sz="2400" kern="1200" dirty="0">
            <a:solidFill>
              <a:srgbClr val="FF0000"/>
            </a:solidFill>
          </a:endParaRP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Pots with resources (pebbles, acorns pinecones, leaves) are </a:t>
          </a:r>
          <a:r>
            <a:rPr lang="en-US" sz="2400" kern="1200" dirty="0">
              <a:solidFill>
                <a:srgbClr val="FF0000"/>
              </a:solidFill>
            </a:rPr>
            <a:t>not to be taken </a:t>
          </a:r>
          <a:r>
            <a:rPr lang="en-US" sz="2400" kern="1200" dirty="0">
              <a:solidFill>
                <a:schemeClr val="tx1"/>
              </a:solidFill>
            </a:rPr>
            <a:t>off the mud kitchen.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Please respect items provided for the mud kitchen as many items have been damaged </a:t>
          </a:r>
          <a:r>
            <a:rPr lang="en-US" sz="2400" kern="1200" dirty="0">
              <a:solidFill>
                <a:schemeClr val="tx1"/>
              </a:solidFill>
            </a:rPr>
            <a:t>and broken.</a:t>
          </a:r>
        </a:p>
        <a:p>
          <a:pPr marL="285750" marR="0" lvl="1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</a:rPr>
            <a:t>At the end of lunch, the mud kitchen must be tidied up and equipment returned. 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373787"/>
        <a:ext cx="6692813" cy="4444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E9707-3B0E-4CDE-949C-D4C473E223FF}">
      <dsp:nvSpPr>
        <dsp:cNvPr id="0" name=""/>
        <dsp:cNvSpPr/>
      </dsp:nvSpPr>
      <dsp:spPr>
        <a:xfrm>
          <a:off x="0" y="0"/>
          <a:ext cx="5187487" cy="914096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Make mud pies</a:t>
          </a:r>
        </a:p>
      </dsp:txBody>
      <dsp:txXfrm>
        <a:off x="26773" y="26773"/>
        <a:ext cx="4201105" cy="860550"/>
      </dsp:txXfrm>
    </dsp:sp>
    <dsp:sp modelId="{97AD47E0-1B83-452D-8D40-0D4A13D22616}">
      <dsp:nvSpPr>
        <dsp:cNvPr id="0" name=""/>
        <dsp:cNvSpPr/>
      </dsp:nvSpPr>
      <dsp:spPr>
        <a:xfrm>
          <a:off x="457719" y="1066445"/>
          <a:ext cx="5187487" cy="914096"/>
        </a:xfrm>
        <a:prstGeom prst="roundRect">
          <a:avLst>
            <a:gd name="adj" fmla="val 10000"/>
          </a:avLst>
        </a:prstGeom>
        <a:solidFill>
          <a:srgbClr val="42D0A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Make leaf salads</a:t>
          </a:r>
        </a:p>
      </dsp:txBody>
      <dsp:txXfrm>
        <a:off x="484492" y="1093218"/>
        <a:ext cx="4082058" cy="860550"/>
      </dsp:txXfrm>
    </dsp:sp>
    <dsp:sp modelId="{1790BBCB-7CF4-4F4C-8E60-97A19F1457E8}">
      <dsp:nvSpPr>
        <dsp:cNvPr id="0" name=""/>
        <dsp:cNvSpPr/>
      </dsp:nvSpPr>
      <dsp:spPr>
        <a:xfrm>
          <a:off x="915438" y="2132891"/>
          <a:ext cx="5187487" cy="914096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Respect the equipment!</a:t>
          </a:r>
        </a:p>
      </dsp:txBody>
      <dsp:txXfrm>
        <a:off x="942211" y="2159664"/>
        <a:ext cx="4082058" cy="860550"/>
      </dsp:txXfrm>
    </dsp:sp>
    <dsp:sp modelId="{F41FEACE-133D-4078-ACD6-4E76BE727B6C}">
      <dsp:nvSpPr>
        <dsp:cNvPr id="0" name=""/>
        <dsp:cNvSpPr/>
      </dsp:nvSpPr>
      <dsp:spPr>
        <a:xfrm>
          <a:off x="4593324" y="693189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rgbClr val="2E83C3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2E83C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4727010" y="693189"/>
        <a:ext cx="326790" cy="447107"/>
      </dsp:txXfrm>
    </dsp:sp>
    <dsp:sp modelId="{873D3F16-8051-472B-AC53-65D68C4F402C}">
      <dsp:nvSpPr>
        <dsp:cNvPr id="0" name=""/>
        <dsp:cNvSpPr/>
      </dsp:nvSpPr>
      <dsp:spPr>
        <a:xfrm>
          <a:off x="5051043" y="1753541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rgbClr val="42D0A2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2D0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184729" y="1753541"/>
        <a:ext cx="326790" cy="447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7C28C-A0E9-4050-98D0-81DDC7794BDF}">
      <dsp:nvSpPr>
        <dsp:cNvPr id="0" name=""/>
        <dsp:cNvSpPr/>
      </dsp:nvSpPr>
      <dsp:spPr>
        <a:xfrm>
          <a:off x="0" y="0"/>
          <a:ext cx="5187487" cy="914096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Don’t pick up heavy pots/pans- ask for help!</a:t>
          </a:r>
        </a:p>
      </dsp:txBody>
      <dsp:txXfrm>
        <a:off x="26773" y="26773"/>
        <a:ext cx="4201105" cy="860550"/>
      </dsp:txXfrm>
    </dsp:sp>
    <dsp:sp modelId="{A40CBB58-B804-4C93-997C-5A1CE9F391BE}">
      <dsp:nvSpPr>
        <dsp:cNvPr id="0" name=""/>
        <dsp:cNvSpPr/>
      </dsp:nvSpPr>
      <dsp:spPr>
        <a:xfrm>
          <a:off x="457719" y="1066445"/>
          <a:ext cx="5187487" cy="9140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Don’t throw mud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Don’t take equipment to dens </a:t>
          </a:r>
          <a:endParaRPr lang="en-US" sz="2000" kern="1200" dirty="0"/>
        </a:p>
      </dsp:txBody>
      <dsp:txXfrm>
        <a:off x="484492" y="1093218"/>
        <a:ext cx="4082058" cy="860550"/>
      </dsp:txXfrm>
    </dsp:sp>
    <dsp:sp modelId="{B5E53D6F-F151-48F6-8FC7-7545D4876044}">
      <dsp:nvSpPr>
        <dsp:cNvPr id="0" name=""/>
        <dsp:cNvSpPr/>
      </dsp:nvSpPr>
      <dsp:spPr>
        <a:xfrm>
          <a:off x="915438" y="2132891"/>
          <a:ext cx="5187487" cy="9140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Keep pots with pebbles, pinecones, leaves shells in the mud kitchen </a:t>
          </a:r>
        </a:p>
      </dsp:txBody>
      <dsp:txXfrm>
        <a:off x="942211" y="2159664"/>
        <a:ext cx="4082058" cy="860550"/>
      </dsp:txXfrm>
    </dsp:sp>
    <dsp:sp modelId="{B13A22FB-D473-43EC-9C5B-EDAEB3E82012}">
      <dsp:nvSpPr>
        <dsp:cNvPr id="0" name=""/>
        <dsp:cNvSpPr/>
      </dsp:nvSpPr>
      <dsp:spPr>
        <a:xfrm>
          <a:off x="4593324" y="693189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4727010" y="693189"/>
        <a:ext cx="326790" cy="447107"/>
      </dsp:txXfrm>
    </dsp:sp>
    <dsp:sp modelId="{1FA34484-B965-4FA3-9B6B-2A3259BE021D}">
      <dsp:nvSpPr>
        <dsp:cNvPr id="0" name=""/>
        <dsp:cNvSpPr/>
      </dsp:nvSpPr>
      <dsp:spPr>
        <a:xfrm>
          <a:off x="5051043" y="1753541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184729" y="1753541"/>
        <a:ext cx="326790" cy="447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46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99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73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92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948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383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700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01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0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28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95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39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75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08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4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53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C8F5-BC6D-4A2A-A79A-8D0319557573}" type="datetimeFigureOut">
              <a:rPr lang="en-GB" smtClean="0"/>
              <a:t>11/03/2026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5343AA-D9B1-486E-A286-801B7DC8A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40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AF7D6-F537-7C64-EF81-01E752B28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613292-7CA2-4B73-A7E2-D7160B298325}"/>
              </a:ext>
            </a:extLst>
          </p:cNvPr>
          <p:cNvSpPr txBox="1"/>
          <p:nvPr/>
        </p:nvSpPr>
        <p:spPr>
          <a:xfrm>
            <a:off x="1577009" y="102898"/>
            <a:ext cx="90379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Inform</a:t>
            </a:r>
            <a:endParaRPr lang="en-US" sz="6000" b="1" u="sng" dirty="0">
              <a:solidFill>
                <a:srgbClr val="00B0F0"/>
              </a:solidFill>
            </a:endParaRPr>
          </a:p>
          <a:p>
            <a:pPr algn="ctr"/>
            <a:r>
              <a:rPr lang="en-US" sz="3600" b="1" dirty="0"/>
              <a:t>Our Mud Kitchen will open in the next week or two!</a:t>
            </a:r>
          </a:p>
          <a:p>
            <a:pPr algn="ctr"/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endParaRPr lang="en-US" sz="4800" b="1" dirty="0"/>
          </a:p>
        </p:txBody>
      </p:sp>
      <p:sp>
        <p:nvSpPr>
          <p:cNvPr id="9" name="AutoShape 4" descr="Unibos Braided Rope Waterproof Flexible Polypropylene Strong 9mm x 30m 9mm Braided Rope x 30 mtrs (Colours May Vary)">
            <a:extLst>
              <a:ext uri="{FF2B5EF4-FFF2-40B4-BE49-F238E27FC236}">
                <a16:creationId xmlns:a16="http://schemas.microsoft.com/office/drawing/2014/main" id="{49166191-0639-45E8-B823-9ED5A0D78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Large Crafting Clips X 4 Large Clamps Pegs Heavy Laundry Clothes Holiday Outdoor Waterproof">
            <a:extLst>
              <a:ext uri="{FF2B5EF4-FFF2-40B4-BE49-F238E27FC236}">
                <a16:creationId xmlns:a16="http://schemas.microsoft.com/office/drawing/2014/main" id="{56E2DA77-1F63-4313-AEB3-472F93EED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954A9-15CE-4558-B769-CCF7B7729DEE}"/>
              </a:ext>
            </a:extLst>
          </p:cNvPr>
          <p:cNvSpPr/>
          <p:nvPr/>
        </p:nvSpPr>
        <p:spPr>
          <a:xfrm>
            <a:off x="2305878" y="2148750"/>
            <a:ext cx="75802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So.. Come along and cook up a feast!</a:t>
            </a:r>
            <a:endParaRPr lang="en-US" sz="3600" b="1" u="sng" dirty="0">
              <a:solidFill>
                <a:srgbClr val="00B0F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2400" b="1" dirty="0">
                <a:latin typeface="+mj-lt"/>
              </a:rPr>
              <a:t>Make a mud pie, pinecone stew or a leaf salad 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Its located in the woods at the back near the fence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You need </a:t>
            </a:r>
            <a:r>
              <a:rPr lang="en-US" sz="2400" b="1" u="sng" dirty="0">
                <a:solidFill>
                  <a:srgbClr val="FF0000"/>
                </a:solidFill>
                <a:latin typeface="+mj-lt"/>
              </a:rPr>
              <a:t>wellies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to use the woods and mud kitchen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 </a:t>
            </a:r>
          </a:p>
        </p:txBody>
      </p:sp>
      <p:pic>
        <p:nvPicPr>
          <p:cNvPr id="2050" name="Picture 2" descr="Make a Mud Pie - Tinkergarten outdoor ...">
            <a:extLst>
              <a:ext uri="{FF2B5EF4-FFF2-40B4-BE49-F238E27FC236}">
                <a16:creationId xmlns:a16="http://schemas.microsoft.com/office/drawing/2014/main" id="{1BE5274A-21B8-4372-9DB7-E6F0F011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63" y="2809875"/>
            <a:ext cx="2060051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utdoor Play Cooking: Make a Nature ...">
            <a:extLst>
              <a:ext uri="{FF2B5EF4-FFF2-40B4-BE49-F238E27FC236}">
                <a16:creationId xmlns:a16="http://schemas.microsoft.com/office/drawing/2014/main" id="{62DC1FF1-D0F7-41AF-9B4E-89407F4C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6" y="2055230"/>
            <a:ext cx="1895758" cy="12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Autumn Mud Kitchen Play Ideas | Cosy Direct Blog">
            <a:extLst>
              <a:ext uri="{FF2B5EF4-FFF2-40B4-BE49-F238E27FC236}">
                <a16:creationId xmlns:a16="http://schemas.microsoft.com/office/drawing/2014/main" id="{7885C99F-7240-4912-8952-31A197780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4888CF-3CFD-4915-AE3B-5816ED6C4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22" y="4625008"/>
            <a:ext cx="1842052" cy="18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5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AL NEWS Today our... - The James Oglethorpe Primary School | Facebook">
            <a:extLst>
              <a:ext uri="{FF2B5EF4-FFF2-40B4-BE49-F238E27FC236}">
                <a16:creationId xmlns:a16="http://schemas.microsoft.com/office/drawing/2014/main" id="{A5CFB337-241B-46D2-BE76-03AFB80C7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0" y="3536030"/>
            <a:ext cx="2205371" cy="29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South Wonston Primary School - OPAL">
            <a:extLst>
              <a:ext uri="{FF2B5EF4-FFF2-40B4-BE49-F238E27FC236}">
                <a16:creationId xmlns:a16="http://schemas.microsoft.com/office/drawing/2014/main" id="{45619137-CB3D-4CCD-BAD1-1A68F27A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0" y="3051315"/>
            <a:ext cx="244594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st Borough Primary School">
            <a:extLst>
              <a:ext uri="{FF2B5EF4-FFF2-40B4-BE49-F238E27FC236}">
                <a16:creationId xmlns:a16="http://schemas.microsoft.com/office/drawing/2014/main" id="{6C586314-DCAE-475F-8AE3-CB38F6BC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7" y="270656"/>
            <a:ext cx="2194404" cy="30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chool - OPAL (Outdoor Play ...">
            <a:extLst>
              <a:ext uri="{FF2B5EF4-FFF2-40B4-BE49-F238E27FC236}">
                <a16:creationId xmlns:a16="http://schemas.microsoft.com/office/drawing/2014/main" id="{6D965659-082D-4329-8D50-1465664EF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20" y="270656"/>
            <a:ext cx="3127514" cy="23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is Opal Play? – Holsworthy Primary School">
            <a:extLst>
              <a:ext uri="{FF2B5EF4-FFF2-40B4-BE49-F238E27FC236}">
                <a16:creationId xmlns:a16="http://schemas.microsoft.com/office/drawing/2014/main" id="{AD6EE819-7E9F-49AA-AA0E-0DBA28A1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46" y="252933"/>
            <a:ext cx="3378656" cy="233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rockswood Primary and Nursery School - OPAL (Outdoor Play and Learning)">
            <a:extLst>
              <a:ext uri="{FF2B5EF4-FFF2-40B4-BE49-F238E27FC236}">
                <a16:creationId xmlns:a16="http://schemas.microsoft.com/office/drawing/2014/main" id="{1C99DF6D-717B-4F73-BA6A-7622E8C2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46" y="3051314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PAL - Outdoor Play &amp; Learning - Delves Lane Primary School">
            <a:extLst>
              <a:ext uri="{FF2B5EF4-FFF2-40B4-BE49-F238E27FC236}">
                <a16:creationId xmlns:a16="http://schemas.microsoft.com/office/drawing/2014/main" id="{A9E9CE29-09E9-440F-BCC0-652F3A2A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63" y="3051314"/>
            <a:ext cx="2445942" cy="32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95D007-3829-018F-415B-F3D9A8BAF3A6}"/>
              </a:ext>
            </a:extLst>
          </p:cNvPr>
          <p:cNvSpPr txBox="1"/>
          <p:nvPr/>
        </p:nvSpPr>
        <p:spPr>
          <a:xfrm>
            <a:off x="2714883" y="241333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Innovate</a:t>
            </a:r>
            <a:endParaRPr lang="en-US" sz="60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3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850B9E1-45AB-46AE-B923-A571D258DD68}"/>
              </a:ext>
            </a:extLst>
          </p:cNvPr>
          <p:cNvSpPr txBox="1"/>
          <p:nvPr/>
        </p:nvSpPr>
        <p:spPr>
          <a:xfrm>
            <a:off x="2928726" y="577644"/>
            <a:ext cx="6334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Negotiate</a:t>
            </a:r>
          </a:p>
          <a:p>
            <a:pPr algn="ctr"/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B40E7-8E0C-40E5-A707-E2001EBF2373}"/>
              </a:ext>
            </a:extLst>
          </p:cNvPr>
          <p:cNvSpPr/>
          <p:nvPr/>
        </p:nvSpPr>
        <p:spPr>
          <a:xfrm>
            <a:off x="1844982" y="1547140"/>
            <a:ext cx="90533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</a:rPr>
              <a:t>What new rules do we need for </a:t>
            </a:r>
          </a:p>
          <a:p>
            <a:r>
              <a:rPr lang="en-GB" sz="4800" b="1" dirty="0">
                <a:solidFill>
                  <a:srgbClr val="000000"/>
                </a:solidFill>
              </a:rPr>
              <a:t>our new activities and equipment?</a:t>
            </a:r>
          </a:p>
        </p:txBody>
      </p:sp>
      <p:pic>
        <p:nvPicPr>
          <p:cNvPr id="2050" name="Picture 2" descr="Question Mark Thought Bubble Stock ...">
            <a:extLst>
              <a:ext uri="{FF2B5EF4-FFF2-40B4-BE49-F238E27FC236}">
                <a16:creationId xmlns:a16="http://schemas.microsoft.com/office/drawing/2014/main" id="{94E8F175-BBA9-49EB-890E-D28AED7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41" y="3729231"/>
            <a:ext cx="3603970" cy="25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358DB-4396-0100-A122-27759B9F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" r="3" b="3"/>
          <a:stretch>
            <a:fillRect/>
          </a:stretch>
        </p:blipFill>
        <p:spPr>
          <a:xfrm>
            <a:off x="7355833" y="3360394"/>
            <a:ext cx="3542525" cy="34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2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77C88-5636-D066-3093-9C293AF95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1AE5FF-D200-337E-5E2F-85D8C0E28C9D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E0C1FE81-2B28-B5B0-C5E5-506EBBBA20F7}"/>
              </a:ext>
            </a:extLst>
          </p:cNvPr>
          <p:cNvGraphicFramePr/>
          <p:nvPr/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B20FD70-7DCD-BDD2-F9C2-EC9FF37721EA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C6AF4-45AF-B010-0451-151FC9090F59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B9F24-E6B4-D26D-E2B7-DDADF56AC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3450" y="2908719"/>
            <a:ext cx="1624836" cy="2166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48DA0A-9FFD-BD65-A677-0983CF676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164" y="3076155"/>
            <a:ext cx="2386948" cy="17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CD1A7-7B8E-432C-BA18-A83804BABEFD}"/>
              </a:ext>
            </a:extLst>
          </p:cNvPr>
          <p:cNvSpPr/>
          <p:nvPr/>
        </p:nvSpPr>
        <p:spPr>
          <a:xfrm>
            <a:off x="1888932" y="520513"/>
            <a:ext cx="77075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 panose="020F0502020204030204" pitchFamily="34" charset="0"/>
              </a:rPr>
              <a:t>Innovate- equipment</a:t>
            </a:r>
            <a:endParaRPr kumimoji="0" lang="en-US" sz="60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E6049-DEA3-1D3C-1437-68CD29D8FF7B}"/>
              </a:ext>
            </a:extLst>
          </p:cNvPr>
          <p:cNvSpPr txBox="1"/>
          <p:nvPr/>
        </p:nvSpPr>
        <p:spPr>
          <a:xfrm>
            <a:off x="-658092" y="1890115"/>
            <a:ext cx="6165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How can we use 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441E2-798E-1A60-00CA-8C0A6FA65642}"/>
              </a:ext>
            </a:extLst>
          </p:cNvPr>
          <p:cNvSpPr txBox="1"/>
          <p:nvPr/>
        </p:nvSpPr>
        <p:spPr>
          <a:xfrm>
            <a:off x="5742708" y="1890116"/>
            <a:ext cx="6380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How can we not use it?</a:t>
            </a:r>
          </a:p>
        </p:txBody>
      </p:sp>
      <p:graphicFrame>
        <p:nvGraphicFramePr>
          <p:cNvPr id="13" name="TextBox 8">
            <a:extLst>
              <a:ext uri="{FF2B5EF4-FFF2-40B4-BE49-F238E27FC236}">
                <a16:creationId xmlns:a16="http://schemas.microsoft.com/office/drawing/2014/main" id="{328456ED-F512-B4ED-0724-32A76B71B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489140"/>
              </p:ext>
            </p:extLst>
          </p:nvPr>
        </p:nvGraphicFramePr>
        <p:xfrm>
          <a:off x="6882063" y="5898412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TextBox 8">
            <a:extLst>
              <a:ext uri="{FF2B5EF4-FFF2-40B4-BE49-F238E27FC236}">
                <a16:creationId xmlns:a16="http://schemas.microsoft.com/office/drawing/2014/main" id="{DE044F53-0674-6753-28F2-54F9D52EE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920993"/>
              </p:ext>
            </p:extLst>
          </p:nvPr>
        </p:nvGraphicFramePr>
        <p:xfrm>
          <a:off x="0" y="2782667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TextBox 8">
            <a:extLst>
              <a:ext uri="{FF2B5EF4-FFF2-40B4-BE49-F238E27FC236}">
                <a16:creationId xmlns:a16="http://schemas.microsoft.com/office/drawing/2014/main" id="{6F34B25D-D9F6-BD1C-ECDD-811CDBDC0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4931201"/>
              </p:ext>
            </p:extLst>
          </p:nvPr>
        </p:nvGraphicFramePr>
        <p:xfrm>
          <a:off x="6248400" y="2811957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625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Graphic spid="13" grpId="0">
        <p:bldAsOne/>
      </p:bldGraphic>
      <p:bldGraphic spid="14" grpId="0">
        <p:bldAsOne/>
      </p:bldGraphic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247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pupil</dc:creator>
  <cp:lastModifiedBy>Clare Poulson</cp:lastModifiedBy>
  <cp:revision>28</cp:revision>
  <dcterms:created xsi:type="dcterms:W3CDTF">2025-04-21T12:37:24Z</dcterms:created>
  <dcterms:modified xsi:type="dcterms:W3CDTF">2026-03-11T20:31:48Z</dcterms:modified>
</cp:coreProperties>
</file>