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C614"/>
    <a:srgbClr val="212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Heston" userId="357e6ef3-1e5e-4957-8f9d-4efd8d7be76f" providerId="ADAL" clId="{E1522CD8-F7D9-46D5-8EA7-4BFF2AD66BC3}"/>
    <pc:docChg chg="modSld">
      <pc:chgData name="Alison Heston" userId="357e6ef3-1e5e-4957-8f9d-4efd8d7be76f" providerId="ADAL" clId="{E1522CD8-F7D9-46D5-8EA7-4BFF2AD66BC3}" dt="2025-06-29T10:31:14.819" v="78" actId="20577"/>
      <pc:docMkLst>
        <pc:docMk/>
      </pc:docMkLst>
      <pc:sldChg chg="modSp mod">
        <pc:chgData name="Alison Heston" userId="357e6ef3-1e5e-4957-8f9d-4efd8d7be76f" providerId="ADAL" clId="{E1522CD8-F7D9-46D5-8EA7-4BFF2AD66BC3}" dt="2025-06-29T10:31:14.819" v="78" actId="20577"/>
        <pc:sldMkLst>
          <pc:docMk/>
          <pc:sldMk cId="3481332490" sldId="256"/>
        </pc:sldMkLst>
        <pc:spChg chg="mod">
          <ac:chgData name="Alison Heston" userId="357e6ef3-1e5e-4957-8f9d-4efd8d7be76f" providerId="ADAL" clId="{E1522CD8-F7D9-46D5-8EA7-4BFF2AD66BC3}" dt="2025-06-29T10:31:14.819" v="78" actId="20577"/>
          <ac:spMkLst>
            <pc:docMk/>
            <pc:sldMk cId="3481332490" sldId="256"/>
            <ac:spMk id="8" creationId="{50A59F56-7C98-8EB2-D4A4-2E7A3BE548A5}"/>
          </ac:spMkLst>
        </pc:spChg>
      </pc:sldChg>
    </pc:docChg>
  </pc:docChgLst>
  <pc:docChgLst>
    <pc:chgData name="Siobhan Farnell" userId="14b661bc-452b-47c9-a734-0f36cbfa2d7f" providerId="ADAL" clId="{0CB0DB1C-1466-4100-81BF-473A4F1EC078}"/>
    <pc:docChg chg="modSld">
      <pc:chgData name="Siobhan Farnell" userId="14b661bc-452b-47c9-a734-0f36cbfa2d7f" providerId="ADAL" clId="{0CB0DB1C-1466-4100-81BF-473A4F1EC078}" dt="2023-10-13T11:17:24.997" v="35" actId="12788"/>
      <pc:docMkLst>
        <pc:docMk/>
      </pc:docMkLst>
      <pc:sldChg chg="modSp mod">
        <pc:chgData name="Siobhan Farnell" userId="14b661bc-452b-47c9-a734-0f36cbfa2d7f" providerId="ADAL" clId="{0CB0DB1C-1466-4100-81BF-473A4F1EC078}" dt="2023-10-13T11:17:24.997" v="35" actId="12788"/>
        <pc:sldMkLst>
          <pc:docMk/>
          <pc:sldMk cId="3481332490" sldId="256"/>
        </pc:sldMkLst>
      </pc:sldChg>
    </pc:docChg>
  </pc:docChgLst>
  <pc:docChgLst>
    <pc:chgData name="Siobhan Farnell" userId="14b661bc-452b-47c9-a734-0f36cbfa2d7f" providerId="ADAL" clId="{5DBACD3F-5437-42C7-A520-C4A0F7FF4525}"/>
    <pc:docChg chg="modSld">
      <pc:chgData name="Siobhan Farnell" userId="14b661bc-452b-47c9-a734-0f36cbfa2d7f" providerId="ADAL" clId="{5DBACD3F-5437-42C7-A520-C4A0F7FF4525}" dt="2024-01-16T17:30:52.920" v="1" actId="20577"/>
      <pc:docMkLst>
        <pc:docMk/>
      </pc:docMkLst>
      <pc:sldChg chg="modSp mod">
        <pc:chgData name="Siobhan Farnell" userId="14b661bc-452b-47c9-a734-0f36cbfa2d7f" providerId="ADAL" clId="{5DBACD3F-5437-42C7-A520-C4A0F7FF4525}" dt="2024-01-16T17:30:52.920" v="1" actId="20577"/>
        <pc:sldMkLst>
          <pc:docMk/>
          <pc:sldMk cId="3481332490" sldId="256"/>
        </pc:sldMkLst>
      </pc:sldChg>
    </pc:docChg>
  </pc:docChgLst>
  <pc:docChgLst>
    <pc:chgData name="Siobhan Farnell" userId="14b661bc-452b-47c9-a734-0f36cbfa2d7f" providerId="ADAL" clId="{D030B9BC-C0AA-4C4D-93F4-9F0A343299D2}"/>
    <pc:docChg chg="modSld">
      <pc:chgData name="Siobhan Farnell" userId="14b661bc-452b-47c9-a734-0f36cbfa2d7f" providerId="ADAL" clId="{D030B9BC-C0AA-4C4D-93F4-9F0A343299D2}" dt="2024-02-19T15:57:27.697" v="1" actId="20577"/>
      <pc:docMkLst>
        <pc:docMk/>
      </pc:docMkLst>
      <pc:sldChg chg="modSp mod">
        <pc:chgData name="Siobhan Farnell" userId="14b661bc-452b-47c9-a734-0f36cbfa2d7f" providerId="ADAL" clId="{D030B9BC-C0AA-4C4D-93F4-9F0A343299D2}" dt="2024-02-19T15:57:27.697" v="1" actId="20577"/>
        <pc:sldMkLst>
          <pc:docMk/>
          <pc:sldMk cId="3481332490" sldId="256"/>
        </pc:sldMkLst>
      </pc:sldChg>
    </pc:docChg>
  </pc:docChgLst>
  <pc:docChgLst>
    <pc:chgData name="Siobhan Farnell" userId="14b661bc-452b-47c9-a734-0f36cbfa2d7f" providerId="ADAL" clId="{DBEAB0B9-575F-4F3C-A89A-0BD1CBFCF390}"/>
    <pc:docChg chg="custSel modSld">
      <pc:chgData name="Siobhan Farnell" userId="14b661bc-452b-47c9-a734-0f36cbfa2d7f" providerId="ADAL" clId="{DBEAB0B9-575F-4F3C-A89A-0BD1CBFCF390}" dt="2024-08-15T16:29:18.800" v="127" actId="20577"/>
      <pc:docMkLst>
        <pc:docMk/>
      </pc:docMkLst>
      <pc:sldChg chg="modSp mod">
        <pc:chgData name="Siobhan Farnell" userId="14b661bc-452b-47c9-a734-0f36cbfa2d7f" providerId="ADAL" clId="{DBEAB0B9-575F-4F3C-A89A-0BD1CBFCF390}" dt="2024-08-15T16:29:18.800" v="127" actId="20577"/>
        <pc:sldMkLst>
          <pc:docMk/>
          <pc:sldMk cId="348133249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0F0F-FD44-E01A-4F46-0DDFAF453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043D36-34A4-FD7F-6F40-EC622A0E6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98B1C-D051-CADB-0454-0ED8299F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5F1D7-6A16-5448-588A-29280227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DE9AF-8365-0230-7DEB-696097A4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7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ED5B0-BD11-BE21-8755-0EC0D2DB7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E2176-45E5-6940-2594-D648921F5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B7CB0-9172-D5B0-8B49-76D690FF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E1CAE-FCEC-150E-B41F-9C85AFC8B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7E0E7-15FC-17AF-FC2D-8731F876B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50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4196D2-2169-1226-ACE4-7D593FA726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7421E-62F0-F9F3-AAF8-98D79176A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64428-8714-B1CC-5E40-76FD6055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334E5-346F-E432-B5B0-C15A261C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EE4EB-BDDA-A3AA-FF58-4BA4FEEF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03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641F6-0795-16DB-5910-FFFE32D53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783BB-5AC3-15B5-A55C-1BB2DA45D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070B0-4E0B-3148-4BEE-FCE9BC7BA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4F065-8D32-5739-94AD-B6EF8214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4223-D678-D566-C058-83828999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3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60200-45D4-837E-4E3F-DEE9BDB0F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848A2-F1B8-01AD-03E8-B23854BEB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E2D06-DCBF-EC82-D7F4-A0D184547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B1B87-CC1E-3D93-5D00-0630D2DA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B075D-E7BD-07B7-6E0C-AA628601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03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5031-71D2-D3D7-BE79-0ACEA9B8B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FD45-AE9D-3AF0-A92D-8DACC14F2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FC330-CB1F-7176-F763-93AFD49E8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EF117-A2EE-4302-C2F9-FF639946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FC9DB-9D80-A504-4BAA-D4CF05B36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9FB4E-5E65-9B3D-27F2-025E37A95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59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7103-F30D-21AE-DBAB-762A2927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AA47B-7F73-64C5-6B6A-486EBE7B8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0191-4AE9-C198-2F44-DDE20875C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6BF668-7615-BA09-B1EF-7B1D79B8B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88AE4-A137-7C8C-8844-DBBEB5BA3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519211-109C-9FB7-1FB2-257D913B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630247-70A9-B236-7BF7-7620FA3DE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3923C-C8FF-BA2B-FADF-63876637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10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D844-92A8-6714-6F79-F1CF7E372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29A58-6B69-5AB3-69D8-D6899A09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3D00EA-D00E-5ED0-D723-4C85EBDE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9A88E-4B37-67F9-2F31-3573390F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3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B366E6-6F04-E1B9-0D48-99CB39E6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DB196-694E-5BE2-8452-C593516C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EFF1A-9B46-E585-AFC6-C812AB163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9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72159-B49D-F4B2-1586-6F7752DBB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620CE-F7F4-4D76-D1B3-4457FFAD8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0BE86-E289-553F-D9E0-16F7C057A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A63B0-8464-7268-8236-8C67CF9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E2F98-60A2-91D3-F477-73539B0BF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8053A-5883-68E8-30AF-670009DC5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6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A3A8-D249-37A1-BB20-D09FC3FD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1727C-7C51-89A2-512B-0D2EB5F807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E239C-BB32-0243-382E-2036887B3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07CD3-9FCC-0FBC-10FD-CF8EA0B8C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EB2D6-B15F-5C76-927A-89B444200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F7698-5976-9C29-FDFC-3B7897271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9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9B6314-4362-C63D-7B19-7810E103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910B3-3CD5-B56F-0077-4076962D3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A2276-A755-B484-249C-FA34E840E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E6B29-8E14-4592-83D1-FB1EE3706145}" type="datetimeFigureOut">
              <a:rPr lang="en-GB" smtClean="0"/>
              <a:t>29/06/2025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B636B-2A83-3D31-ED25-F5C232354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56913-60A4-D187-E5CA-0DEC6E29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6D11-90DF-4946-B3D7-5ED8B6333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85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ertificate with cartoon characters&#10;&#10;Description automatically generated">
            <a:extLst>
              <a:ext uri="{FF2B5EF4-FFF2-40B4-BE49-F238E27FC236}">
                <a16:creationId xmlns:a16="http://schemas.microsoft.com/office/drawing/2014/main" id="{B8091747-42A4-6404-D842-125CA4338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A59F56-7C98-8EB2-D4A4-2E7A3BE548A5}"/>
              </a:ext>
            </a:extLst>
          </p:cNvPr>
          <p:cNvSpPr txBox="1"/>
          <p:nvPr/>
        </p:nvSpPr>
        <p:spPr>
          <a:xfrm>
            <a:off x="713491" y="989046"/>
            <a:ext cx="107650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50" b="1" dirty="0">
                <a:solidFill>
                  <a:srgbClr val="212544"/>
                </a:solidFill>
                <a:latin typeface="Century Gothic" panose="020B0502020202020204" pitchFamily="34" charset="0"/>
              </a:rPr>
              <a:t>Our Lady of Perpetual </a:t>
            </a:r>
            <a:r>
              <a:rPr lang="en-US" sz="3150" b="1" dirty="0" err="1">
                <a:solidFill>
                  <a:srgbClr val="212544"/>
                </a:solidFill>
                <a:latin typeface="Century Gothic" panose="020B0502020202020204" pitchFamily="34" charset="0"/>
              </a:rPr>
              <a:t>Succour</a:t>
            </a:r>
            <a:r>
              <a:rPr lang="en-US" sz="3150" b="1" dirty="0">
                <a:solidFill>
                  <a:srgbClr val="212544"/>
                </a:solidFill>
                <a:latin typeface="Century Gothic" panose="020B0502020202020204" pitchFamily="34" charset="0"/>
              </a:rPr>
              <a:t> Primary School</a:t>
            </a:r>
          </a:p>
        </p:txBody>
      </p:sp>
    </p:spTree>
    <p:extLst>
      <p:ext uri="{BB962C8B-B14F-4D97-AF65-F5344CB8AC3E}">
        <p14:creationId xmlns:p14="http://schemas.microsoft.com/office/powerpoint/2010/main" val="3481332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Siobhan Farnell</dc:creator>
  <cp:lastModifiedBy>Alison Heston</cp:lastModifiedBy>
  <cp:revision>1</cp:revision>
  <dcterms:created xsi:type="dcterms:W3CDTF">2023-10-13T10:52:02Z</dcterms:created>
  <dcterms:modified xsi:type="dcterms:W3CDTF">2025-06-29T10:31:17Z</dcterms:modified>
</cp:coreProperties>
</file>