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75" r:id="rId2"/>
    <p:sldId id="273" r:id="rId3"/>
    <p:sldId id="274" r:id="rId4"/>
    <p:sldId id="27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C8546D-08FD-42F1-AE37-B8DC55411597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0255266-2CE8-447B-94CC-D3F34C241D6C}">
      <dgm:prSet/>
      <dgm:spPr>
        <a:xfrm>
          <a:off x="0" y="0"/>
          <a:ext cx="5187487" cy="914096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 err="1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Colour</a:t>
          </a:r>
          <a:endParaRPr lang="en-US" dirty="0">
            <a:solidFill>
              <a:sysClr val="window" lastClr="FFFFFF"/>
            </a:solidFill>
            <a:latin typeface="Trebuchet MS" panose="020B0603020202020204"/>
            <a:ea typeface="+mn-ea"/>
            <a:cs typeface="+mn-cs"/>
          </a:endParaRPr>
        </a:p>
      </dgm:t>
    </dgm:pt>
    <dgm:pt modelId="{B303BEA3-069F-460C-82C1-BD48A8DC82AA}" type="parTrans" cxnId="{8D6454B7-30D1-4B8F-B1DA-499A8DA1AFC6}">
      <dgm:prSet/>
      <dgm:spPr/>
      <dgm:t>
        <a:bodyPr/>
        <a:lstStyle/>
        <a:p>
          <a:endParaRPr lang="en-US"/>
        </a:p>
      </dgm:t>
    </dgm:pt>
    <dgm:pt modelId="{E5A478AC-F796-4851-B50F-37D8D8B1E4D0}" type="sibTrans" cxnId="{8D6454B7-30D1-4B8F-B1DA-499A8DA1AFC6}">
      <dgm:prSet/>
      <dgm:spPr>
        <a:xfrm>
          <a:off x="4593324" y="693189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17AA8DB5-4AC5-4C04-B12A-A7F2E2A8C632}">
      <dgm:prSet/>
      <dgm:spPr>
        <a:xfrm>
          <a:off x="457719" y="1066445"/>
          <a:ext cx="5187487" cy="914096"/>
        </a:xfrm>
        <a:prstGeom prst="roundRect">
          <a:avLst>
            <a:gd name="adj" fmla="val 10000"/>
          </a:avLst>
        </a:prstGeo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Create a collage</a:t>
          </a:r>
        </a:p>
      </dgm:t>
    </dgm:pt>
    <dgm:pt modelId="{4C14CC45-BC20-4B3A-B54B-1953B09C0E02}" type="sibTrans" cxnId="{67456C84-A663-4ABB-A56F-0C16957101F4}">
      <dgm:prSet/>
      <dgm:spPr>
        <a:xfrm>
          <a:off x="5051043" y="1753541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B059FAC2-82A8-4858-88B7-4CA4B9EF558F}" type="parTrans" cxnId="{67456C84-A663-4ABB-A56F-0C16957101F4}">
      <dgm:prSet/>
      <dgm:spPr/>
      <dgm:t>
        <a:bodyPr/>
        <a:lstStyle/>
        <a:p>
          <a:endParaRPr lang="en-US"/>
        </a:p>
      </dgm:t>
    </dgm:pt>
    <dgm:pt modelId="{F5653F41-2D7C-4FDA-B0D2-21F4A2900497}">
      <dgm:prSet/>
      <dgm:spPr>
        <a:xfrm>
          <a:off x="915438" y="2132891"/>
          <a:ext cx="5187487" cy="914096"/>
        </a:xfrm>
        <a:prstGeom prst="roundRect">
          <a:avLst>
            <a:gd name="adj" fmla="val 10000"/>
          </a:avLst>
        </a:prstGeo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Make a model</a:t>
          </a:r>
        </a:p>
      </dgm:t>
    </dgm:pt>
    <dgm:pt modelId="{D183329D-BFF0-455F-833B-6BDBACA174DA}" type="sibTrans" cxnId="{368C358E-5EE0-4CBD-B694-E35DD2FCF449}">
      <dgm:prSet/>
      <dgm:spPr/>
      <dgm:t>
        <a:bodyPr/>
        <a:lstStyle/>
        <a:p>
          <a:endParaRPr lang="en-US"/>
        </a:p>
      </dgm:t>
    </dgm:pt>
    <dgm:pt modelId="{EE2823BC-C07D-4351-B582-7B18610E5948}" type="parTrans" cxnId="{368C358E-5EE0-4CBD-B694-E35DD2FCF449}">
      <dgm:prSet/>
      <dgm:spPr/>
      <dgm:t>
        <a:bodyPr/>
        <a:lstStyle/>
        <a:p>
          <a:endParaRPr lang="en-US"/>
        </a:p>
      </dgm:t>
    </dgm:pt>
    <dgm:pt modelId="{D1833619-A96C-419C-B554-E2B783586848}" type="pres">
      <dgm:prSet presAssocID="{44C8546D-08FD-42F1-AE37-B8DC55411597}" presName="outerComposite" presStyleCnt="0">
        <dgm:presLayoutVars>
          <dgm:chMax val="5"/>
          <dgm:dir/>
          <dgm:resizeHandles val="exact"/>
        </dgm:presLayoutVars>
      </dgm:prSet>
      <dgm:spPr/>
    </dgm:pt>
    <dgm:pt modelId="{02D2803C-06C6-4782-AFBC-49BACDC02E99}" type="pres">
      <dgm:prSet presAssocID="{44C8546D-08FD-42F1-AE37-B8DC55411597}" presName="dummyMaxCanvas" presStyleCnt="0">
        <dgm:presLayoutVars/>
      </dgm:prSet>
      <dgm:spPr/>
    </dgm:pt>
    <dgm:pt modelId="{6EF38685-20E2-4363-A087-E6F27E4C7E96}" type="pres">
      <dgm:prSet presAssocID="{44C8546D-08FD-42F1-AE37-B8DC55411597}" presName="ThreeNodes_1" presStyleLbl="node1" presStyleIdx="0" presStyleCnt="3">
        <dgm:presLayoutVars>
          <dgm:bulletEnabled val="1"/>
        </dgm:presLayoutVars>
      </dgm:prSet>
      <dgm:spPr/>
    </dgm:pt>
    <dgm:pt modelId="{A375014D-72EF-4317-A540-074C2E88B889}" type="pres">
      <dgm:prSet presAssocID="{44C8546D-08FD-42F1-AE37-B8DC55411597}" presName="ThreeNodes_2" presStyleLbl="node1" presStyleIdx="1" presStyleCnt="3">
        <dgm:presLayoutVars>
          <dgm:bulletEnabled val="1"/>
        </dgm:presLayoutVars>
      </dgm:prSet>
      <dgm:spPr/>
    </dgm:pt>
    <dgm:pt modelId="{398F5F5C-C7A2-49BD-9A97-5709DB19762F}" type="pres">
      <dgm:prSet presAssocID="{44C8546D-08FD-42F1-AE37-B8DC55411597}" presName="ThreeNodes_3" presStyleLbl="node1" presStyleIdx="2" presStyleCnt="3">
        <dgm:presLayoutVars>
          <dgm:bulletEnabled val="1"/>
        </dgm:presLayoutVars>
      </dgm:prSet>
      <dgm:spPr/>
    </dgm:pt>
    <dgm:pt modelId="{AD4F62A8-9010-4E6C-A29C-6BABDF8D12DD}" type="pres">
      <dgm:prSet presAssocID="{44C8546D-08FD-42F1-AE37-B8DC55411597}" presName="ThreeConn_1-2" presStyleLbl="fgAccFollowNode1" presStyleIdx="0" presStyleCnt="2">
        <dgm:presLayoutVars>
          <dgm:bulletEnabled val="1"/>
        </dgm:presLayoutVars>
      </dgm:prSet>
      <dgm:spPr/>
    </dgm:pt>
    <dgm:pt modelId="{003ECACC-4C5E-4716-BDF2-1AD492C34FBD}" type="pres">
      <dgm:prSet presAssocID="{44C8546D-08FD-42F1-AE37-B8DC55411597}" presName="ThreeConn_2-3" presStyleLbl="fgAccFollowNode1" presStyleIdx="1" presStyleCnt="2">
        <dgm:presLayoutVars>
          <dgm:bulletEnabled val="1"/>
        </dgm:presLayoutVars>
      </dgm:prSet>
      <dgm:spPr/>
    </dgm:pt>
    <dgm:pt modelId="{DE07858D-51DA-4217-88C5-C83F2BDC0255}" type="pres">
      <dgm:prSet presAssocID="{44C8546D-08FD-42F1-AE37-B8DC55411597}" presName="ThreeNodes_1_text" presStyleLbl="node1" presStyleIdx="2" presStyleCnt="3">
        <dgm:presLayoutVars>
          <dgm:bulletEnabled val="1"/>
        </dgm:presLayoutVars>
      </dgm:prSet>
      <dgm:spPr/>
    </dgm:pt>
    <dgm:pt modelId="{EA2A1AF9-5904-4BC5-A573-9443DA043689}" type="pres">
      <dgm:prSet presAssocID="{44C8546D-08FD-42F1-AE37-B8DC55411597}" presName="ThreeNodes_2_text" presStyleLbl="node1" presStyleIdx="2" presStyleCnt="3">
        <dgm:presLayoutVars>
          <dgm:bulletEnabled val="1"/>
        </dgm:presLayoutVars>
      </dgm:prSet>
      <dgm:spPr/>
    </dgm:pt>
    <dgm:pt modelId="{A0719909-D37E-47C4-BC5D-BCDCCA1E6266}" type="pres">
      <dgm:prSet presAssocID="{44C8546D-08FD-42F1-AE37-B8DC55411597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F522B23-B72B-4808-BC83-87B752709657}" type="presOf" srcId="{4C14CC45-BC20-4B3A-B54B-1953B09C0E02}" destId="{003ECACC-4C5E-4716-BDF2-1AD492C34FBD}" srcOrd="0" destOrd="0" presId="urn:microsoft.com/office/officeart/2005/8/layout/vProcess5"/>
    <dgm:cxn modelId="{FD1D0C29-B2F6-4705-A511-25CCEEC0E5B9}" type="presOf" srcId="{30255266-2CE8-447B-94CC-D3F34C241D6C}" destId="{6EF38685-20E2-4363-A087-E6F27E4C7E96}" srcOrd="0" destOrd="0" presId="urn:microsoft.com/office/officeart/2005/8/layout/vProcess5"/>
    <dgm:cxn modelId="{AC063D4F-8906-45F8-B8E7-B7D3A6B92FCD}" type="presOf" srcId="{F5653F41-2D7C-4FDA-B0D2-21F4A2900497}" destId="{398F5F5C-C7A2-49BD-9A97-5709DB19762F}" srcOrd="0" destOrd="0" presId="urn:microsoft.com/office/officeart/2005/8/layout/vProcess5"/>
    <dgm:cxn modelId="{9F716D78-1F48-4668-AD19-21E67157DD3D}" type="presOf" srcId="{30255266-2CE8-447B-94CC-D3F34C241D6C}" destId="{DE07858D-51DA-4217-88C5-C83F2BDC0255}" srcOrd="1" destOrd="0" presId="urn:microsoft.com/office/officeart/2005/8/layout/vProcess5"/>
    <dgm:cxn modelId="{67456C84-A663-4ABB-A56F-0C16957101F4}" srcId="{44C8546D-08FD-42F1-AE37-B8DC55411597}" destId="{17AA8DB5-4AC5-4C04-B12A-A7F2E2A8C632}" srcOrd="1" destOrd="0" parTransId="{B059FAC2-82A8-4858-88B7-4CA4B9EF558F}" sibTransId="{4C14CC45-BC20-4B3A-B54B-1953B09C0E02}"/>
    <dgm:cxn modelId="{4903E486-FD76-4866-B39B-7A53264BB266}" type="presOf" srcId="{17AA8DB5-4AC5-4C04-B12A-A7F2E2A8C632}" destId="{A375014D-72EF-4317-A540-074C2E88B889}" srcOrd="0" destOrd="0" presId="urn:microsoft.com/office/officeart/2005/8/layout/vProcess5"/>
    <dgm:cxn modelId="{368C358E-5EE0-4CBD-B694-E35DD2FCF449}" srcId="{44C8546D-08FD-42F1-AE37-B8DC55411597}" destId="{F5653F41-2D7C-4FDA-B0D2-21F4A2900497}" srcOrd="2" destOrd="0" parTransId="{EE2823BC-C07D-4351-B582-7B18610E5948}" sibTransId="{D183329D-BFF0-455F-833B-6BDBACA174DA}"/>
    <dgm:cxn modelId="{E3F06A91-DD73-483F-911F-53BC6AD2A3AA}" type="presOf" srcId="{17AA8DB5-4AC5-4C04-B12A-A7F2E2A8C632}" destId="{EA2A1AF9-5904-4BC5-A573-9443DA043689}" srcOrd="1" destOrd="0" presId="urn:microsoft.com/office/officeart/2005/8/layout/vProcess5"/>
    <dgm:cxn modelId="{68606CA1-0CA3-4EA7-8CDD-3743082179BD}" type="presOf" srcId="{44C8546D-08FD-42F1-AE37-B8DC55411597}" destId="{D1833619-A96C-419C-B554-E2B783586848}" srcOrd="0" destOrd="0" presId="urn:microsoft.com/office/officeart/2005/8/layout/vProcess5"/>
    <dgm:cxn modelId="{F1AA12A3-4A98-414F-8164-4727C3BC873A}" type="presOf" srcId="{E5A478AC-F796-4851-B50F-37D8D8B1E4D0}" destId="{AD4F62A8-9010-4E6C-A29C-6BABDF8D12DD}" srcOrd="0" destOrd="0" presId="urn:microsoft.com/office/officeart/2005/8/layout/vProcess5"/>
    <dgm:cxn modelId="{8D6454B7-30D1-4B8F-B1DA-499A8DA1AFC6}" srcId="{44C8546D-08FD-42F1-AE37-B8DC55411597}" destId="{30255266-2CE8-447B-94CC-D3F34C241D6C}" srcOrd="0" destOrd="0" parTransId="{B303BEA3-069F-460C-82C1-BD48A8DC82AA}" sibTransId="{E5A478AC-F796-4851-B50F-37D8D8B1E4D0}"/>
    <dgm:cxn modelId="{A0031CC9-E888-4329-A2E7-27C07945DA49}" type="presOf" srcId="{F5653F41-2D7C-4FDA-B0D2-21F4A2900497}" destId="{A0719909-D37E-47C4-BC5D-BCDCCA1E6266}" srcOrd="1" destOrd="0" presId="urn:microsoft.com/office/officeart/2005/8/layout/vProcess5"/>
    <dgm:cxn modelId="{C9354253-6AFC-4B0B-AF6A-AB753E42F8D2}" type="presParOf" srcId="{D1833619-A96C-419C-B554-E2B783586848}" destId="{02D2803C-06C6-4782-AFBC-49BACDC02E99}" srcOrd="0" destOrd="0" presId="urn:microsoft.com/office/officeart/2005/8/layout/vProcess5"/>
    <dgm:cxn modelId="{B8CC3B78-E595-4CC5-9549-DC61E73FE399}" type="presParOf" srcId="{D1833619-A96C-419C-B554-E2B783586848}" destId="{6EF38685-20E2-4363-A087-E6F27E4C7E96}" srcOrd="1" destOrd="0" presId="urn:microsoft.com/office/officeart/2005/8/layout/vProcess5"/>
    <dgm:cxn modelId="{7897E692-59CB-492C-A602-77B14159889D}" type="presParOf" srcId="{D1833619-A96C-419C-B554-E2B783586848}" destId="{A375014D-72EF-4317-A540-074C2E88B889}" srcOrd="2" destOrd="0" presId="urn:microsoft.com/office/officeart/2005/8/layout/vProcess5"/>
    <dgm:cxn modelId="{672BD5C8-408C-4B90-BCC5-A41DBBA87E30}" type="presParOf" srcId="{D1833619-A96C-419C-B554-E2B783586848}" destId="{398F5F5C-C7A2-49BD-9A97-5709DB19762F}" srcOrd="3" destOrd="0" presId="urn:microsoft.com/office/officeart/2005/8/layout/vProcess5"/>
    <dgm:cxn modelId="{05951B0E-465D-4DAB-85EA-777C6CDD4BB1}" type="presParOf" srcId="{D1833619-A96C-419C-B554-E2B783586848}" destId="{AD4F62A8-9010-4E6C-A29C-6BABDF8D12DD}" srcOrd="4" destOrd="0" presId="urn:microsoft.com/office/officeart/2005/8/layout/vProcess5"/>
    <dgm:cxn modelId="{92D5785F-A5D4-4F64-8256-B5E0B84F8D5B}" type="presParOf" srcId="{D1833619-A96C-419C-B554-E2B783586848}" destId="{003ECACC-4C5E-4716-BDF2-1AD492C34FBD}" srcOrd="5" destOrd="0" presId="urn:microsoft.com/office/officeart/2005/8/layout/vProcess5"/>
    <dgm:cxn modelId="{291A90D2-A9D7-4EA3-8D4E-AF922098A0CA}" type="presParOf" srcId="{D1833619-A96C-419C-B554-E2B783586848}" destId="{DE07858D-51DA-4217-88C5-C83F2BDC0255}" srcOrd="6" destOrd="0" presId="urn:microsoft.com/office/officeart/2005/8/layout/vProcess5"/>
    <dgm:cxn modelId="{1E2756AB-5971-4741-8322-61C44CFDB422}" type="presParOf" srcId="{D1833619-A96C-419C-B554-E2B783586848}" destId="{EA2A1AF9-5904-4BC5-A573-9443DA043689}" srcOrd="7" destOrd="0" presId="urn:microsoft.com/office/officeart/2005/8/layout/vProcess5"/>
    <dgm:cxn modelId="{1C387D25-E52D-4C49-B742-F92DCCDF8EBB}" type="presParOf" srcId="{D1833619-A96C-419C-B554-E2B783586848}" destId="{A0719909-D37E-47C4-BC5D-BCDCCA1E626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C8546D-08FD-42F1-AE37-B8DC55411597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5653F41-2D7C-4FDA-B0D2-21F4A2900497}">
      <dgm:prSet/>
      <dgm:spPr>
        <a:xfrm>
          <a:off x="915438" y="2132891"/>
          <a:ext cx="5187487" cy="914096"/>
        </a:xfrm>
        <a:prstGeom prst="roundRect">
          <a:avLst>
            <a:gd name="adj" fmla="val 10000"/>
          </a:avLst>
        </a:prstGeo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Throw paper into the field or garden area</a:t>
          </a:r>
        </a:p>
      </dgm:t>
    </dgm:pt>
    <dgm:pt modelId="{D183329D-BFF0-455F-833B-6BDBACA174DA}" type="sibTrans" cxnId="{368C358E-5EE0-4CBD-B694-E35DD2FCF449}">
      <dgm:prSet/>
      <dgm:spPr/>
      <dgm:t>
        <a:bodyPr/>
        <a:lstStyle/>
        <a:p>
          <a:endParaRPr lang="en-US"/>
        </a:p>
      </dgm:t>
    </dgm:pt>
    <dgm:pt modelId="{EE2823BC-C07D-4351-B582-7B18610E5948}" type="parTrans" cxnId="{368C358E-5EE0-4CBD-B694-E35DD2FCF449}">
      <dgm:prSet/>
      <dgm:spPr/>
      <dgm:t>
        <a:bodyPr/>
        <a:lstStyle/>
        <a:p>
          <a:endParaRPr lang="en-US"/>
        </a:p>
      </dgm:t>
    </dgm:pt>
    <dgm:pt modelId="{17AA8DB5-4AC5-4C04-B12A-A7F2E2A8C632}">
      <dgm:prSet/>
      <dgm:spPr>
        <a:xfrm>
          <a:off x="457719" y="1066445"/>
          <a:ext cx="5187487" cy="914096"/>
        </a:xfrm>
        <a:prstGeom prst="roundRect">
          <a:avLst>
            <a:gd name="adj" fmla="val 10000"/>
          </a:avLst>
        </a:prstGeo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  Don’t leave your area untidy or messy when you've finished </a:t>
          </a:r>
        </a:p>
      </dgm:t>
    </dgm:pt>
    <dgm:pt modelId="{4C14CC45-BC20-4B3A-B54B-1953B09C0E02}" type="sibTrans" cxnId="{67456C84-A663-4ABB-A56F-0C16957101F4}">
      <dgm:prSet/>
      <dgm:spPr>
        <a:xfrm>
          <a:off x="5051043" y="1753541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B059FAC2-82A8-4858-88B7-4CA4B9EF558F}" type="parTrans" cxnId="{67456C84-A663-4ABB-A56F-0C16957101F4}">
      <dgm:prSet/>
      <dgm:spPr/>
      <dgm:t>
        <a:bodyPr/>
        <a:lstStyle/>
        <a:p>
          <a:endParaRPr lang="en-US"/>
        </a:p>
      </dgm:t>
    </dgm:pt>
    <dgm:pt modelId="{30255266-2CE8-447B-94CC-D3F34C241D6C}">
      <dgm:prSet/>
      <dgm:spPr>
        <a:xfrm>
          <a:off x="0" y="0"/>
          <a:ext cx="5187487" cy="914096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Don’t draw on the tables</a:t>
          </a:r>
        </a:p>
      </dgm:t>
    </dgm:pt>
    <dgm:pt modelId="{E5A478AC-F796-4851-B50F-37D8D8B1E4D0}" type="sibTrans" cxnId="{8D6454B7-30D1-4B8F-B1DA-499A8DA1AFC6}">
      <dgm:prSet/>
      <dgm:spPr>
        <a:xfrm>
          <a:off x="4593324" y="693189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B303BEA3-069F-460C-82C1-BD48A8DC82AA}" type="parTrans" cxnId="{8D6454B7-30D1-4B8F-B1DA-499A8DA1AFC6}">
      <dgm:prSet/>
      <dgm:spPr/>
      <dgm:t>
        <a:bodyPr/>
        <a:lstStyle/>
        <a:p>
          <a:endParaRPr lang="en-US"/>
        </a:p>
      </dgm:t>
    </dgm:pt>
    <dgm:pt modelId="{D1833619-A96C-419C-B554-E2B783586848}" type="pres">
      <dgm:prSet presAssocID="{44C8546D-08FD-42F1-AE37-B8DC55411597}" presName="outerComposite" presStyleCnt="0">
        <dgm:presLayoutVars>
          <dgm:chMax val="5"/>
          <dgm:dir/>
          <dgm:resizeHandles val="exact"/>
        </dgm:presLayoutVars>
      </dgm:prSet>
      <dgm:spPr/>
    </dgm:pt>
    <dgm:pt modelId="{02D2803C-06C6-4782-AFBC-49BACDC02E99}" type="pres">
      <dgm:prSet presAssocID="{44C8546D-08FD-42F1-AE37-B8DC55411597}" presName="dummyMaxCanvas" presStyleCnt="0">
        <dgm:presLayoutVars/>
      </dgm:prSet>
      <dgm:spPr/>
    </dgm:pt>
    <dgm:pt modelId="{6EF38685-20E2-4363-A087-E6F27E4C7E96}" type="pres">
      <dgm:prSet presAssocID="{44C8546D-08FD-42F1-AE37-B8DC55411597}" presName="ThreeNodes_1" presStyleLbl="node1" presStyleIdx="0" presStyleCnt="3" custLinFactNeighborX="171" custLinFactNeighborY="-30110">
        <dgm:presLayoutVars>
          <dgm:bulletEnabled val="1"/>
        </dgm:presLayoutVars>
      </dgm:prSet>
      <dgm:spPr/>
    </dgm:pt>
    <dgm:pt modelId="{A375014D-72EF-4317-A540-074C2E88B889}" type="pres">
      <dgm:prSet presAssocID="{44C8546D-08FD-42F1-AE37-B8DC55411597}" presName="ThreeNodes_2" presStyleLbl="node1" presStyleIdx="1" presStyleCnt="3">
        <dgm:presLayoutVars>
          <dgm:bulletEnabled val="1"/>
        </dgm:presLayoutVars>
      </dgm:prSet>
      <dgm:spPr/>
    </dgm:pt>
    <dgm:pt modelId="{398F5F5C-C7A2-49BD-9A97-5709DB19762F}" type="pres">
      <dgm:prSet presAssocID="{44C8546D-08FD-42F1-AE37-B8DC55411597}" presName="ThreeNodes_3" presStyleLbl="node1" presStyleIdx="2" presStyleCnt="3">
        <dgm:presLayoutVars>
          <dgm:bulletEnabled val="1"/>
        </dgm:presLayoutVars>
      </dgm:prSet>
      <dgm:spPr/>
    </dgm:pt>
    <dgm:pt modelId="{AD4F62A8-9010-4E6C-A29C-6BABDF8D12DD}" type="pres">
      <dgm:prSet presAssocID="{44C8546D-08FD-42F1-AE37-B8DC55411597}" presName="ThreeConn_1-2" presStyleLbl="fgAccFollowNode1" presStyleIdx="0" presStyleCnt="2">
        <dgm:presLayoutVars>
          <dgm:bulletEnabled val="1"/>
        </dgm:presLayoutVars>
      </dgm:prSet>
      <dgm:spPr/>
    </dgm:pt>
    <dgm:pt modelId="{003ECACC-4C5E-4716-BDF2-1AD492C34FBD}" type="pres">
      <dgm:prSet presAssocID="{44C8546D-08FD-42F1-AE37-B8DC55411597}" presName="ThreeConn_2-3" presStyleLbl="fgAccFollowNode1" presStyleIdx="1" presStyleCnt="2">
        <dgm:presLayoutVars>
          <dgm:bulletEnabled val="1"/>
        </dgm:presLayoutVars>
      </dgm:prSet>
      <dgm:spPr/>
    </dgm:pt>
    <dgm:pt modelId="{DE07858D-51DA-4217-88C5-C83F2BDC0255}" type="pres">
      <dgm:prSet presAssocID="{44C8546D-08FD-42F1-AE37-B8DC55411597}" presName="ThreeNodes_1_text" presStyleLbl="node1" presStyleIdx="2" presStyleCnt="3">
        <dgm:presLayoutVars>
          <dgm:bulletEnabled val="1"/>
        </dgm:presLayoutVars>
      </dgm:prSet>
      <dgm:spPr/>
    </dgm:pt>
    <dgm:pt modelId="{EA2A1AF9-5904-4BC5-A573-9443DA043689}" type="pres">
      <dgm:prSet presAssocID="{44C8546D-08FD-42F1-AE37-B8DC55411597}" presName="ThreeNodes_2_text" presStyleLbl="node1" presStyleIdx="2" presStyleCnt="3">
        <dgm:presLayoutVars>
          <dgm:bulletEnabled val="1"/>
        </dgm:presLayoutVars>
      </dgm:prSet>
      <dgm:spPr/>
    </dgm:pt>
    <dgm:pt modelId="{A0719909-D37E-47C4-BC5D-BCDCCA1E6266}" type="pres">
      <dgm:prSet presAssocID="{44C8546D-08FD-42F1-AE37-B8DC55411597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F522B23-B72B-4808-BC83-87B752709657}" type="presOf" srcId="{4C14CC45-BC20-4B3A-B54B-1953B09C0E02}" destId="{003ECACC-4C5E-4716-BDF2-1AD492C34FBD}" srcOrd="0" destOrd="0" presId="urn:microsoft.com/office/officeart/2005/8/layout/vProcess5"/>
    <dgm:cxn modelId="{FD1D0C29-B2F6-4705-A511-25CCEEC0E5B9}" type="presOf" srcId="{30255266-2CE8-447B-94CC-D3F34C241D6C}" destId="{6EF38685-20E2-4363-A087-E6F27E4C7E96}" srcOrd="0" destOrd="0" presId="urn:microsoft.com/office/officeart/2005/8/layout/vProcess5"/>
    <dgm:cxn modelId="{AC063D4F-8906-45F8-B8E7-B7D3A6B92FCD}" type="presOf" srcId="{F5653F41-2D7C-4FDA-B0D2-21F4A2900497}" destId="{398F5F5C-C7A2-49BD-9A97-5709DB19762F}" srcOrd="0" destOrd="0" presId="urn:microsoft.com/office/officeart/2005/8/layout/vProcess5"/>
    <dgm:cxn modelId="{9F716D78-1F48-4668-AD19-21E67157DD3D}" type="presOf" srcId="{30255266-2CE8-447B-94CC-D3F34C241D6C}" destId="{DE07858D-51DA-4217-88C5-C83F2BDC0255}" srcOrd="1" destOrd="0" presId="urn:microsoft.com/office/officeart/2005/8/layout/vProcess5"/>
    <dgm:cxn modelId="{67456C84-A663-4ABB-A56F-0C16957101F4}" srcId="{44C8546D-08FD-42F1-AE37-B8DC55411597}" destId="{17AA8DB5-4AC5-4C04-B12A-A7F2E2A8C632}" srcOrd="1" destOrd="0" parTransId="{B059FAC2-82A8-4858-88B7-4CA4B9EF558F}" sibTransId="{4C14CC45-BC20-4B3A-B54B-1953B09C0E02}"/>
    <dgm:cxn modelId="{4903E486-FD76-4866-B39B-7A53264BB266}" type="presOf" srcId="{17AA8DB5-4AC5-4C04-B12A-A7F2E2A8C632}" destId="{A375014D-72EF-4317-A540-074C2E88B889}" srcOrd="0" destOrd="0" presId="urn:microsoft.com/office/officeart/2005/8/layout/vProcess5"/>
    <dgm:cxn modelId="{368C358E-5EE0-4CBD-B694-E35DD2FCF449}" srcId="{44C8546D-08FD-42F1-AE37-B8DC55411597}" destId="{F5653F41-2D7C-4FDA-B0D2-21F4A2900497}" srcOrd="2" destOrd="0" parTransId="{EE2823BC-C07D-4351-B582-7B18610E5948}" sibTransId="{D183329D-BFF0-455F-833B-6BDBACA174DA}"/>
    <dgm:cxn modelId="{E3F06A91-DD73-483F-911F-53BC6AD2A3AA}" type="presOf" srcId="{17AA8DB5-4AC5-4C04-B12A-A7F2E2A8C632}" destId="{EA2A1AF9-5904-4BC5-A573-9443DA043689}" srcOrd="1" destOrd="0" presId="urn:microsoft.com/office/officeart/2005/8/layout/vProcess5"/>
    <dgm:cxn modelId="{68606CA1-0CA3-4EA7-8CDD-3743082179BD}" type="presOf" srcId="{44C8546D-08FD-42F1-AE37-B8DC55411597}" destId="{D1833619-A96C-419C-B554-E2B783586848}" srcOrd="0" destOrd="0" presId="urn:microsoft.com/office/officeart/2005/8/layout/vProcess5"/>
    <dgm:cxn modelId="{F1AA12A3-4A98-414F-8164-4727C3BC873A}" type="presOf" srcId="{E5A478AC-F796-4851-B50F-37D8D8B1E4D0}" destId="{AD4F62A8-9010-4E6C-A29C-6BABDF8D12DD}" srcOrd="0" destOrd="0" presId="urn:microsoft.com/office/officeart/2005/8/layout/vProcess5"/>
    <dgm:cxn modelId="{8D6454B7-30D1-4B8F-B1DA-499A8DA1AFC6}" srcId="{44C8546D-08FD-42F1-AE37-B8DC55411597}" destId="{30255266-2CE8-447B-94CC-D3F34C241D6C}" srcOrd="0" destOrd="0" parTransId="{B303BEA3-069F-460C-82C1-BD48A8DC82AA}" sibTransId="{E5A478AC-F796-4851-B50F-37D8D8B1E4D0}"/>
    <dgm:cxn modelId="{A0031CC9-E888-4329-A2E7-27C07945DA49}" type="presOf" srcId="{F5653F41-2D7C-4FDA-B0D2-21F4A2900497}" destId="{A0719909-D37E-47C4-BC5D-BCDCCA1E6266}" srcOrd="1" destOrd="0" presId="urn:microsoft.com/office/officeart/2005/8/layout/vProcess5"/>
    <dgm:cxn modelId="{C9354253-6AFC-4B0B-AF6A-AB753E42F8D2}" type="presParOf" srcId="{D1833619-A96C-419C-B554-E2B783586848}" destId="{02D2803C-06C6-4782-AFBC-49BACDC02E99}" srcOrd="0" destOrd="0" presId="urn:microsoft.com/office/officeart/2005/8/layout/vProcess5"/>
    <dgm:cxn modelId="{B8CC3B78-E595-4CC5-9549-DC61E73FE399}" type="presParOf" srcId="{D1833619-A96C-419C-B554-E2B783586848}" destId="{6EF38685-20E2-4363-A087-E6F27E4C7E96}" srcOrd="1" destOrd="0" presId="urn:microsoft.com/office/officeart/2005/8/layout/vProcess5"/>
    <dgm:cxn modelId="{7897E692-59CB-492C-A602-77B14159889D}" type="presParOf" srcId="{D1833619-A96C-419C-B554-E2B783586848}" destId="{A375014D-72EF-4317-A540-074C2E88B889}" srcOrd="2" destOrd="0" presId="urn:microsoft.com/office/officeart/2005/8/layout/vProcess5"/>
    <dgm:cxn modelId="{672BD5C8-408C-4B90-BCC5-A41DBBA87E30}" type="presParOf" srcId="{D1833619-A96C-419C-B554-E2B783586848}" destId="{398F5F5C-C7A2-49BD-9A97-5709DB19762F}" srcOrd="3" destOrd="0" presId="urn:microsoft.com/office/officeart/2005/8/layout/vProcess5"/>
    <dgm:cxn modelId="{05951B0E-465D-4DAB-85EA-777C6CDD4BB1}" type="presParOf" srcId="{D1833619-A96C-419C-B554-E2B783586848}" destId="{AD4F62A8-9010-4E6C-A29C-6BABDF8D12DD}" srcOrd="4" destOrd="0" presId="urn:microsoft.com/office/officeart/2005/8/layout/vProcess5"/>
    <dgm:cxn modelId="{92D5785F-A5D4-4F64-8256-B5E0B84F8D5B}" type="presParOf" srcId="{D1833619-A96C-419C-B554-E2B783586848}" destId="{003ECACC-4C5E-4716-BDF2-1AD492C34FBD}" srcOrd="5" destOrd="0" presId="urn:microsoft.com/office/officeart/2005/8/layout/vProcess5"/>
    <dgm:cxn modelId="{291A90D2-A9D7-4EA3-8D4E-AF922098A0CA}" type="presParOf" srcId="{D1833619-A96C-419C-B554-E2B783586848}" destId="{DE07858D-51DA-4217-88C5-C83F2BDC0255}" srcOrd="6" destOrd="0" presId="urn:microsoft.com/office/officeart/2005/8/layout/vProcess5"/>
    <dgm:cxn modelId="{1E2756AB-5971-4741-8322-61C44CFDB422}" type="presParOf" srcId="{D1833619-A96C-419C-B554-E2B783586848}" destId="{EA2A1AF9-5904-4BC5-A573-9443DA043689}" srcOrd="7" destOrd="0" presId="urn:microsoft.com/office/officeart/2005/8/layout/vProcess5"/>
    <dgm:cxn modelId="{1C387D25-E52D-4C49-B742-F92DCCDF8EBB}" type="presParOf" srcId="{D1833619-A96C-419C-B554-E2B783586848}" destId="{A0719909-D37E-47C4-BC5D-BCDCCA1E626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16AA18-CB2C-4B62-9823-CB0A3C848769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9D6EDA5-A781-4B92-90D9-56F62A17CB46}">
      <dgm:prSet/>
      <dgm:spPr/>
      <dgm:t>
        <a:bodyPr/>
        <a:lstStyle/>
        <a:p>
          <a:pPr algn="ctr"/>
          <a:r>
            <a:rPr lang="en-US" dirty="0"/>
            <a:t>Arts &amp; Craft Zone</a:t>
          </a:r>
        </a:p>
      </dgm:t>
    </dgm:pt>
    <dgm:pt modelId="{11230262-3DFD-488A-8B99-8C74229F7D7B}" type="parTrans" cxnId="{4D4CCDEC-37C1-415B-8D98-5C8B60DEDEE8}">
      <dgm:prSet/>
      <dgm:spPr/>
      <dgm:t>
        <a:bodyPr/>
        <a:lstStyle/>
        <a:p>
          <a:endParaRPr lang="en-US"/>
        </a:p>
      </dgm:t>
    </dgm:pt>
    <dgm:pt modelId="{64D23965-39B8-472F-9AA7-788CE67925ED}" type="sibTrans" cxnId="{4D4CCDEC-37C1-415B-8D98-5C8B60DEDEE8}">
      <dgm:prSet/>
      <dgm:spPr/>
      <dgm:t>
        <a:bodyPr/>
        <a:lstStyle/>
        <a:p>
          <a:endParaRPr lang="en-US"/>
        </a:p>
      </dgm:t>
    </dgm:pt>
    <dgm:pt modelId="{BE572BB2-21E8-45DB-B83E-E9F5C9D352E1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42FB34A3-3620-447C-98BE-1C5BDB4FEBF2}" type="parTrans" cxnId="{8A537750-D94A-46D4-85E1-7B07AF634BA4}">
      <dgm:prSet/>
      <dgm:spPr/>
      <dgm:t>
        <a:bodyPr/>
        <a:lstStyle/>
        <a:p>
          <a:endParaRPr lang="en-US"/>
        </a:p>
      </dgm:t>
    </dgm:pt>
    <dgm:pt modelId="{C681EB12-2966-4B27-A814-9AA3315077C0}" type="sibTrans" cxnId="{8A537750-D94A-46D4-85E1-7B07AF634BA4}">
      <dgm:prSet/>
      <dgm:spPr/>
      <dgm:t>
        <a:bodyPr/>
        <a:lstStyle/>
        <a:p>
          <a:endParaRPr lang="en-US"/>
        </a:p>
      </dgm:t>
    </dgm:pt>
    <dgm:pt modelId="{DD759913-A2CF-49BA-9CCA-82CECDE6F78F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AF4F6DA0-6F62-46FD-B639-FCCB624697D5}" type="parTrans" cxnId="{121462A4-1A68-40EE-865D-F65489E99A27}">
      <dgm:prSet/>
      <dgm:spPr/>
      <dgm:t>
        <a:bodyPr/>
        <a:lstStyle/>
        <a:p>
          <a:endParaRPr lang="en-GB"/>
        </a:p>
      </dgm:t>
    </dgm:pt>
    <dgm:pt modelId="{C86024C3-093E-48D9-93ED-A22FD62500DC}" type="sibTrans" cxnId="{121462A4-1A68-40EE-865D-F65489E99A27}">
      <dgm:prSet/>
      <dgm:spPr/>
      <dgm:t>
        <a:bodyPr/>
        <a:lstStyle/>
        <a:p>
          <a:endParaRPr lang="en-GB"/>
        </a:p>
      </dgm:t>
    </dgm:pt>
    <dgm:pt modelId="{4B7BF215-974D-4913-B8B5-90E90AB30FC3}">
      <dgm:prSet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dirty="0"/>
            <a:t>Don’t use scissors unless there is an adult supervising</a:t>
          </a:r>
        </a:p>
      </dgm:t>
    </dgm:pt>
    <dgm:pt modelId="{5870D639-B5DC-40D5-9B0A-0D1023DD7874}" type="parTrans" cxnId="{BD7C2FBB-78CC-45CA-8B8F-AEA383DAC354}">
      <dgm:prSet/>
      <dgm:spPr/>
      <dgm:t>
        <a:bodyPr/>
        <a:lstStyle/>
        <a:p>
          <a:endParaRPr lang="en-GB"/>
        </a:p>
      </dgm:t>
    </dgm:pt>
    <dgm:pt modelId="{88F0FAC7-1640-4C42-82C2-4CD7A058EB71}" type="sibTrans" cxnId="{BD7C2FBB-78CC-45CA-8B8F-AEA383DAC354}">
      <dgm:prSet/>
      <dgm:spPr/>
      <dgm:t>
        <a:bodyPr/>
        <a:lstStyle/>
        <a:p>
          <a:endParaRPr lang="en-GB"/>
        </a:p>
      </dgm:t>
    </dgm:pt>
    <dgm:pt modelId="{4720DF4A-72C5-4301-9926-DF682AEE2D96}">
      <dgm:prSet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dirty="0"/>
            <a:t>Replace lids on top of felt tip pens and lids on glues</a:t>
          </a:r>
        </a:p>
      </dgm:t>
    </dgm:pt>
    <dgm:pt modelId="{70F400D3-8CFD-46C1-ADD3-27B0160E6DDF}" type="parTrans" cxnId="{8C0084B6-17A2-4192-830E-658523DB15CF}">
      <dgm:prSet/>
      <dgm:spPr/>
      <dgm:t>
        <a:bodyPr/>
        <a:lstStyle/>
        <a:p>
          <a:endParaRPr lang="en-GB"/>
        </a:p>
      </dgm:t>
    </dgm:pt>
    <dgm:pt modelId="{FE48323F-C504-4E34-A0C9-F450014B509A}" type="sibTrans" cxnId="{8C0084B6-17A2-4192-830E-658523DB15CF}">
      <dgm:prSet/>
      <dgm:spPr/>
      <dgm:t>
        <a:bodyPr/>
        <a:lstStyle/>
        <a:p>
          <a:endParaRPr lang="en-GB"/>
        </a:p>
      </dgm:t>
    </dgm:pt>
    <dgm:pt modelId="{BC1802B5-D5A6-4D10-9D1D-57A2BE1A2927}">
      <dgm:prSet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dirty="0"/>
            <a:t>Put your full name on craft so it can be delivered to your class</a:t>
          </a:r>
        </a:p>
      </dgm:t>
    </dgm:pt>
    <dgm:pt modelId="{4C83E97F-C9E8-41FD-9D98-17364092E0A5}" type="parTrans" cxnId="{F77014DB-387F-457E-9AF5-5750B274FB4A}">
      <dgm:prSet/>
      <dgm:spPr/>
      <dgm:t>
        <a:bodyPr/>
        <a:lstStyle/>
        <a:p>
          <a:endParaRPr lang="en-GB"/>
        </a:p>
      </dgm:t>
    </dgm:pt>
    <dgm:pt modelId="{49A0037E-E103-4D3D-8B91-9F64BA104A00}" type="sibTrans" cxnId="{F77014DB-387F-457E-9AF5-5750B274FB4A}">
      <dgm:prSet/>
      <dgm:spPr/>
      <dgm:t>
        <a:bodyPr/>
        <a:lstStyle/>
        <a:p>
          <a:endParaRPr lang="en-GB"/>
        </a:p>
      </dgm:t>
    </dgm:pt>
    <dgm:pt modelId="{7F25D0C0-C381-4B57-A4D7-8C068C9C7117}">
      <dgm:prSet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dirty="0"/>
            <a:t>When you leave your area tidy away when you have finished</a:t>
          </a:r>
        </a:p>
      </dgm:t>
    </dgm:pt>
    <dgm:pt modelId="{B074F344-7D59-4C33-AB02-67DEDCED7AE9}" type="parTrans" cxnId="{1947FE7A-ABF8-4997-9AE5-F8DF66FDBD43}">
      <dgm:prSet/>
      <dgm:spPr/>
      <dgm:t>
        <a:bodyPr/>
        <a:lstStyle/>
        <a:p>
          <a:endParaRPr lang="en-GB"/>
        </a:p>
      </dgm:t>
    </dgm:pt>
    <dgm:pt modelId="{7249E30C-A40A-4DAD-B472-04A3B22A9635}" type="sibTrans" cxnId="{1947FE7A-ABF8-4997-9AE5-F8DF66FDBD43}">
      <dgm:prSet/>
      <dgm:spPr/>
      <dgm:t>
        <a:bodyPr/>
        <a:lstStyle/>
        <a:p>
          <a:endParaRPr lang="en-GB"/>
        </a:p>
      </dgm:t>
    </dgm:pt>
    <dgm:pt modelId="{E062B985-3833-4006-8290-8DBE50A49119}">
      <dgm:prSet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dirty="0"/>
            <a:t>Don’t draw on yourself or anyone else </a:t>
          </a:r>
        </a:p>
      </dgm:t>
    </dgm:pt>
    <dgm:pt modelId="{E82F4CD4-CE19-40AC-B896-849CFA4A28E9}" type="parTrans" cxnId="{88BA83FA-5F97-4644-A472-4C2E5D666DE5}">
      <dgm:prSet/>
      <dgm:spPr/>
      <dgm:t>
        <a:bodyPr/>
        <a:lstStyle/>
        <a:p>
          <a:endParaRPr lang="en-GB"/>
        </a:p>
      </dgm:t>
    </dgm:pt>
    <dgm:pt modelId="{2D6F2B96-BA7E-49EF-90C6-92397FDA4AE3}" type="sibTrans" cxnId="{88BA83FA-5F97-4644-A472-4C2E5D666DE5}">
      <dgm:prSet/>
      <dgm:spPr/>
      <dgm:t>
        <a:bodyPr/>
        <a:lstStyle/>
        <a:p>
          <a:endParaRPr lang="en-GB"/>
        </a:p>
      </dgm:t>
    </dgm:pt>
    <dgm:pt modelId="{E919DD6A-B00C-4BB8-892B-8A4A9EC379B3}" type="pres">
      <dgm:prSet presAssocID="{1B16AA18-CB2C-4B62-9823-CB0A3C848769}" presName="linear" presStyleCnt="0">
        <dgm:presLayoutVars>
          <dgm:animLvl val="lvl"/>
          <dgm:resizeHandles val="exact"/>
        </dgm:presLayoutVars>
      </dgm:prSet>
      <dgm:spPr/>
    </dgm:pt>
    <dgm:pt modelId="{66208B79-7158-4EE7-8499-44825F48BE41}" type="pres">
      <dgm:prSet presAssocID="{09D6EDA5-A781-4B92-90D9-56F62A17CB46}" presName="parentText" presStyleLbl="node1" presStyleIdx="0" presStyleCnt="1" custLinFactNeighborX="-14690" custLinFactNeighborY="-9147">
        <dgm:presLayoutVars>
          <dgm:chMax val="0"/>
          <dgm:bulletEnabled val="1"/>
        </dgm:presLayoutVars>
      </dgm:prSet>
      <dgm:spPr/>
    </dgm:pt>
    <dgm:pt modelId="{64539474-E16B-4F98-A077-19CA151BB17C}" type="pres">
      <dgm:prSet presAssocID="{09D6EDA5-A781-4B92-90D9-56F62A17CB4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F6CEF21E-1152-4424-92B5-3DFA70AADA2E}" type="presOf" srcId="{BE572BB2-21E8-45DB-B83E-E9F5C9D352E1}" destId="{64539474-E16B-4F98-A077-19CA151BB17C}" srcOrd="0" destOrd="5" presId="urn:microsoft.com/office/officeart/2005/8/layout/vList2"/>
    <dgm:cxn modelId="{38363028-60ED-4DF8-AB92-329B3C290F99}" type="presOf" srcId="{09D6EDA5-A781-4B92-90D9-56F62A17CB46}" destId="{66208B79-7158-4EE7-8499-44825F48BE41}" srcOrd="0" destOrd="0" presId="urn:microsoft.com/office/officeart/2005/8/layout/vList2"/>
    <dgm:cxn modelId="{BC53355C-C792-49BA-A7C2-B10B7C60B9C9}" type="presOf" srcId="{DD759913-A2CF-49BA-9CCA-82CECDE6F78F}" destId="{64539474-E16B-4F98-A077-19CA151BB17C}" srcOrd="0" destOrd="6" presId="urn:microsoft.com/office/officeart/2005/8/layout/vList2"/>
    <dgm:cxn modelId="{2DEB7C60-4DF7-4A6F-88F8-D624BB80B0E0}" type="presOf" srcId="{1B16AA18-CB2C-4B62-9823-CB0A3C848769}" destId="{E919DD6A-B00C-4BB8-892B-8A4A9EC379B3}" srcOrd="0" destOrd="0" presId="urn:microsoft.com/office/officeart/2005/8/layout/vList2"/>
    <dgm:cxn modelId="{A54A1445-99A8-4325-A90E-4ABBDB1743AA}" type="presOf" srcId="{7F25D0C0-C381-4B57-A4D7-8C068C9C7117}" destId="{64539474-E16B-4F98-A077-19CA151BB17C}" srcOrd="0" destOrd="3" presId="urn:microsoft.com/office/officeart/2005/8/layout/vList2"/>
    <dgm:cxn modelId="{75B3634E-DF2C-4B17-92AB-82ABA3DD5EB1}" type="presOf" srcId="{BC1802B5-D5A6-4D10-9D1D-57A2BE1A2927}" destId="{64539474-E16B-4F98-A077-19CA151BB17C}" srcOrd="0" destOrd="2" presId="urn:microsoft.com/office/officeart/2005/8/layout/vList2"/>
    <dgm:cxn modelId="{8A537750-D94A-46D4-85E1-7B07AF634BA4}" srcId="{09D6EDA5-A781-4B92-90D9-56F62A17CB46}" destId="{BE572BB2-21E8-45DB-B83E-E9F5C9D352E1}" srcOrd="5" destOrd="0" parTransId="{42FB34A3-3620-447C-98BE-1C5BDB4FEBF2}" sibTransId="{C681EB12-2966-4B27-A814-9AA3315077C0}"/>
    <dgm:cxn modelId="{1947FE7A-ABF8-4997-9AE5-F8DF66FDBD43}" srcId="{09D6EDA5-A781-4B92-90D9-56F62A17CB46}" destId="{7F25D0C0-C381-4B57-A4D7-8C068C9C7117}" srcOrd="3" destOrd="0" parTransId="{B074F344-7D59-4C33-AB02-67DEDCED7AE9}" sibTransId="{7249E30C-A40A-4DAD-B472-04A3B22A9635}"/>
    <dgm:cxn modelId="{0600C77B-6D38-4257-B832-4F7CE6646BFD}" type="presOf" srcId="{4B7BF215-974D-4913-B8B5-90E90AB30FC3}" destId="{64539474-E16B-4F98-A077-19CA151BB17C}" srcOrd="0" destOrd="0" presId="urn:microsoft.com/office/officeart/2005/8/layout/vList2"/>
    <dgm:cxn modelId="{121462A4-1A68-40EE-865D-F65489E99A27}" srcId="{09D6EDA5-A781-4B92-90D9-56F62A17CB46}" destId="{DD759913-A2CF-49BA-9CCA-82CECDE6F78F}" srcOrd="6" destOrd="0" parTransId="{AF4F6DA0-6F62-46FD-B639-FCCB624697D5}" sibTransId="{C86024C3-093E-48D9-93ED-A22FD62500DC}"/>
    <dgm:cxn modelId="{C25F18AE-DC8D-466D-BA19-CAA65EA14A9F}" type="presOf" srcId="{4720DF4A-72C5-4301-9926-DF682AEE2D96}" destId="{64539474-E16B-4F98-A077-19CA151BB17C}" srcOrd="0" destOrd="1" presId="urn:microsoft.com/office/officeart/2005/8/layout/vList2"/>
    <dgm:cxn modelId="{8C0084B6-17A2-4192-830E-658523DB15CF}" srcId="{09D6EDA5-A781-4B92-90D9-56F62A17CB46}" destId="{4720DF4A-72C5-4301-9926-DF682AEE2D96}" srcOrd="1" destOrd="0" parTransId="{70F400D3-8CFD-46C1-ADD3-27B0160E6DDF}" sibTransId="{FE48323F-C504-4E34-A0C9-F450014B509A}"/>
    <dgm:cxn modelId="{BD7C2FBB-78CC-45CA-8B8F-AEA383DAC354}" srcId="{09D6EDA5-A781-4B92-90D9-56F62A17CB46}" destId="{4B7BF215-974D-4913-B8B5-90E90AB30FC3}" srcOrd="0" destOrd="0" parTransId="{5870D639-B5DC-40D5-9B0A-0D1023DD7874}" sibTransId="{88F0FAC7-1640-4C42-82C2-4CD7A058EB71}"/>
    <dgm:cxn modelId="{F77014DB-387F-457E-9AF5-5750B274FB4A}" srcId="{09D6EDA5-A781-4B92-90D9-56F62A17CB46}" destId="{BC1802B5-D5A6-4D10-9D1D-57A2BE1A2927}" srcOrd="2" destOrd="0" parTransId="{4C83E97F-C9E8-41FD-9D98-17364092E0A5}" sibTransId="{49A0037E-E103-4D3D-8B91-9F64BA104A00}"/>
    <dgm:cxn modelId="{94840AEA-8B2B-402A-B3E9-BC85836D3598}" type="presOf" srcId="{E062B985-3833-4006-8290-8DBE50A49119}" destId="{64539474-E16B-4F98-A077-19CA151BB17C}" srcOrd="0" destOrd="4" presId="urn:microsoft.com/office/officeart/2005/8/layout/vList2"/>
    <dgm:cxn modelId="{4D4CCDEC-37C1-415B-8D98-5C8B60DEDEE8}" srcId="{1B16AA18-CB2C-4B62-9823-CB0A3C848769}" destId="{09D6EDA5-A781-4B92-90D9-56F62A17CB46}" srcOrd="0" destOrd="0" parTransId="{11230262-3DFD-488A-8B99-8C74229F7D7B}" sibTransId="{64D23965-39B8-472F-9AA7-788CE67925ED}"/>
    <dgm:cxn modelId="{88BA83FA-5F97-4644-A472-4C2E5D666DE5}" srcId="{09D6EDA5-A781-4B92-90D9-56F62A17CB46}" destId="{E062B985-3833-4006-8290-8DBE50A49119}" srcOrd="4" destOrd="0" parTransId="{E82F4CD4-CE19-40AC-B896-849CFA4A28E9}" sibTransId="{2D6F2B96-BA7E-49EF-90C6-92397FDA4AE3}"/>
    <dgm:cxn modelId="{24F4422F-9251-4572-BE97-07758D9C19E0}" type="presParOf" srcId="{E919DD6A-B00C-4BB8-892B-8A4A9EC379B3}" destId="{66208B79-7158-4EE7-8499-44825F48BE41}" srcOrd="0" destOrd="0" presId="urn:microsoft.com/office/officeart/2005/8/layout/vList2"/>
    <dgm:cxn modelId="{0905D9E4-2176-4F67-8D3B-7CBC823CE6BA}" type="presParOf" srcId="{E919DD6A-B00C-4BB8-892B-8A4A9EC379B3}" destId="{64539474-E16B-4F98-A077-19CA151BB17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38685-20E2-4363-A087-E6F27E4C7E96}">
      <dsp:nvSpPr>
        <dsp:cNvPr id="0" name=""/>
        <dsp:cNvSpPr/>
      </dsp:nvSpPr>
      <dsp:spPr>
        <a:xfrm>
          <a:off x="0" y="0"/>
          <a:ext cx="5187487" cy="914096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Colour</a:t>
          </a:r>
          <a:endParaRPr lang="en-US" sz="4000" kern="1200" dirty="0">
            <a:solidFill>
              <a:sysClr val="window" lastClr="FFFFFF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26773" y="26773"/>
        <a:ext cx="4201105" cy="860550"/>
      </dsp:txXfrm>
    </dsp:sp>
    <dsp:sp modelId="{A375014D-72EF-4317-A540-074C2E88B889}">
      <dsp:nvSpPr>
        <dsp:cNvPr id="0" name=""/>
        <dsp:cNvSpPr/>
      </dsp:nvSpPr>
      <dsp:spPr>
        <a:xfrm>
          <a:off x="457719" y="1066445"/>
          <a:ext cx="5187487" cy="914096"/>
        </a:xfrm>
        <a:prstGeom prst="roundRect">
          <a:avLst>
            <a:gd name="adj" fmla="val 10000"/>
          </a:avLst>
        </a:prstGeo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Create a collage</a:t>
          </a:r>
        </a:p>
      </dsp:txBody>
      <dsp:txXfrm>
        <a:off x="484492" y="1093218"/>
        <a:ext cx="4082058" cy="860550"/>
      </dsp:txXfrm>
    </dsp:sp>
    <dsp:sp modelId="{398F5F5C-C7A2-49BD-9A97-5709DB19762F}">
      <dsp:nvSpPr>
        <dsp:cNvPr id="0" name=""/>
        <dsp:cNvSpPr/>
      </dsp:nvSpPr>
      <dsp:spPr>
        <a:xfrm>
          <a:off x="915438" y="2132891"/>
          <a:ext cx="5187487" cy="914096"/>
        </a:xfrm>
        <a:prstGeom prst="roundRect">
          <a:avLst>
            <a:gd name="adj" fmla="val 10000"/>
          </a:avLst>
        </a:prstGeo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Make a model</a:t>
          </a:r>
        </a:p>
      </dsp:txBody>
      <dsp:txXfrm>
        <a:off x="942211" y="2159664"/>
        <a:ext cx="4082058" cy="860550"/>
      </dsp:txXfrm>
    </dsp:sp>
    <dsp:sp modelId="{AD4F62A8-9010-4E6C-A29C-6BABDF8D12DD}">
      <dsp:nvSpPr>
        <dsp:cNvPr id="0" name=""/>
        <dsp:cNvSpPr/>
      </dsp:nvSpPr>
      <dsp:spPr>
        <a:xfrm>
          <a:off x="4593324" y="693189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4727010" y="693189"/>
        <a:ext cx="326790" cy="447107"/>
      </dsp:txXfrm>
    </dsp:sp>
    <dsp:sp modelId="{003ECACC-4C5E-4716-BDF2-1AD492C34FBD}">
      <dsp:nvSpPr>
        <dsp:cNvPr id="0" name=""/>
        <dsp:cNvSpPr/>
      </dsp:nvSpPr>
      <dsp:spPr>
        <a:xfrm>
          <a:off x="5051043" y="1753541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5184729" y="1753541"/>
        <a:ext cx="326790" cy="4471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38685-20E2-4363-A087-E6F27E4C7E96}">
      <dsp:nvSpPr>
        <dsp:cNvPr id="0" name=""/>
        <dsp:cNvSpPr/>
      </dsp:nvSpPr>
      <dsp:spPr>
        <a:xfrm>
          <a:off x="8870" y="0"/>
          <a:ext cx="5187487" cy="914096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Don’t draw on the tables</a:t>
          </a:r>
        </a:p>
      </dsp:txBody>
      <dsp:txXfrm>
        <a:off x="35643" y="26773"/>
        <a:ext cx="4201105" cy="860550"/>
      </dsp:txXfrm>
    </dsp:sp>
    <dsp:sp modelId="{A375014D-72EF-4317-A540-074C2E88B889}">
      <dsp:nvSpPr>
        <dsp:cNvPr id="0" name=""/>
        <dsp:cNvSpPr/>
      </dsp:nvSpPr>
      <dsp:spPr>
        <a:xfrm>
          <a:off x="457719" y="1066445"/>
          <a:ext cx="5187487" cy="914096"/>
        </a:xfrm>
        <a:prstGeom prst="roundRect">
          <a:avLst>
            <a:gd name="adj" fmla="val 10000"/>
          </a:avLst>
        </a:prstGeo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  Don’t leave your area untidy or messy when you've finished </a:t>
          </a:r>
        </a:p>
      </dsp:txBody>
      <dsp:txXfrm>
        <a:off x="484492" y="1093218"/>
        <a:ext cx="4082058" cy="860550"/>
      </dsp:txXfrm>
    </dsp:sp>
    <dsp:sp modelId="{398F5F5C-C7A2-49BD-9A97-5709DB19762F}">
      <dsp:nvSpPr>
        <dsp:cNvPr id="0" name=""/>
        <dsp:cNvSpPr/>
      </dsp:nvSpPr>
      <dsp:spPr>
        <a:xfrm>
          <a:off x="915438" y="2132891"/>
          <a:ext cx="5187487" cy="914096"/>
        </a:xfrm>
        <a:prstGeom prst="roundRect">
          <a:avLst>
            <a:gd name="adj" fmla="val 10000"/>
          </a:avLst>
        </a:prstGeo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Throw paper into the field or garden area</a:t>
          </a:r>
        </a:p>
      </dsp:txBody>
      <dsp:txXfrm>
        <a:off x="942211" y="2159664"/>
        <a:ext cx="4082058" cy="860550"/>
      </dsp:txXfrm>
    </dsp:sp>
    <dsp:sp modelId="{AD4F62A8-9010-4E6C-A29C-6BABDF8D12DD}">
      <dsp:nvSpPr>
        <dsp:cNvPr id="0" name=""/>
        <dsp:cNvSpPr/>
      </dsp:nvSpPr>
      <dsp:spPr>
        <a:xfrm>
          <a:off x="4593324" y="693189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4727010" y="693189"/>
        <a:ext cx="326790" cy="447107"/>
      </dsp:txXfrm>
    </dsp:sp>
    <dsp:sp modelId="{003ECACC-4C5E-4716-BDF2-1AD492C34FBD}">
      <dsp:nvSpPr>
        <dsp:cNvPr id="0" name=""/>
        <dsp:cNvSpPr/>
      </dsp:nvSpPr>
      <dsp:spPr>
        <a:xfrm>
          <a:off x="5051043" y="1753541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5184729" y="1753541"/>
        <a:ext cx="326790" cy="4471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208B79-7158-4EE7-8499-44825F48BE41}">
      <dsp:nvSpPr>
        <dsp:cNvPr id="0" name=""/>
        <dsp:cNvSpPr/>
      </dsp:nvSpPr>
      <dsp:spPr>
        <a:xfrm>
          <a:off x="0" y="0"/>
          <a:ext cx="6692813" cy="72539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Arts &amp; Craft Zone</a:t>
          </a:r>
        </a:p>
      </dsp:txBody>
      <dsp:txXfrm>
        <a:off x="35411" y="35411"/>
        <a:ext cx="6621991" cy="654577"/>
      </dsp:txXfrm>
    </dsp:sp>
    <dsp:sp modelId="{64539474-E16B-4F98-A077-19CA151BB17C}">
      <dsp:nvSpPr>
        <dsp:cNvPr id="0" name=""/>
        <dsp:cNvSpPr/>
      </dsp:nvSpPr>
      <dsp:spPr>
        <a:xfrm>
          <a:off x="0" y="752940"/>
          <a:ext cx="6692813" cy="40427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497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r>
            <a:rPr lang="en-US" sz="2400" kern="1200" dirty="0"/>
            <a:t>Don’t use scissors unless there is an adult supervising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r>
            <a:rPr lang="en-US" sz="2400" kern="1200" dirty="0"/>
            <a:t>Replace lids on top of felt tip pens and lids on glues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r>
            <a:rPr lang="en-US" sz="2400" kern="1200" dirty="0"/>
            <a:t>Put your full name on craft so it can be delivered to your class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r>
            <a:rPr lang="en-US" sz="2400" kern="1200" dirty="0"/>
            <a:t>When you leave your area tidy away when you have finished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r>
            <a:rPr lang="en-US" sz="2400" kern="1200" dirty="0"/>
            <a:t>Don’t draw on yourself or anyone else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en-US" sz="2400" kern="1200" dirty="0"/>
        </a:p>
      </dsp:txBody>
      <dsp:txXfrm>
        <a:off x="0" y="752940"/>
        <a:ext cx="6692813" cy="40427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5F513-6A7F-46B9-A235-2B35A8353D1E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22A24A-B0E9-4FF4-810C-7512E9CB2A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499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2A24A-B0E9-4FF4-810C-7512E9CB2A1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661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2449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4858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2894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89616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39322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29011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052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5037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2032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0762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187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5740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7657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045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590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6428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729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2EF434-5DD3-1507-7D10-25CA1FA6DDF8}"/>
              </a:ext>
            </a:extLst>
          </p:cNvPr>
          <p:cNvSpPr txBox="1"/>
          <p:nvPr/>
        </p:nvSpPr>
        <p:spPr>
          <a:xfrm>
            <a:off x="3498352" y="604065"/>
            <a:ext cx="633453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cs typeface="Calibri" panose="020F0502020204030204" pitchFamily="34" charset="0"/>
              </a:rPr>
              <a:t>Inform</a:t>
            </a:r>
          </a:p>
          <a:p>
            <a:pPr algn="ctr"/>
            <a:r>
              <a:rPr lang="en-US" sz="6000" b="1" dirty="0"/>
              <a:t>What will be new this week?</a:t>
            </a: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07AEED-72C4-F468-D685-92696EB3CF3D}"/>
              </a:ext>
            </a:extLst>
          </p:cNvPr>
          <p:cNvSpPr txBox="1"/>
          <p:nvPr/>
        </p:nvSpPr>
        <p:spPr>
          <a:xfrm>
            <a:off x="4108607" y="4131230"/>
            <a:ext cx="63345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00B0F0"/>
                </a:solidFill>
              </a:rPr>
              <a:t>Arts &amp; Craft Zone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BFAD4E-5055-3AAA-9BF8-A0341CE9A97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1843"/>
          <a:stretch>
            <a:fillRect/>
          </a:stretch>
        </p:blipFill>
        <p:spPr>
          <a:xfrm>
            <a:off x="9634355" y="4447395"/>
            <a:ext cx="2557645" cy="241060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3DCF82F-A5F0-87A2-6DF9-F58A176613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003" y="3859412"/>
            <a:ext cx="3608020" cy="2572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036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D9B6BC8-FEAD-1F86-E8E2-75F54055C884}"/>
              </a:ext>
            </a:extLst>
          </p:cNvPr>
          <p:cNvSpPr txBox="1"/>
          <p:nvPr/>
        </p:nvSpPr>
        <p:spPr>
          <a:xfrm>
            <a:off x="3498352" y="604065"/>
            <a:ext cx="63345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cs typeface="Calibri" panose="020F0502020204030204" pitchFamily="34" charset="0"/>
              </a:rPr>
              <a:t>Innovate</a:t>
            </a: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D75809-AE56-4616-634F-E0CC5B132E66}"/>
              </a:ext>
            </a:extLst>
          </p:cNvPr>
          <p:cNvSpPr txBox="1"/>
          <p:nvPr/>
        </p:nvSpPr>
        <p:spPr>
          <a:xfrm>
            <a:off x="834511" y="2237451"/>
            <a:ext cx="6102926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3200" dirty="0"/>
          </a:p>
          <a:p>
            <a:endParaRPr lang="en-GB" sz="3200" dirty="0"/>
          </a:p>
          <a:p>
            <a:endParaRPr lang="en-GB" sz="3200" dirty="0"/>
          </a:p>
          <a:p>
            <a:endParaRPr lang="en-GB" sz="3200" dirty="0"/>
          </a:p>
        </p:txBody>
      </p:sp>
      <p:graphicFrame>
        <p:nvGraphicFramePr>
          <p:cNvPr id="2" name="TextBox 8">
            <a:extLst>
              <a:ext uri="{FF2B5EF4-FFF2-40B4-BE49-F238E27FC236}">
                <a16:creationId xmlns:a16="http://schemas.microsoft.com/office/drawing/2014/main" id="{BFB79FE6-5421-66D8-859E-F22074F6C0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6643074"/>
              </p:ext>
            </p:extLst>
          </p:nvPr>
        </p:nvGraphicFramePr>
        <p:xfrm>
          <a:off x="428470" y="2776060"/>
          <a:ext cx="6102926" cy="3046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18207E9-9248-5C8A-E104-48E4C566738F}"/>
              </a:ext>
            </a:extLst>
          </p:cNvPr>
          <p:cNvSpPr txBox="1"/>
          <p:nvPr/>
        </p:nvSpPr>
        <p:spPr>
          <a:xfrm>
            <a:off x="-389404" y="1967890"/>
            <a:ext cx="61652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6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/>
                </a:solidFill>
                <a:latin typeface="Trebuchet MS" panose="020B0603020202020204" pitchFamily="34" charset="0"/>
              </a:rPr>
              <a:t>How can we use it?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A186EC-704D-E37F-1ED3-2CCBAE737063}"/>
              </a:ext>
            </a:extLst>
          </p:cNvPr>
          <p:cNvSpPr txBox="1"/>
          <p:nvPr/>
        </p:nvSpPr>
        <p:spPr>
          <a:xfrm>
            <a:off x="5655040" y="1683227"/>
            <a:ext cx="61652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6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/>
                </a:solidFill>
                <a:latin typeface="Trebuchet MS" panose="020B0603020202020204" pitchFamily="34" charset="0"/>
              </a:rPr>
              <a:t>How can we not use it?</a:t>
            </a:r>
          </a:p>
        </p:txBody>
      </p:sp>
      <p:graphicFrame>
        <p:nvGraphicFramePr>
          <p:cNvPr id="11" name="TextBox 8">
            <a:extLst>
              <a:ext uri="{FF2B5EF4-FFF2-40B4-BE49-F238E27FC236}">
                <a16:creationId xmlns:a16="http://schemas.microsoft.com/office/drawing/2014/main" id="{1746C39A-62AF-2798-FEAF-BE5FEA58B8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0710415"/>
              </p:ext>
            </p:extLst>
          </p:nvPr>
        </p:nvGraphicFramePr>
        <p:xfrm>
          <a:off x="5922940" y="2390165"/>
          <a:ext cx="6102926" cy="3046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670235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850B9E1-45AB-46AE-B923-A571D258DD68}"/>
              </a:ext>
            </a:extLst>
          </p:cNvPr>
          <p:cNvSpPr txBox="1"/>
          <p:nvPr/>
        </p:nvSpPr>
        <p:spPr>
          <a:xfrm>
            <a:off x="2928726" y="577644"/>
            <a:ext cx="63345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cs typeface="Calibri" panose="020F0502020204030204" pitchFamily="34" charset="0"/>
              </a:rPr>
              <a:t>Negotiate</a:t>
            </a: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CB40E7-8E0C-40E5-A707-E2001EBF2373}"/>
              </a:ext>
            </a:extLst>
          </p:cNvPr>
          <p:cNvSpPr/>
          <p:nvPr/>
        </p:nvSpPr>
        <p:spPr>
          <a:xfrm>
            <a:off x="1844982" y="1547140"/>
            <a:ext cx="9053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>
                <a:solidFill>
                  <a:srgbClr val="000000"/>
                </a:solidFill>
              </a:rPr>
              <a:t>What new rules do we need for </a:t>
            </a:r>
          </a:p>
          <a:p>
            <a:r>
              <a:rPr lang="en-GB" sz="4800" b="1" dirty="0">
                <a:solidFill>
                  <a:srgbClr val="000000"/>
                </a:solidFill>
              </a:rPr>
              <a:t>our new activities and equipment?</a:t>
            </a:r>
          </a:p>
        </p:txBody>
      </p:sp>
      <p:pic>
        <p:nvPicPr>
          <p:cNvPr id="2050" name="Picture 2" descr="Question Mark Thought Bubble Stock ...">
            <a:extLst>
              <a:ext uri="{FF2B5EF4-FFF2-40B4-BE49-F238E27FC236}">
                <a16:creationId xmlns:a16="http://schemas.microsoft.com/office/drawing/2014/main" id="{94E8F175-BBA9-49EB-890E-D28AED7B6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741" y="3729231"/>
            <a:ext cx="3603970" cy="255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E8358DB-4396-0100-A122-27759B9F018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5" r="3" b="3"/>
          <a:stretch>
            <a:fillRect/>
          </a:stretch>
        </p:blipFill>
        <p:spPr>
          <a:xfrm>
            <a:off x="7355833" y="3360394"/>
            <a:ext cx="3542525" cy="3497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722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B3253-B8C8-5710-94B7-190CFD3E2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F631E56-AAC0-76C8-9ED5-EDE0715B887A}"/>
              </a:ext>
            </a:extLst>
          </p:cNvPr>
          <p:cNvSpPr txBox="1"/>
          <p:nvPr/>
        </p:nvSpPr>
        <p:spPr>
          <a:xfrm>
            <a:off x="856365" y="1221089"/>
            <a:ext cx="3547581" cy="40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What rules do we need for the </a:t>
            </a:r>
            <a:r>
              <a:rPr lang="en-US" sz="44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>
                    <a:lumMod val="75000"/>
                  </a:srgbClr>
                </a:solidFill>
                <a:latin typeface="Trebuchet MS" panose="020B0603020202020204"/>
              </a:rPr>
              <a:t>arts &amp; craft zone?</a:t>
            </a:r>
            <a:endParaRPr kumimoji="0" lang="en-US" sz="4400" b="1" i="0" u="none" strike="noStrike" kern="1200" cap="none" spc="0" normalizeH="0" baseline="0" noProof="0" dirty="0">
              <a:ln w="22225">
                <a:solidFill>
                  <a:prstClr val="black"/>
                </a:solidFill>
                <a:prstDash val="solid"/>
              </a:ln>
              <a:solidFill>
                <a:srgbClr val="5FCBEF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 w="22225">
                <a:solidFill>
                  <a:prstClr val="black"/>
                </a:solidFill>
                <a:prstDash val="solid"/>
              </a:ln>
              <a:solidFill>
                <a:srgbClr val="5FCBEF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9" name="TextBox 6">
            <a:extLst>
              <a:ext uri="{FF2B5EF4-FFF2-40B4-BE49-F238E27FC236}">
                <a16:creationId xmlns:a16="http://schemas.microsoft.com/office/drawing/2014/main" id="{9CE949A5-4B27-B26A-FA19-68DFB625BB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8162832"/>
              </p:ext>
            </p:extLst>
          </p:nvPr>
        </p:nvGraphicFramePr>
        <p:xfrm>
          <a:off x="4968286" y="65232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E303EA3-98EA-7EC3-FFED-98C6F413ADAB}"/>
              </a:ext>
            </a:extLst>
          </p:cNvPr>
          <p:cNvSpPr txBox="1"/>
          <p:nvPr/>
        </p:nvSpPr>
        <p:spPr>
          <a:xfrm>
            <a:off x="1437144" y="4070619"/>
            <a:ext cx="8921063" cy="40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Negotiate</a:t>
            </a:r>
          </a:p>
        </p:txBody>
      </p:sp>
    </p:spTree>
    <p:extLst>
      <p:ext uri="{BB962C8B-B14F-4D97-AF65-F5344CB8AC3E}">
        <p14:creationId xmlns:p14="http://schemas.microsoft.com/office/powerpoint/2010/main" val="281638105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Words>142</Words>
  <Application>Microsoft Office PowerPoint</Application>
  <PresentationFormat>Widescreen</PresentationFormat>
  <Paragraphs>27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Arial</vt:lpstr>
      <vt:lpstr>Calibri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Clare Poulson</dc:creator>
  <cp:lastModifiedBy>Clare Poulson</cp:lastModifiedBy>
  <cp:revision>9</cp:revision>
  <dcterms:created xsi:type="dcterms:W3CDTF">2025-08-31T12:26:23Z</dcterms:created>
  <dcterms:modified xsi:type="dcterms:W3CDTF">2025-09-20T10:10:30Z</dcterms:modified>
</cp:coreProperties>
</file>