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63" r:id="rId2"/>
    <p:sldId id="256" r:id="rId3"/>
    <p:sldId id="257" r:id="rId4"/>
    <p:sldId id="258" r:id="rId5"/>
    <p:sldId id="265" r:id="rId6"/>
    <p:sldId id="269" r:id="rId7"/>
    <p:sldId id="270" r:id="rId8"/>
    <p:sldId id="262" r:id="rId9"/>
    <p:sldId id="260" r:id="rId10"/>
    <p:sldId id="274" r:id="rId11"/>
    <p:sldId id="275" r:id="rId12"/>
    <p:sldId id="267" r:id="rId13"/>
    <p:sldId id="278" r:id="rId14"/>
    <p:sldId id="280" r:id="rId15"/>
    <p:sldId id="27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>
        <p:scale>
          <a:sx n="69" d="100"/>
          <a:sy n="69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C8546D-08FD-42F1-AE37-B8DC55411597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0255266-2CE8-447B-94CC-D3F34C241D6C}">
      <dgm:prSet/>
      <dgm:spPr/>
      <dgm:t>
        <a:bodyPr/>
        <a:lstStyle/>
        <a:p>
          <a:r>
            <a:rPr lang="en-GB" dirty="0"/>
            <a:t>No dragging or pulling pallets</a:t>
          </a:r>
          <a:endParaRPr lang="en-US" dirty="0"/>
        </a:p>
      </dgm:t>
    </dgm:pt>
    <dgm:pt modelId="{B303BEA3-069F-460C-82C1-BD48A8DC82AA}" type="parTrans" cxnId="{8D6454B7-30D1-4B8F-B1DA-499A8DA1AFC6}">
      <dgm:prSet/>
      <dgm:spPr/>
      <dgm:t>
        <a:bodyPr/>
        <a:lstStyle/>
        <a:p>
          <a:endParaRPr lang="en-US"/>
        </a:p>
      </dgm:t>
    </dgm:pt>
    <dgm:pt modelId="{E5A478AC-F796-4851-B50F-37D8D8B1E4D0}" type="sibTrans" cxnId="{8D6454B7-30D1-4B8F-B1DA-499A8DA1AFC6}">
      <dgm:prSet/>
      <dgm:spPr/>
      <dgm:t>
        <a:bodyPr/>
        <a:lstStyle/>
        <a:p>
          <a:endParaRPr lang="en-US" dirty="0"/>
        </a:p>
      </dgm:t>
    </dgm:pt>
    <dgm:pt modelId="{17AA8DB5-4AC5-4C04-B12A-A7F2E2A8C632}">
      <dgm:prSet/>
      <dgm:spPr/>
      <dgm:t>
        <a:bodyPr/>
        <a:lstStyle/>
        <a:p>
          <a:r>
            <a:rPr lang="en-GB" dirty="0"/>
            <a:t>Don’t destroy someone else’s den</a:t>
          </a:r>
          <a:endParaRPr lang="en-US" dirty="0"/>
        </a:p>
      </dgm:t>
    </dgm:pt>
    <dgm:pt modelId="{B059FAC2-82A8-4858-88B7-4CA4B9EF558F}" type="parTrans" cxnId="{67456C84-A663-4ABB-A56F-0C16957101F4}">
      <dgm:prSet/>
      <dgm:spPr/>
      <dgm:t>
        <a:bodyPr/>
        <a:lstStyle/>
        <a:p>
          <a:endParaRPr lang="en-US"/>
        </a:p>
      </dgm:t>
    </dgm:pt>
    <dgm:pt modelId="{4C14CC45-BC20-4B3A-B54B-1953B09C0E02}" type="sibTrans" cxnId="{67456C84-A663-4ABB-A56F-0C16957101F4}">
      <dgm:prSet/>
      <dgm:spPr/>
      <dgm:t>
        <a:bodyPr/>
        <a:lstStyle/>
        <a:p>
          <a:endParaRPr lang="en-US" dirty="0"/>
        </a:p>
      </dgm:t>
    </dgm:pt>
    <dgm:pt modelId="{F5653F41-2D7C-4FDA-B0D2-21F4A2900497}">
      <dgm:prSet/>
      <dgm:spPr/>
      <dgm:t>
        <a:bodyPr/>
        <a:lstStyle/>
        <a:p>
          <a:r>
            <a:rPr lang="en-GB" dirty="0"/>
            <a:t>Don’t take resources from others </a:t>
          </a:r>
          <a:endParaRPr lang="en-US" dirty="0"/>
        </a:p>
      </dgm:t>
    </dgm:pt>
    <dgm:pt modelId="{EE2823BC-C07D-4351-B582-7B18610E5948}" type="parTrans" cxnId="{368C358E-5EE0-4CBD-B694-E35DD2FCF449}">
      <dgm:prSet/>
      <dgm:spPr/>
      <dgm:t>
        <a:bodyPr/>
        <a:lstStyle/>
        <a:p>
          <a:endParaRPr lang="en-US"/>
        </a:p>
      </dgm:t>
    </dgm:pt>
    <dgm:pt modelId="{D183329D-BFF0-455F-833B-6BDBACA174DA}" type="sibTrans" cxnId="{368C358E-5EE0-4CBD-B694-E35DD2FCF449}">
      <dgm:prSet/>
      <dgm:spPr/>
      <dgm:t>
        <a:bodyPr/>
        <a:lstStyle/>
        <a:p>
          <a:endParaRPr lang="en-US"/>
        </a:p>
      </dgm:t>
    </dgm:pt>
    <dgm:pt modelId="{D1833619-A96C-419C-B554-E2B783586848}" type="pres">
      <dgm:prSet presAssocID="{44C8546D-08FD-42F1-AE37-B8DC55411597}" presName="outerComposite" presStyleCnt="0">
        <dgm:presLayoutVars>
          <dgm:chMax val="5"/>
          <dgm:dir/>
          <dgm:resizeHandles val="exact"/>
        </dgm:presLayoutVars>
      </dgm:prSet>
      <dgm:spPr/>
    </dgm:pt>
    <dgm:pt modelId="{02D2803C-06C6-4782-AFBC-49BACDC02E99}" type="pres">
      <dgm:prSet presAssocID="{44C8546D-08FD-42F1-AE37-B8DC55411597}" presName="dummyMaxCanvas" presStyleCnt="0">
        <dgm:presLayoutVars/>
      </dgm:prSet>
      <dgm:spPr/>
    </dgm:pt>
    <dgm:pt modelId="{6EF38685-20E2-4363-A087-E6F27E4C7E96}" type="pres">
      <dgm:prSet presAssocID="{44C8546D-08FD-42F1-AE37-B8DC55411597}" presName="ThreeNodes_1" presStyleLbl="node1" presStyleIdx="0" presStyleCnt="3">
        <dgm:presLayoutVars>
          <dgm:bulletEnabled val="1"/>
        </dgm:presLayoutVars>
      </dgm:prSet>
      <dgm:spPr/>
    </dgm:pt>
    <dgm:pt modelId="{A375014D-72EF-4317-A540-074C2E88B889}" type="pres">
      <dgm:prSet presAssocID="{44C8546D-08FD-42F1-AE37-B8DC55411597}" presName="ThreeNodes_2" presStyleLbl="node1" presStyleIdx="1" presStyleCnt="3">
        <dgm:presLayoutVars>
          <dgm:bulletEnabled val="1"/>
        </dgm:presLayoutVars>
      </dgm:prSet>
      <dgm:spPr/>
    </dgm:pt>
    <dgm:pt modelId="{398F5F5C-C7A2-49BD-9A97-5709DB19762F}" type="pres">
      <dgm:prSet presAssocID="{44C8546D-08FD-42F1-AE37-B8DC55411597}" presName="ThreeNodes_3" presStyleLbl="node1" presStyleIdx="2" presStyleCnt="3">
        <dgm:presLayoutVars>
          <dgm:bulletEnabled val="1"/>
        </dgm:presLayoutVars>
      </dgm:prSet>
      <dgm:spPr/>
    </dgm:pt>
    <dgm:pt modelId="{AD4F62A8-9010-4E6C-A29C-6BABDF8D12DD}" type="pres">
      <dgm:prSet presAssocID="{44C8546D-08FD-42F1-AE37-B8DC55411597}" presName="ThreeConn_1-2" presStyleLbl="fgAccFollowNode1" presStyleIdx="0" presStyleCnt="2">
        <dgm:presLayoutVars>
          <dgm:bulletEnabled val="1"/>
        </dgm:presLayoutVars>
      </dgm:prSet>
      <dgm:spPr/>
    </dgm:pt>
    <dgm:pt modelId="{003ECACC-4C5E-4716-BDF2-1AD492C34FBD}" type="pres">
      <dgm:prSet presAssocID="{44C8546D-08FD-42F1-AE37-B8DC55411597}" presName="ThreeConn_2-3" presStyleLbl="fgAccFollowNode1" presStyleIdx="1" presStyleCnt="2">
        <dgm:presLayoutVars>
          <dgm:bulletEnabled val="1"/>
        </dgm:presLayoutVars>
      </dgm:prSet>
      <dgm:spPr/>
    </dgm:pt>
    <dgm:pt modelId="{DE07858D-51DA-4217-88C5-C83F2BDC0255}" type="pres">
      <dgm:prSet presAssocID="{44C8546D-08FD-42F1-AE37-B8DC55411597}" presName="ThreeNodes_1_text" presStyleLbl="node1" presStyleIdx="2" presStyleCnt="3">
        <dgm:presLayoutVars>
          <dgm:bulletEnabled val="1"/>
        </dgm:presLayoutVars>
      </dgm:prSet>
      <dgm:spPr/>
    </dgm:pt>
    <dgm:pt modelId="{EA2A1AF9-5904-4BC5-A573-9443DA043689}" type="pres">
      <dgm:prSet presAssocID="{44C8546D-08FD-42F1-AE37-B8DC55411597}" presName="ThreeNodes_2_text" presStyleLbl="node1" presStyleIdx="2" presStyleCnt="3">
        <dgm:presLayoutVars>
          <dgm:bulletEnabled val="1"/>
        </dgm:presLayoutVars>
      </dgm:prSet>
      <dgm:spPr/>
    </dgm:pt>
    <dgm:pt modelId="{A0719909-D37E-47C4-BC5D-BCDCCA1E6266}" type="pres">
      <dgm:prSet presAssocID="{44C8546D-08FD-42F1-AE37-B8DC5541159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F522B23-B72B-4808-BC83-87B752709657}" type="presOf" srcId="{4C14CC45-BC20-4B3A-B54B-1953B09C0E02}" destId="{003ECACC-4C5E-4716-BDF2-1AD492C34FBD}" srcOrd="0" destOrd="0" presId="urn:microsoft.com/office/officeart/2005/8/layout/vProcess5"/>
    <dgm:cxn modelId="{FD1D0C29-B2F6-4705-A511-25CCEEC0E5B9}" type="presOf" srcId="{30255266-2CE8-447B-94CC-D3F34C241D6C}" destId="{6EF38685-20E2-4363-A087-E6F27E4C7E96}" srcOrd="0" destOrd="0" presId="urn:microsoft.com/office/officeart/2005/8/layout/vProcess5"/>
    <dgm:cxn modelId="{AC063D4F-8906-45F8-B8E7-B7D3A6B92FCD}" type="presOf" srcId="{F5653F41-2D7C-4FDA-B0D2-21F4A2900497}" destId="{398F5F5C-C7A2-49BD-9A97-5709DB19762F}" srcOrd="0" destOrd="0" presId="urn:microsoft.com/office/officeart/2005/8/layout/vProcess5"/>
    <dgm:cxn modelId="{9F716D78-1F48-4668-AD19-21E67157DD3D}" type="presOf" srcId="{30255266-2CE8-447B-94CC-D3F34C241D6C}" destId="{DE07858D-51DA-4217-88C5-C83F2BDC0255}" srcOrd="1" destOrd="0" presId="urn:microsoft.com/office/officeart/2005/8/layout/vProcess5"/>
    <dgm:cxn modelId="{67456C84-A663-4ABB-A56F-0C16957101F4}" srcId="{44C8546D-08FD-42F1-AE37-B8DC55411597}" destId="{17AA8DB5-4AC5-4C04-B12A-A7F2E2A8C632}" srcOrd="1" destOrd="0" parTransId="{B059FAC2-82A8-4858-88B7-4CA4B9EF558F}" sibTransId="{4C14CC45-BC20-4B3A-B54B-1953B09C0E02}"/>
    <dgm:cxn modelId="{4903E486-FD76-4866-B39B-7A53264BB266}" type="presOf" srcId="{17AA8DB5-4AC5-4C04-B12A-A7F2E2A8C632}" destId="{A375014D-72EF-4317-A540-074C2E88B889}" srcOrd="0" destOrd="0" presId="urn:microsoft.com/office/officeart/2005/8/layout/vProcess5"/>
    <dgm:cxn modelId="{368C358E-5EE0-4CBD-B694-E35DD2FCF449}" srcId="{44C8546D-08FD-42F1-AE37-B8DC55411597}" destId="{F5653F41-2D7C-4FDA-B0D2-21F4A2900497}" srcOrd="2" destOrd="0" parTransId="{EE2823BC-C07D-4351-B582-7B18610E5948}" sibTransId="{D183329D-BFF0-455F-833B-6BDBACA174DA}"/>
    <dgm:cxn modelId="{E3F06A91-DD73-483F-911F-53BC6AD2A3AA}" type="presOf" srcId="{17AA8DB5-4AC5-4C04-B12A-A7F2E2A8C632}" destId="{EA2A1AF9-5904-4BC5-A573-9443DA043689}" srcOrd="1" destOrd="0" presId="urn:microsoft.com/office/officeart/2005/8/layout/vProcess5"/>
    <dgm:cxn modelId="{68606CA1-0CA3-4EA7-8CDD-3743082179BD}" type="presOf" srcId="{44C8546D-08FD-42F1-AE37-B8DC55411597}" destId="{D1833619-A96C-419C-B554-E2B783586848}" srcOrd="0" destOrd="0" presId="urn:microsoft.com/office/officeart/2005/8/layout/vProcess5"/>
    <dgm:cxn modelId="{F1AA12A3-4A98-414F-8164-4727C3BC873A}" type="presOf" srcId="{E5A478AC-F796-4851-B50F-37D8D8B1E4D0}" destId="{AD4F62A8-9010-4E6C-A29C-6BABDF8D12DD}" srcOrd="0" destOrd="0" presId="urn:microsoft.com/office/officeart/2005/8/layout/vProcess5"/>
    <dgm:cxn modelId="{8D6454B7-30D1-4B8F-B1DA-499A8DA1AFC6}" srcId="{44C8546D-08FD-42F1-AE37-B8DC55411597}" destId="{30255266-2CE8-447B-94CC-D3F34C241D6C}" srcOrd="0" destOrd="0" parTransId="{B303BEA3-069F-460C-82C1-BD48A8DC82AA}" sibTransId="{E5A478AC-F796-4851-B50F-37D8D8B1E4D0}"/>
    <dgm:cxn modelId="{A0031CC9-E888-4329-A2E7-27C07945DA49}" type="presOf" srcId="{F5653F41-2D7C-4FDA-B0D2-21F4A2900497}" destId="{A0719909-D37E-47C4-BC5D-BCDCCA1E6266}" srcOrd="1" destOrd="0" presId="urn:microsoft.com/office/officeart/2005/8/layout/vProcess5"/>
    <dgm:cxn modelId="{C9354253-6AFC-4B0B-AF6A-AB753E42F8D2}" type="presParOf" srcId="{D1833619-A96C-419C-B554-E2B783586848}" destId="{02D2803C-06C6-4782-AFBC-49BACDC02E99}" srcOrd="0" destOrd="0" presId="urn:microsoft.com/office/officeart/2005/8/layout/vProcess5"/>
    <dgm:cxn modelId="{B8CC3B78-E595-4CC5-9549-DC61E73FE399}" type="presParOf" srcId="{D1833619-A96C-419C-B554-E2B783586848}" destId="{6EF38685-20E2-4363-A087-E6F27E4C7E96}" srcOrd="1" destOrd="0" presId="urn:microsoft.com/office/officeart/2005/8/layout/vProcess5"/>
    <dgm:cxn modelId="{7897E692-59CB-492C-A602-77B14159889D}" type="presParOf" srcId="{D1833619-A96C-419C-B554-E2B783586848}" destId="{A375014D-72EF-4317-A540-074C2E88B889}" srcOrd="2" destOrd="0" presId="urn:microsoft.com/office/officeart/2005/8/layout/vProcess5"/>
    <dgm:cxn modelId="{672BD5C8-408C-4B90-BCC5-A41DBBA87E30}" type="presParOf" srcId="{D1833619-A96C-419C-B554-E2B783586848}" destId="{398F5F5C-C7A2-49BD-9A97-5709DB19762F}" srcOrd="3" destOrd="0" presId="urn:microsoft.com/office/officeart/2005/8/layout/vProcess5"/>
    <dgm:cxn modelId="{05951B0E-465D-4DAB-85EA-777C6CDD4BB1}" type="presParOf" srcId="{D1833619-A96C-419C-B554-E2B783586848}" destId="{AD4F62A8-9010-4E6C-A29C-6BABDF8D12DD}" srcOrd="4" destOrd="0" presId="urn:microsoft.com/office/officeart/2005/8/layout/vProcess5"/>
    <dgm:cxn modelId="{92D5785F-A5D4-4F64-8256-B5E0B84F8D5B}" type="presParOf" srcId="{D1833619-A96C-419C-B554-E2B783586848}" destId="{003ECACC-4C5E-4716-BDF2-1AD492C34FBD}" srcOrd="5" destOrd="0" presId="urn:microsoft.com/office/officeart/2005/8/layout/vProcess5"/>
    <dgm:cxn modelId="{291A90D2-A9D7-4EA3-8D4E-AF922098A0CA}" type="presParOf" srcId="{D1833619-A96C-419C-B554-E2B783586848}" destId="{DE07858D-51DA-4217-88C5-C83F2BDC0255}" srcOrd="6" destOrd="0" presId="urn:microsoft.com/office/officeart/2005/8/layout/vProcess5"/>
    <dgm:cxn modelId="{1E2756AB-5971-4741-8322-61C44CFDB422}" type="presParOf" srcId="{D1833619-A96C-419C-B554-E2B783586848}" destId="{EA2A1AF9-5904-4BC5-A573-9443DA043689}" srcOrd="7" destOrd="0" presId="urn:microsoft.com/office/officeart/2005/8/layout/vProcess5"/>
    <dgm:cxn modelId="{1C387D25-E52D-4C49-B742-F92DCCDF8EBB}" type="presParOf" srcId="{D1833619-A96C-419C-B554-E2B783586848}" destId="{A0719909-D37E-47C4-BC5D-BCDCCA1E626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C8546D-08FD-42F1-AE37-B8DC55411597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0255266-2CE8-447B-94CC-D3F34C241D6C}">
      <dgm:prSet/>
      <dgm:spPr>
        <a:xfrm>
          <a:off x="0" y="0"/>
          <a:ext cx="5187487" cy="914096"/>
        </a:xfrm>
        <a:solidFill>
          <a:srgbClr val="2E83C3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Use as steppingstones 1 high</a:t>
          </a:r>
        </a:p>
      </dgm:t>
    </dgm:pt>
    <dgm:pt modelId="{B303BEA3-069F-460C-82C1-BD48A8DC82AA}" type="parTrans" cxnId="{8D6454B7-30D1-4B8F-B1DA-499A8DA1AFC6}">
      <dgm:prSet/>
      <dgm:spPr/>
      <dgm:t>
        <a:bodyPr/>
        <a:lstStyle/>
        <a:p>
          <a:endParaRPr lang="en-US"/>
        </a:p>
      </dgm:t>
    </dgm:pt>
    <dgm:pt modelId="{E5A478AC-F796-4851-B50F-37D8D8B1E4D0}" type="sibTrans" cxnId="{8D6454B7-30D1-4B8F-B1DA-499A8DA1AFC6}">
      <dgm:prSet/>
      <dgm:spPr>
        <a:xfrm>
          <a:off x="4593324" y="693189"/>
          <a:ext cx="594162" cy="594162"/>
        </a:xfrm>
        <a:solidFill>
          <a:srgbClr val="2E83C3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2E83C3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17AA8DB5-4AC5-4C04-B12A-A7F2E2A8C632}">
      <dgm:prSet/>
      <dgm:spPr>
        <a:xfrm>
          <a:off x="457719" y="1066445"/>
          <a:ext cx="5187487" cy="914096"/>
        </a:xfrm>
        <a:solidFill>
          <a:srgbClr val="42D0A2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Make</a:t>
          </a:r>
          <a:r>
            <a:rPr lang="en-US" baseline="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 a shelter</a:t>
          </a:r>
          <a:endParaRPr lang="en-US" dirty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gm:t>
    </dgm:pt>
    <dgm:pt modelId="{B059FAC2-82A8-4858-88B7-4CA4B9EF558F}" type="parTrans" cxnId="{67456C84-A663-4ABB-A56F-0C16957101F4}">
      <dgm:prSet/>
      <dgm:spPr/>
      <dgm:t>
        <a:bodyPr/>
        <a:lstStyle/>
        <a:p>
          <a:endParaRPr lang="en-US"/>
        </a:p>
      </dgm:t>
    </dgm:pt>
    <dgm:pt modelId="{4C14CC45-BC20-4B3A-B54B-1953B09C0E02}" type="sibTrans" cxnId="{67456C84-A663-4ABB-A56F-0C16957101F4}">
      <dgm:prSet/>
      <dgm:spPr>
        <a:xfrm>
          <a:off x="5051043" y="1753541"/>
          <a:ext cx="594162" cy="594162"/>
        </a:xfrm>
        <a:solidFill>
          <a:srgbClr val="42D0A2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42D0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F5653F41-2D7C-4FDA-B0D2-21F4A2900497}">
      <dgm:prSet/>
      <dgm:spPr>
        <a:xfrm>
          <a:off x="915438" y="2132891"/>
          <a:ext cx="5187487" cy="914096"/>
        </a:xfrm>
        <a:solidFill>
          <a:srgbClr val="2E946B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Do an obstacle course</a:t>
          </a:r>
        </a:p>
      </dgm:t>
    </dgm:pt>
    <dgm:pt modelId="{EE2823BC-C07D-4351-B582-7B18610E5948}" type="parTrans" cxnId="{368C358E-5EE0-4CBD-B694-E35DD2FCF449}">
      <dgm:prSet/>
      <dgm:spPr/>
      <dgm:t>
        <a:bodyPr/>
        <a:lstStyle/>
        <a:p>
          <a:endParaRPr lang="en-US"/>
        </a:p>
      </dgm:t>
    </dgm:pt>
    <dgm:pt modelId="{D183329D-BFF0-455F-833B-6BDBACA174DA}" type="sibTrans" cxnId="{368C358E-5EE0-4CBD-B694-E35DD2FCF449}">
      <dgm:prSet/>
      <dgm:spPr/>
      <dgm:t>
        <a:bodyPr/>
        <a:lstStyle/>
        <a:p>
          <a:endParaRPr lang="en-US"/>
        </a:p>
      </dgm:t>
    </dgm:pt>
    <dgm:pt modelId="{FACB38F8-2B0A-427E-8A24-2458BAF7A857}">
      <dgm:prSet/>
      <dgm:spPr>
        <a:xfrm>
          <a:off x="0" y="0"/>
          <a:ext cx="5187487" cy="914096"/>
        </a:xfrm>
        <a:solidFill>
          <a:srgbClr val="2E83C3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Build dens</a:t>
          </a:r>
        </a:p>
      </dgm:t>
    </dgm:pt>
    <dgm:pt modelId="{DBBC32F7-0878-4F9D-AC16-9E9D44F958E3}" type="parTrans" cxnId="{FC50FB8A-8D2D-49DC-AE30-D17A5AD62948}">
      <dgm:prSet/>
      <dgm:spPr/>
      <dgm:t>
        <a:bodyPr/>
        <a:lstStyle/>
        <a:p>
          <a:endParaRPr lang="en-GB"/>
        </a:p>
      </dgm:t>
    </dgm:pt>
    <dgm:pt modelId="{8333BA87-665F-4AB7-99B0-53175429C61E}" type="sibTrans" cxnId="{FC50FB8A-8D2D-49DC-AE30-D17A5AD62948}">
      <dgm:prSet/>
      <dgm:spPr/>
      <dgm:t>
        <a:bodyPr/>
        <a:lstStyle/>
        <a:p>
          <a:endParaRPr lang="en-GB" dirty="0"/>
        </a:p>
      </dgm:t>
    </dgm:pt>
    <dgm:pt modelId="{D1833619-A96C-419C-B554-E2B783586848}" type="pres">
      <dgm:prSet presAssocID="{44C8546D-08FD-42F1-AE37-B8DC55411597}" presName="outerComposite" presStyleCnt="0">
        <dgm:presLayoutVars>
          <dgm:chMax val="5"/>
          <dgm:dir/>
          <dgm:resizeHandles val="exact"/>
        </dgm:presLayoutVars>
      </dgm:prSet>
      <dgm:spPr/>
    </dgm:pt>
    <dgm:pt modelId="{02D2803C-06C6-4782-AFBC-49BACDC02E99}" type="pres">
      <dgm:prSet presAssocID="{44C8546D-08FD-42F1-AE37-B8DC55411597}" presName="dummyMaxCanvas" presStyleCnt="0">
        <dgm:presLayoutVars/>
      </dgm:prSet>
      <dgm:spPr/>
    </dgm:pt>
    <dgm:pt modelId="{3896ABC3-1C73-4355-A936-74C81BACA991}" type="pres">
      <dgm:prSet presAssocID="{44C8546D-08FD-42F1-AE37-B8DC55411597}" presName="FourNodes_1" presStyleLbl="node1" presStyleIdx="0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7028BD10-7137-48B8-860A-BE4D4A216B0F}" type="pres">
      <dgm:prSet presAssocID="{44C8546D-08FD-42F1-AE37-B8DC55411597}" presName="FourNodes_2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C6ADB6BF-2294-4965-800E-CCF6B32453D6}" type="pres">
      <dgm:prSet presAssocID="{44C8546D-08FD-42F1-AE37-B8DC55411597}" presName="FourNodes_3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9ECDFFB2-4039-4FF2-84DE-F909123DBEA6}" type="pres">
      <dgm:prSet presAssocID="{44C8546D-08FD-42F1-AE37-B8DC55411597}" presName="FourNodes_4" presStyleLbl="node1" presStyleIdx="3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5AE6414D-0531-4EC2-8803-F4C271D1D1B7}" type="pres">
      <dgm:prSet presAssocID="{44C8546D-08FD-42F1-AE37-B8DC55411597}" presName="FourConn_1-2" presStyleLbl="fgAccFollowNode1" presStyleIdx="0" presStyleCnt="3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</dgm:pt>
    <dgm:pt modelId="{120E7656-E128-421B-9996-02D141DD58B0}" type="pres">
      <dgm:prSet presAssocID="{44C8546D-08FD-42F1-AE37-B8DC55411597}" presName="FourConn_2-3" presStyleLbl="fgAccFollowNode1" presStyleIdx="1" presStyleCnt="3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</dgm:pt>
    <dgm:pt modelId="{71F896EC-C66C-4339-828C-031B1928CB2D}" type="pres">
      <dgm:prSet presAssocID="{44C8546D-08FD-42F1-AE37-B8DC55411597}" presName="FourConn_3-4" presStyleLbl="fgAccFollowNode1" presStyleIdx="2" presStyleCnt="3">
        <dgm:presLayoutVars>
          <dgm:bulletEnabled val="1"/>
        </dgm:presLayoutVars>
      </dgm:prSet>
      <dgm:spPr/>
    </dgm:pt>
    <dgm:pt modelId="{84F397BB-CCC1-4BEF-A006-5428F674677D}" type="pres">
      <dgm:prSet presAssocID="{44C8546D-08FD-42F1-AE37-B8DC55411597}" presName="FourNodes_1_text" presStyleLbl="node1" presStyleIdx="3" presStyleCnt="4">
        <dgm:presLayoutVars>
          <dgm:bulletEnabled val="1"/>
        </dgm:presLayoutVars>
      </dgm:prSet>
      <dgm:spPr/>
    </dgm:pt>
    <dgm:pt modelId="{B7AE4059-29FB-4E1F-A359-037E621AA817}" type="pres">
      <dgm:prSet presAssocID="{44C8546D-08FD-42F1-AE37-B8DC55411597}" presName="FourNodes_2_text" presStyleLbl="node1" presStyleIdx="3" presStyleCnt="4">
        <dgm:presLayoutVars>
          <dgm:bulletEnabled val="1"/>
        </dgm:presLayoutVars>
      </dgm:prSet>
      <dgm:spPr/>
    </dgm:pt>
    <dgm:pt modelId="{86120818-FC50-4C9E-9D62-E5C7CBF4B4EE}" type="pres">
      <dgm:prSet presAssocID="{44C8546D-08FD-42F1-AE37-B8DC55411597}" presName="FourNodes_3_text" presStyleLbl="node1" presStyleIdx="3" presStyleCnt="4">
        <dgm:presLayoutVars>
          <dgm:bulletEnabled val="1"/>
        </dgm:presLayoutVars>
      </dgm:prSet>
      <dgm:spPr/>
    </dgm:pt>
    <dgm:pt modelId="{48E04E89-A3F3-4B56-8AA4-A82D84E746D8}" type="pres">
      <dgm:prSet presAssocID="{44C8546D-08FD-42F1-AE37-B8DC55411597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ED1C23A-90CB-48F7-B578-52F2E2ECA1EE}" type="presOf" srcId="{17AA8DB5-4AC5-4C04-B12A-A7F2E2A8C632}" destId="{7028BD10-7137-48B8-860A-BE4D4A216B0F}" srcOrd="0" destOrd="0" presId="urn:microsoft.com/office/officeart/2005/8/layout/vProcess5"/>
    <dgm:cxn modelId="{CC03533B-1FB3-4E22-A7C8-C98A647B812B}" type="presOf" srcId="{F5653F41-2D7C-4FDA-B0D2-21F4A2900497}" destId="{9ECDFFB2-4039-4FF2-84DE-F909123DBEA6}" srcOrd="0" destOrd="0" presId="urn:microsoft.com/office/officeart/2005/8/layout/vProcess5"/>
    <dgm:cxn modelId="{93CFD875-A6D4-4B2A-998D-ED1F1020E7E7}" type="presOf" srcId="{FACB38F8-2B0A-427E-8A24-2458BAF7A857}" destId="{C6ADB6BF-2294-4965-800E-CCF6B32453D6}" srcOrd="0" destOrd="0" presId="urn:microsoft.com/office/officeart/2005/8/layout/vProcess5"/>
    <dgm:cxn modelId="{81C2CD57-9844-44E4-9C92-183A3B97B56B}" type="presOf" srcId="{17AA8DB5-4AC5-4C04-B12A-A7F2E2A8C632}" destId="{B7AE4059-29FB-4E1F-A359-037E621AA817}" srcOrd="1" destOrd="0" presId="urn:microsoft.com/office/officeart/2005/8/layout/vProcess5"/>
    <dgm:cxn modelId="{1918C27A-D074-4FD1-A126-7CAF284B553E}" type="presOf" srcId="{30255266-2CE8-447B-94CC-D3F34C241D6C}" destId="{84F397BB-CCC1-4BEF-A006-5428F674677D}" srcOrd="1" destOrd="0" presId="urn:microsoft.com/office/officeart/2005/8/layout/vProcess5"/>
    <dgm:cxn modelId="{67456C84-A663-4ABB-A56F-0C16957101F4}" srcId="{44C8546D-08FD-42F1-AE37-B8DC55411597}" destId="{17AA8DB5-4AC5-4C04-B12A-A7F2E2A8C632}" srcOrd="1" destOrd="0" parTransId="{B059FAC2-82A8-4858-88B7-4CA4B9EF558F}" sibTransId="{4C14CC45-BC20-4B3A-B54B-1953B09C0E02}"/>
    <dgm:cxn modelId="{24C17F86-E0AF-42F6-A96B-AAFCF0675E55}" type="presOf" srcId="{FACB38F8-2B0A-427E-8A24-2458BAF7A857}" destId="{86120818-FC50-4C9E-9D62-E5C7CBF4B4EE}" srcOrd="1" destOrd="0" presId="urn:microsoft.com/office/officeart/2005/8/layout/vProcess5"/>
    <dgm:cxn modelId="{FC50FB8A-8D2D-49DC-AE30-D17A5AD62948}" srcId="{44C8546D-08FD-42F1-AE37-B8DC55411597}" destId="{FACB38F8-2B0A-427E-8A24-2458BAF7A857}" srcOrd="2" destOrd="0" parTransId="{DBBC32F7-0878-4F9D-AC16-9E9D44F958E3}" sibTransId="{8333BA87-665F-4AB7-99B0-53175429C61E}"/>
    <dgm:cxn modelId="{368C358E-5EE0-4CBD-B694-E35DD2FCF449}" srcId="{44C8546D-08FD-42F1-AE37-B8DC55411597}" destId="{F5653F41-2D7C-4FDA-B0D2-21F4A2900497}" srcOrd="3" destOrd="0" parTransId="{EE2823BC-C07D-4351-B582-7B18610E5948}" sibTransId="{D183329D-BFF0-455F-833B-6BDBACA174DA}"/>
    <dgm:cxn modelId="{C7C49795-DBAD-44CA-82FD-EC35B4203CD7}" type="presOf" srcId="{30255266-2CE8-447B-94CC-D3F34C241D6C}" destId="{3896ABC3-1C73-4355-A936-74C81BACA991}" srcOrd="0" destOrd="0" presId="urn:microsoft.com/office/officeart/2005/8/layout/vProcess5"/>
    <dgm:cxn modelId="{E6F41FA1-1482-482E-975E-AD3D157530CB}" type="presOf" srcId="{8333BA87-665F-4AB7-99B0-53175429C61E}" destId="{71F896EC-C66C-4339-828C-031B1928CB2D}" srcOrd="0" destOrd="0" presId="urn:microsoft.com/office/officeart/2005/8/layout/vProcess5"/>
    <dgm:cxn modelId="{68606CA1-0CA3-4EA7-8CDD-3743082179BD}" type="presOf" srcId="{44C8546D-08FD-42F1-AE37-B8DC55411597}" destId="{D1833619-A96C-419C-B554-E2B783586848}" srcOrd="0" destOrd="0" presId="urn:microsoft.com/office/officeart/2005/8/layout/vProcess5"/>
    <dgm:cxn modelId="{8D6454B7-30D1-4B8F-B1DA-499A8DA1AFC6}" srcId="{44C8546D-08FD-42F1-AE37-B8DC55411597}" destId="{30255266-2CE8-447B-94CC-D3F34C241D6C}" srcOrd="0" destOrd="0" parTransId="{B303BEA3-069F-460C-82C1-BD48A8DC82AA}" sibTransId="{E5A478AC-F796-4851-B50F-37D8D8B1E4D0}"/>
    <dgm:cxn modelId="{AA57F2F2-1B4C-455B-A3F3-49B029FC1ACE}" type="presOf" srcId="{E5A478AC-F796-4851-B50F-37D8D8B1E4D0}" destId="{5AE6414D-0531-4EC2-8803-F4C271D1D1B7}" srcOrd="0" destOrd="0" presId="urn:microsoft.com/office/officeart/2005/8/layout/vProcess5"/>
    <dgm:cxn modelId="{2D8EA0FC-ABC1-4698-90AF-9DDFB7C3DF25}" type="presOf" srcId="{F5653F41-2D7C-4FDA-B0D2-21F4A2900497}" destId="{48E04E89-A3F3-4B56-8AA4-A82D84E746D8}" srcOrd="1" destOrd="0" presId="urn:microsoft.com/office/officeart/2005/8/layout/vProcess5"/>
    <dgm:cxn modelId="{5B9C53FD-14A3-4A98-AFD5-AB524864A144}" type="presOf" srcId="{4C14CC45-BC20-4B3A-B54B-1953B09C0E02}" destId="{120E7656-E128-421B-9996-02D141DD58B0}" srcOrd="0" destOrd="0" presId="urn:microsoft.com/office/officeart/2005/8/layout/vProcess5"/>
    <dgm:cxn modelId="{C9354253-6AFC-4B0B-AF6A-AB753E42F8D2}" type="presParOf" srcId="{D1833619-A96C-419C-B554-E2B783586848}" destId="{02D2803C-06C6-4782-AFBC-49BACDC02E99}" srcOrd="0" destOrd="0" presId="urn:microsoft.com/office/officeart/2005/8/layout/vProcess5"/>
    <dgm:cxn modelId="{F9C49B94-67E4-488F-B34C-620FA42283B9}" type="presParOf" srcId="{D1833619-A96C-419C-B554-E2B783586848}" destId="{3896ABC3-1C73-4355-A936-74C81BACA991}" srcOrd="1" destOrd="0" presId="urn:microsoft.com/office/officeart/2005/8/layout/vProcess5"/>
    <dgm:cxn modelId="{328496A2-D0B3-4BCE-9B4A-A92797D69475}" type="presParOf" srcId="{D1833619-A96C-419C-B554-E2B783586848}" destId="{7028BD10-7137-48B8-860A-BE4D4A216B0F}" srcOrd="2" destOrd="0" presId="urn:microsoft.com/office/officeart/2005/8/layout/vProcess5"/>
    <dgm:cxn modelId="{976C59D0-47E2-4A0B-AE77-3EFD5F6746E3}" type="presParOf" srcId="{D1833619-A96C-419C-B554-E2B783586848}" destId="{C6ADB6BF-2294-4965-800E-CCF6B32453D6}" srcOrd="3" destOrd="0" presId="urn:microsoft.com/office/officeart/2005/8/layout/vProcess5"/>
    <dgm:cxn modelId="{2F679B57-0C48-4932-8284-ABB190E55348}" type="presParOf" srcId="{D1833619-A96C-419C-B554-E2B783586848}" destId="{9ECDFFB2-4039-4FF2-84DE-F909123DBEA6}" srcOrd="4" destOrd="0" presId="urn:microsoft.com/office/officeart/2005/8/layout/vProcess5"/>
    <dgm:cxn modelId="{1F86194C-5254-477C-B829-FF17479FDC76}" type="presParOf" srcId="{D1833619-A96C-419C-B554-E2B783586848}" destId="{5AE6414D-0531-4EC2-8803-F4C271D1D1B7}" srcOrd="5" destOrd="0" presId="urn:microsoft.com/office/officeart/2005/8/layout/vProcess5"/>
    <dgm:cxn modelId="{E97AF0B9-A3B4-499E-AF24-21FD5D3B9A61}" type="presParOf" srcId="{D1833619-A96C-419C-B554-E2B783586848}" destId="{120E7656-E128-421B-9996-02D141DD58B0}" srcOrd="6" destOrd="0" presId="urn:microsoft.com/office/officeart/2005/8/layout/vProcess5"/>
    <dgm:cxn modelId="{B3FE3506-08BC-4E73-B612-9E49EAE136ED}" type="presParOf" srcId="{D1833619-A96C-419C-B554-E2B783586848}" destId="{71F896EC-C66C-4339-828C-031B1928CB2D}" srcOrd="7" destOrd="0" presId="urn:microsoft.com/office/officeart/2005/8/layout/vProcess5"/>
    <dgm:cxn modelId="{9374ED2F-A1F7-4CB3-A7C8-B55437F69CFF}" type="presParOf" srcId="{D1833619-A96C-419C-B554-E2B783586848}" destId="{84F397BB-CCC1-4BEF-A006-5428F674677D}" srcOrd="8" destOrd="0" presId="urn:microsoft.com/office/officeart/2005/8/layout/vProcess5"/>
    <dgm:cxn modelId="{AB565720-9CC0-48F2-BF47-B2A33D2816E4}" type="presParOf" srcId="{D1833619-A96C-419C-B554-E2B783586848}" destId="{B7AE4059-29FB-4E1F-A359-037E621AA817}" srcOrd="9" destOrd="0" presId="urn:microsoft.com/office/officeart/2005/8/layout/vProcess5"/>
    <dgm:cxn modelId="{CE32680F-659B-4279-9738-1E0181437093}" type="presParOf" srcId="{D1833619-A96C-419C-B554-E2B783586848}" destId="{86120818-FC50-4C9E-9D62-E5C7CBF4B4EE}" srcOrd="10" destOrd="0" presId="urn:microsoft.com/office/officeart/2005/8/layout/vProcess5"/>
    <dgm:cxn modelId="{AC998E02-9260-46DE-8779-695A25AE9D2B}" type="presParOf" srcId="{D1833619-A96C-419C-B554-E2B783586848}" destId="{48E04E89-A3F3-4B56-8AA4-A82D84E746D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/>
      <dgm:spPr/>
      <dgm:t>
        <a:bodyPr/>
        <a:lstStyle/>
        <a:p>
          <a:pPr algn="ctr"/>
          <a:r>
            <a:rPr lang="en-GB" dirty="0"/>
            <a:t>Tyres  </a:t>
          </a:r>
          <a:endParaRPr lang="en-US" dirty="0"/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/>
      <dgm:spPr/>
      <dgm:t>
        <a:bodyPr/>
        <a:lstStyle/>
        <a:p>
          <a:r>
            <a:rPr lang="en-US" dirty="0"/>
            <a:t>Stack no higher than your shoulders</a:t>
          </a:r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6828FCA1-2AF1-433D-944D-4B3645BF36EE}">
      <dgm:prSet/>
      <dgm:spPr/>
      <dgm:t>
        <a:bodyPr/>
        <a:lstStyle/>
        <a:p>
          <a:r>
            <a:rPr lang="en-US" dirty="0"/>
            <a:t>Look before you roll</a:t>
          </a:r>
        </a:p>
      </dgm:t>
    </dgm:pt>
    <dgm:pt modelId="{550CEC47-E657-43B4-9E22-39A993C3FAD1}" type="parTrans" cxnId="{9D84A1F5-995C-4E97-8581-29DE65828B0E}">
      <dgm:prSet/>
      <dgm:spPr/>
      <dgm:t>
        <a:bodyPr/>
        <a:lstStyle/>
        <a:p>
          <a:endParaRPr lang="en-GB"/>
        </a:p>
      </dgm:t>
    </dgm:pt>
    <dgm:pt modelId="{7C6EE00F-6E40-4059-816D-12CCCCF0BC81}" type="sibTrans" cxnId="{9D84A1F5-995C-4E97-8581-29DE65828B0E}">
      <dgm:prSet/>
      <dgm:spPr/>
      <dgm:t>
        <a:bodyPr/>
        <a:lstStyle/>
        <a:p>
          <a:endParaRPr lang="en-GB"/>
        </a:p>
      </dgm:t>
    </dgm:pt>
    <dgm:pt modelId="{2BF18725-9D40-4403-89F4-94E75AC80DAA}">
      <dgm:prSet/>
      <dgm:spPr/>
      <dgm:t>
        <a:bodyPr/>
        <a:lstStyle/>
        <a:p>
          <a:r>
            <a:rPr lang="en-US" dirty="0"/>
            <a:t>Don’t try to carry the tyres</a:t>
          </a:r>
        </a:p>
      </dgm:t>
    </dgm:pt>
    <dgm:pt modelId="{C45555C3-A694-4221-9D90-C47C5F51BA5F}" type="parTrans" cxnId="{128A9068-CA2C-4EF1-BA82-0AD2B6E36E6B}">
      <dgm:prSet/>
      <dgm:spPr/>
      <dgm:t>
        <a:bodyPr/>
        <a:lstStyle/>
        <a:p>
          <a:endParaRPr lang="en-GB"/>
        </a:p>
      </dgm:t>
    </dgm:pt>
    <dgm:pt modelId="{BDF08FF9-6475-4727-A2A0-9429C09CC481}" type="sibTrans" cxnId="{128A9068-CA2C-4EF1-BA82-0AD2B6E36E6B}">
      <dgm:prSet/>
      <dgm:spPr/>
      <dgm:t>
        <a:bodyPr/>
        <a:lstStyle/>
        <a:p>
          <a:endParaRPr lang="en-GB"/>
        </a:p>
      </dgm:t>
    </dgm:pt>
    <dgm:pt modelId="{7EB41C94-F697-401B-939D-A34C2E4C85E3}">
      <dgm:prSet/>
      <dgm:spPr/>
      <dgm:t>
        <a:bodyPr/>
        <a:lstStyle/>
        <a:p>
          <a:r>
            <a:rPr lang="en-US" dirty="0"/>
            <a:t>Don’t roll tyres into your friends.</a:t>
          </a:r>
        </a:p>
      </dgm:t>
    </dgm:pt>
    <dgm:pt modelId="{3061883D-D3FF-421E-9803-81B32F8BBC76}" type="parTrans" cxnId="{500BF2FD-636A-434A-BF7D-15E8052E9EBC}">
      <dgm:prSet/>
      <dgm:spPr/>
      <dgm:t>
        <a:bodyPr/>
        <a:lstStyle/>
        <a:p>
          <a:endParaRPr lang="en-GB"/>
        </a:p>
      </dgm:t>
    </dgm:pt>
    <dgm:pt modelId="{B55992CE-99B2-4BD1-B2E6-EAC7F854DD8A}" type="sibTrans" cxnId="{500BF2FD-636A-434A-BF7D-15E8052E9EBC}">
      <dgm:prSet/>
      <dgm:spPr/>
      <dgm:t>
        <a:bodyPr/>
        <a:lstStyle/>
        <a:p>
          <a:endParaRPr lang="en-GB"/>
        </a:p>
      </dgm:t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FDEAD10-E830-4F32-9CCC-7234569335E4}" type="presOf" srcId="{7EB41C94-F697-401B-939D-A34C2E4C85E3}" destId="{64539474-E16B-4F98-A077-19CA151BB17C}" srcOrd="0" destOrd="3" presId="urn:microsoft.com/office/officeart/2005/8/layout/vList2"/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EBE43522-0F49-43CE-B6A4-19296410EE57}" type="presOf" srcId="{2BF18725-9D40-4403-89F4-94E75AC80DAA}" destId="{64539474-E16B-4F98-A077-19CA151BB17C}" srcOrd="0" destOrd="2" presId="urn:microsoft.com/office/officeart/2005/8/layout/vList2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128A9068-CA2C-4EF1-BA82-0AD2B6E36E6B}" srcId="{09D6EDA5-A781-4B92-90D9-56F62A17CB46}" destId="{2BF18725-9D40-4403-89F4-94E75AC80DAA}" srcOrd="2" destOrd="0" parTransId="{C45555C3-A694-4221-9D90-C47C5F51BA5F}" sibTransId="{BDF08FF9-6475-4727-A2A0-9429C09CC481}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F68B61C9-C2AA-4A83-8E58-AAB89F9D6984}" type="presOf" srcId="{6828FCA1-2AF1-433D-944D-4B3645BF36EE}" destId="{64539474-E16B-4F98-A077-19CA151BB17C}" srcOrd="0" destOrd="1" presId="urn:microsoft.com/office/officeart/2005/8/layout/vList2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9D84A1F5-995C-4E97-8581-29DE65828B0E}" srcId="{09D6EDA5-A781-4B92-90D9-56F62A17CB46}" destId="{6828FCA1-2AF1-433D-944D-4B3645BF36EE}" srcOrd="1" destOrd="0" parTransId="{550CEC47-E657-43B4-9E22-39A993C3FAD1}" sibTransId="{7C6EE00F-6E40-4059-816D-12CCCCF0BC81}"/>
    <dgm:cxn modelId="{500BF2FD-636A-434A-BF7D-15E8052E9EBC}" srcId="{09D6EDA5-A781-4B92-90D9-56F62A17CB46}" destId="{7EB41C94-F697-401B-939D-A34C2E4C85E3}" srcOrd="3" destOrd="0" parTransId="{3061883D-D3FF-421E-9803-81B32F8BBC76}" sibTransId="{B55992CE-99B2-4BD1-B2E6-EAC7F854DD8A}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/>
      <dgm:spPr/>
      <dgm:t>
        <a:bodyPr/>
        <a:lstStyle/>
        <a:p>
          <a:pPr algn="ctr"/>
          <a:r>
            <a:rPr lang="en-GB" dirty="0"/>
            <a:t>Crates </a:t>
          </a:r>
        </a:p>
        <a:p>
          <a:pPr algn="ctr"/>
          <a:r>
            <a:rPr lang="en-GB" dirty="0"/>
            <a:t>Play team will remain vigilant about correct use.  </a:t>
          </a:r>
          <a:endParaRPr lang="en-US" dirty="0"/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/>
      <dgm:spPr/>
      <dgm:t>
        <a:bodyPr/>
        <a:lstStyle/>
        <a:p>
          <a:r>
            <a:rPr lang="en-US" dirty="0"/>
            <a:t>Stack height limit of belly button on tarmac and shoulder height on soft grass.  </a:t>
          </a:r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6828FCA1-2AF1-433D-944D-4B3645BF36EE}">
      <dgm:prSet/>
      <dgm:spPr/>
      <dgm:t>
        <a:bodyPr/>
        <a:lstStyle/>
        <a:p>
          <a:r>
            <a:rPr lang="en-US" dirty="0"/>
            <a:t>Stack them for dens but please don’t stand on stacked crates.</a:t>
          </a:r>
        </a:p>
      </dgm:t>
    </dgm:pt>
    <dgm:pt modelId="{550CEC47-E657-43B4-9E22-39A993C3FAD1}" type="parTrans" cxnId="{9D84A1F5-995C-4E97-8581-29DE65828B0E}">
      <dgm:prSet/>
      <dgm:spPr/>
      <dgm:t>
        <a:bodyPr/>
        <a:lstStyle/>
        <a:p>
          <a:endParaRPr lang="en-GB"/>
        </a:p>
      </dgm:t>
    </dgm:pt>
    <dgm:pt modelId="{7C6EE00F-6E40-4059-816D-12CCCCF0BC81}" type="sibTrans" cxnId="{9D84A1F5-995C-4E97-8581-29DE65828B0E}">
      <dgm:prSet/>
      <dgm:spPr/>
      <dgm:t>
        <a:bodyPr/>
        <a:lstStyle/>
        <a:p>
          <a:endParaRPr lang="en-GB"/>
        </a:p>
      </dgm:t>
    </dgm:pt>
    <dgm:pt modelId="{2BF18725-9D40-4403-89F4-94E75AC80DAA}">
      <dgm:prSet/>
      <dgm:spPr/>
      <dgm:t>
        <a:bodyPr/>
        <a:lstStyle/>
        <a:p>
          <a:r>
            <a:rPr lang="en-US" dirty="0"/>
            <a:t>Main risk is unstable stacks or toppling of crates so </a:t>
          </a:r>
          <a:r>
            <a:rPr lang="en-US" dirty="0">
              <a:solidFill>
                <a:srgbClr val="FF0000"/>
              </a:solidFill>
            </a:rPr>
            <a:t>be aware</a:t>
          </a:r>
          <a:r>
            <a:rPr lang="en-US" dirty="0"/>
            <a:t>!</a:t>
          </a:r>
        </a:p>
      </dgm:t>
    </dgm:pt>
    <dgm:pt modelId="{C45555C3-A694-4221-9D90-C47C5F51BA5F}" type="parTrans" cxnId="{128A9068-CA2C-4EF1-BA82-0AD2B6E36E6B}">
      <dgm:prSet/>
      <dgm:spPr/>
      <dgm:t>
        <a:bodyPr/>
        <a:lstStyle/>
        <a:p>
          <a:endParaRPr lang="en-GB"/>
        </a:p>
      </dgm:t>
    </dgm:pt>
    <dgm:pt modelId="{BDF08FF9-6475-4727-A2A0-9429C09CC481}" type="sibTrans" cxnId="{128A9068-CA2C-4EF1-BA82-0AD2B6E36E6B}">
      <dgm:prSet/>
      <dgm:spPr/>
      <dgm:t>
        <a:bodyPr/>
        <a:lstStyle/>
        <a:p>
          <a:endParaRPr lang="en-GB"/>
        </a:p>
      </dgm:t>
    </dgm:pt>
    <dgm:pt modelId="{7EB41C94-F697-401B-939D-A34C2E4C85E3}">
      <dgm:prSet/>
      <dgm:spPr/>
      <dgm:t>
        <a:bodyPr/>
        <a:lstStyle/>
        <a:p>
          <a:r>
            <a:rPr lang="en-US" dirty="0"/>
            <a:t>Be careful of trapping fingers when stacking crates.</a:t>
          </a:r>
        </a:p>
      </dgm:t>
    </dgm:pt>
    <dgm:pt modelId="{3061883D-D3FF-421E-9803-81B32F8BBC76}" type="parTrans" cxnId="{500BF2FD-636A-434A-BF7D-15E8052E9EBC}">
      <dgm:prSet/>
      <dgm:spPr/>
      <dgm:t>
        <a:bodyPr/>
        <a:lstStyle/>
        <a:p>
          <a:endParaRPr lang="en-GB"/>
        </a:p>
      </dgm:t>
    </dgm:pt>
    <dgm:pt modelId="{B55992CE-99B2-4BD1-B2E6-EAC7F854DD8A}" type="sibTrans" cxnId="{500BF2FD-636A-434A-BF7D-15E8052E9EBC}">
      <dgm:prSet/>
      <dgm:spPr/>
      <dgm:t>
        <a:bodyPr/>
        <a:lstStyle/>
        <a:p>
          <a:endParaRPr lang="en-GB"/>
        </a:p>
      </dgm:t>
    </dgm:pt>
    <dgm:pt modelId="{3C412CCD-02E9-4D90-AB4B-832C6A3C6AD9}">
      <dgm:prSet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Don’t</a:t>
          </a:r>
          <a:r>
            <a:rPr lang="en-US" dirty="0"/>
            <a:t> throw crates.</a:t>
          </a:r>
        </a:p>
      </dgm:t>
    </dgm:pt>
    <dgm:pt modelId="{EB60994F-720D-4034-A0DA-01940D858AC9}" type="parTrans" cxnId="{86B70B82-7E95-48F8-A02D-84BDCA385A9D}">
      <dgm:prSet/>
      <dgm:spPr/>
    </dgm:pt>
    <dgm:pt modelId="{FE17E2F2-DDCC-4E2C-A3AF-79D832EB38F1}" type="sibTrans" cxnId="{86B70B82-7E95-48F8-A02D-84BDCA385A9D}">
      <dgm:prSet/>
      <dgm:spPr/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FDEAD10-E830-4F32-9CCC-7234569335E4}" type="presOf" srcId="{7EB41C94-F697-401B-939D-A34C2E4C85E3}" destId="{64539474-E16B-4F98-A077-19CA151BB17C}" srcOrd="0" destOrd="3" presId="urn:microsoft.com/office/officeart/2005/8/layout/vList2"/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EBE43522-0F49-43CE-B6A4-19296410EE57}" type="presOf" srcId="{2BF18725-9D40-4403-89F4-94E75AC80DAA}" destId="{64539474-E16B-4F98-A077-19CA151BB17C}" srcOrd="0" destOrd="2" presId="urn:microsoft.com/office/officeart/2005/8/layout/vList2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128A9068-CA2C-4EF1-BA82-0AD2B6E36E6B}" srcId="{09D6EDA5-A781-4B92-90D9-56F62A17CB46}" destId="{2BF18725-9D40-4403-89F4-94E75AC80DAA}" srcOrd="2" destOrd="0" parTransId="{C45555C3-A694-4221-9D90-C47C5F51BA5F}" sibTransId="{BDF08FF9-6475-4727-A2A0-9429C09CC481}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86B70B82-7E95-48F8-A02D-84BDCA385A9D}" srcId="{09D6EDA5-A781-4B92-90D9-56F62A17CB46}" destId="{3C412CCD-02E9-4D90-AB4B-832C6A3C6AD9}" srcOrd="4" destOrd="0" parTransId="{EB60994F-720D-4034-A0DA-01940D858AC9}" sibTransId="{FE17E2F2-DDCC-4E2C-A3AF-79D832EB38F1}"/>
    <dgm:cxn modelId="{7196908F-67F5-45DC-94D2-0E32708AFA27}" type="presOf" srcId="{3C412CCD-02E9-4D90-AB4B-832C6A3C6AD9}" destId="{64539474-E16B-4F98-A077-19CA151BB17C}" srcOrd="0" destOrd="4" presId="urn:microsoft.com/office/officeart/2005/8/layout/vList2"/>
    <dgm:cxn modelId="{F68B61C9-C2AA-4A83-8E58-AAB89F9D6984}" type="presOf" srcId="{6828FCA1-2AF1-433D-944D-4B3645BF36EE}" destId="{64539474-E16B-4F98-A077-19CA151BB17C}" srcOrd="0" destOrd="1" presId="urn:microsoft.com/office/officeart/2005/8/layout/vList2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9D84A1F5-995C-4E97-8581-29DE65828B0E}" srcId="{09D6EDA5-A781-4B92-90D9-56F62A17CB46}" destId="{6828FCA1-2AF1-433D-944D-4B3645BF36EE}" srcOrd="1" destOrd="0" parTransId="{550CEC47-E657-43B4-9E22-39A993C3FAD1}" sibTransId="{7C6EE00F-6E40-4059-816D-12CCCCF0BC81}"/>
    <dgm:cxn modelId="{500BF2FD-636A-434A-BF7D-15E8052E9EBC}" srcId="{09D6EDA5-A781-4B92-90D9-56F62A17CB46}" destId="{7EB41C94-F697-401B-939D-A34C2E4C85E3}" srcOrd="3" destOrd="0" parTransId="{3061883D-D3FF-421E-9803-81B32F8BBC76}" sibTransId="{B55992CE-99B2-4BD1-B2E6-EAC7F854DD8A}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/>
      <dgm:spPr/>
      <dgm:t>
        <a:bodyPr/>
        <a:lstStyle/>
        <a:p>
          <a:pPr algn="ctr"/>
          <a:r>
            <a:rPr lang="en-GB" dirty="0"/>
            <a:t>Crates </a:t>
          </a:r>
        </a:p>
        <a:p>
          <a:pPr algn="ctr"/>
          <a:r>
            <a:rPr lang="en-GB" dirty="0"/>
            <a:t>Play team will remain vigilant about correct use.  </a:t>
          </a:r>
          <a:endParaRPr lang="en-US" dirty="0"/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/>
      <dgm:spPr/>
      <dgm:t>
        <a:bodyPr/>
        <a:lstStyle/>
        <a:p>
          <a:r>
            <a:rPr lang="en-US" dirty="0"/>
            <a:t>When den building no higher than 4 pallets high</a:t>
          </a:r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6828FCA1-2AF1-433D-944D-4B3645BF36EE}">
      <dgm:prSet/>
      <dgm:spPr/>
      <dgm:t>
        <a:bodyPr/>
        <a:lstStyle/>
        <a:p>
          <a:r>
            <a:rPr lang="en-US" dirty="0"/>
            <a:t>When den building the stability of pallets structures will be checked for safety before playing in them by the play team</a:t>
          </a:r>
        </a:p>
      </dgm:t>
    </dgm:pt>
    <dgm:pt modelId="{550CEC47-E657-43B4-9E22-39A993C3FAD1}" type="parTrans" cxnId="{9D84A1F5-995C-4E97-8581-29DE65828B0E}">
      <dgm:prSet/>
      <dgm:spPr/>
      <dgm:t>
        <a:bodyPr/>
        <a:lstStyle/>
        <a:p>
          <a:endParaRPr lang="en-GB"/>
        </a:p>
      </dgm:t>
    </dgm:pt>
    <dgm:pt modelId="{7C6EE00F-6E40-4059-816D-12CCCCF0BC81}" type="sibTrans" cxnId="{9D84A1F5-995C-4E97-8581-29DE65828B0E}">
      <dgm:prSet/>
      <dgm:spPr/>
      <dgm:t>
        <a:bodyPr/>
        <a:lstStyle/>
        <a:p>
          <a:endParaRPr lang="en-GB"/>
        </a:p>
      </dgm:t>
    </dgm:pt>
    <dgm:pt modelId="{7EB41C94-F697-401B-939D-A34C2E4C85E3}">
      <dgm:prSet/>
      <dgm:spPr/>
      <dgm:t>
        <a:bodyPr/>
        <a:lstStyle/>
        <a:p>
          <a:r>
            <a:rPr lang="en-US" dirty="0"/>
            <a:t>Lifting</a:t>
          </a:r>
        </a:p>
      </dgm:t>
    </dgm:pt>
    <dgm:pt modelId="{3061883D-D3FF-421E-9803-81B32F8BBC76}" type="parTrans" cxnId="{500BF2FD-636A-434A-BF7D-15E8052E9EBC}">
      <dgm:prSet/>
      <dgm:spPr/>
      <dgm:t>
        <a:bodyPr/>
        <a:lstStyle/>
        <a:p>
          <a:endParaRPr lang="en-GB"/>
        </a:p>
      </dgm:t>
    </dgm:pt>
    <dgm:pt modelId="{B55992CE-99B2-4BD1-B2E6-EAC7F854DD8A}" type="sibTrans" cxnId="{500BF2FD-636A-434A-BF7D-15E8052E9EBC}">
      <dgm:prSet/>
      <dgm:spPr/>
      <dgm:t>
        <a:bodyPr/>
        <a:lstStyle/>
        <a:p>
          <a:endParaRPr lang="en-GB"/>
        </a:p>
      </dgm:t>
    </dgm:pt>
    <dgm:pt modelId="{38EAAAE5-1CB6-491B-91F9-032F93AA1C3B}">
      <dgm:prSet/>
      <dgm:spPr/>
      <dgm:t>
        <a:bodyPr/>
        <a:lstStyle/>
        <a:p>
          <a:r>
            <a:rPr lang="en-US" dirty="0"/>
            <a:t>Ready Steady Lift- bent knees straight back</a:t>
          </a:r>
        </a:p>
      </dgm:t>
    </dgm:pt>
    <dgm:pt modelId="{C2747BDE-BBED-4E32-95A1-9D827AF41EEE}" type="parTrans" cxnId="{9154CB6B-1D35-4AE6-8152-943D44E3E036}">
      <dgm:prSet/>
      <dgm:spPr/>
    </dgm:pt>
    <dgm:pt modelId="{58251CCE-D7DB-4FE0-9CF1-26E69D6B49BD}" type="sibTrans" cxnId="{9154CB6B-1D35-4AE6-8152-943D44E3E036}">
      <dgm:prSet/>
      <dgm:spPr/>
    </dgm:pt>
    <dgm:pt modelId="{9E679F48-C541-4E94-A8EB-1E5FDAFAED58}">
      <dgm:prSet/>
      <dgm:spPr/>
      <dgm:t>
        <a:bodyPr/>
        <a:lstStyle/>
        <a:p>
          <a:r>
            <a:rPr lang="en-US" dirty="0"/>
            <a:t>Ks1 four children each corner</a:t>
          </a:r>
        </a:p>
      </dgm:t>
    </dgm:pt>
    <dgm:pt modelId="{4A09E6E5-AA5F-4593-886C-2CB295223D5B}" type="parTrans" cxnId="{3DDA5153-C715-4646-8430-11D5982E4871}">
      <dgm:prSet/>
      <dgm:spPr/>
    </dgm:pt>
    <dgm:pt modelId="{F59C495B-B114-4497-9896-3F1F8EEB828A}" type="sibTrans" cxnId="{3DDA5153-C715-4646-8430-11D5982E4871}">
      <dgm:prSet/>
      <dgm:spPr/>
    </dgm:pt>
    <dgm:pt modelId="{06597A67-1451-4E50-88EE-A59C3B9F5C59}">
      <dgm:prSet/>
      <dgm:spPr/>
      <dgm:t>
        <a:bodyPr/>
        <a:lstStyle/>
        <a:p>
          <a:r>
            <a:rPr lang="en-US" dirty="0"/>
            <a:t>KS2 2 children either side- ask for help if its too heavy.</a:t>
          </a:r>
        </a:p>
      </dgm:t>
    </dgm:pt>
    <dgm:pt modelId="{907F9F84-FD5D-4EFA-8ECC-26BBA9319A14}" type="parTrans" cxnId="{035882EF-94E8-4C4F-89C0-0D5F78E09AAC}">
      <dgm:prSet/>
      <dgm:spPr/>
    </dgm:pt>
    <dgm:pt modelId="{52789D53-6E40-41C9-B935-D336909AA0FF}" type="sibTrans" cxnId="{035882EF-94E8-4C4F-89C0-0D5F78E09AAC}">
      <dgm:prSet/>
      <dgm:spPr/>
    </dgm:pt>
    <dgm:pt modelId="{7461B992-676E-4031-A5AF-B1DF1AEB6717}">
      <dgm:prSet/>
      <dgm:spPr/>
      <dgm:t>
        <a:bodyPr/>
        <a:lstStyle/>
        <a:p>
          <a:r>
            <a:rPr lang="en-US" dirty="0"/>
            <a:t>As they are heavy objects they </a:t>
          </a:r>
          <a:r>
            <a:rPr lang="en-US" dirty="0">
              <a:solidFill>
                <a:srgbClr val="FF0000"/>
              </a:solidFill>
            </a:rPr>
            <a:t>must not </a:t>
          </a:r>
          <a:r>
            <a:rPr lang="en-US" dirty="0"/>
            <a:t>be carried above the head</a:t>
          </a:r>
        </a:p>
      </dgm:t>
    </dgm:pt>
    <dgm:pt modelId="{FF433FA1-83BC-4023-9E3C-FBAEF855A187}" type="parTrans" cxnId="{4E0F866D-35B7-4110-9C42-7C046577EE5F}">
      <dgm:prSet/>
      <dgm:spPr/>
    </dgm:pt>
    <dgm:pt modelId="{63F8E6ED-E1C4-4DF6-9FAB-123A03E11A52}" type="sibTrans" cxnId="{4E0F866D-35B7-4110-9C42-7C046577EE5F}">
      <dgm:prSet/>
      <dgm:spPr/>
    </dgm:pt>
    <dgm:pt modelId="{426A1FB7-05B4-4B86-A41D-58F5A349EF9E}">
      <dgm:prSet/>
      <dgm:spPr/>
      <dgm:t>
        <a:bodyPr/>
        <a:lstStyle/>
        <a:p>
          <a:r>
            <a:rPr lang="en-US" dirty="0"/>
            <a:t>Look out for damage, loose wood (could cause splinters) or sharp pieces- report to Play Team and it will be removed from the play environment</a:t>
          </a:r>
        </a:p>
      </dgm:t>
    </dgm:pt>
    <dgm:pt modelId="{0543A003-DA10-4FEF-B41F-B9A52F43E64B}" type="parTrans" cxnId="{B5DD3777-4904-4A8B-91E6-25F181452DD3}">
      <dgm:prSet/>
      <dgm:spPr/>
    </dgm:pt>
    <dgm:pt modelId="{C6DEF425-349F-476A-A84C-7AB38C7B37F3}" type="sibTrans" cxnId="{B5DD3777-4904-4A8B-91E6-25F181452DD3}">
      <dgm:prSet/>
      <dgm:spPr/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FDEAD10-E830-4F32-9CCC-7234569335E4}" type="presOf" srcId="{7EB41C94-F697-401B-939D-A34C2E4C85E3}" destId="{64539474-E16B-4F98-A077-19CA151BB17C}" srcOrd="0" destOrd="2" presId="urn:microsoft.com/office/officeart/2005/8/layout/vList2"/>
    <dgm:cxn modelId="{0B7A591A-DCA2-4DF8-880A-C48E7D7C7227}" type="presOf" srcId="{7461B992-676E-4031-A5AF-B1DF1AEB6717}" destId="{64539474-E16B-4F98-A077-19CA151BB17C}" srcOrd="0" destOrd="6" presId="urn:microsoft.com/office/officeart/2005/8/layout/vList2"/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50730732-A200-432D-924C-AC0A87B089A9}" type="presOf" srcId="{06597A67-1451-4E50-88EE-A59C3B9F5C59}" destId="{64539474-E16B-4F98-A077-19CA151BB17C}" srcOrd="0" destOrd="5" presId="urn:microsoft.com/office/officeart/2005/8/layout/vList2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9154CB6B-1D35-4AE6-8152-943D44E3E036}" srcId="{09D6EDA5-A781-4B92-90D9-56F62A17CB46}" destId="{38EAAAE5-1CB6-491B-91F9-032F93AA1C3B}" srcOrd="3" destOrd="0" parTransId="{C2747BDE-BBED-4E32-95A1-9D827AF41EEE}" sibTransId="{58251CCE-D7DB-4FE0-9CF1-26E69D6B49BD}"/>
    <dgm:cxn modelId="{4E0F866D-35B7-4110-9C42-7C046577EE5F}" srcId="{09D6EDA5-A781-4B92-90D9-56F62A17CB46}" destId="{7461B992-676E-4031-A5AF-B1DF1AEB6717}" srcOrd="6" destOrd="0" parTransId="{FF433FA1-83BC-4023-9E3C-FBAEF855A187}" sibTransId="{63F8E6ED-E1C4-4DF6-9FAB-123A03E11A52}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3DDA5153-C715-4646-8430-11D5982E4871}" srcId="{09D6EDA5-A781-4B92-90D9-56F62A17CB46}" destId="{9E679F48-C541-4E94-A8EB-1E5FDAFAED58}" srcOrd="4" destOrd="0" parTransId="{4A09E6E5-AA5F-4593-886C-2CB295223D5B}" sibTransId="{F59C495B-B114-4497-9896-3F1F8EEB828A}"/>
    <dgm:cxn modelId="{B5DD3777-4904-4A8B-91E6-25F181452DD3}" srcId="{09D6EDA5-A781-4B92-90D9-56F62A17CB46}" destId="{426A1FB7-05B4-4B86-A41D-58F5A349EF9E}" srcOrd="7" destOrd="0" parTransId="{0543A003-DA10-4FEF-B41F-B9A52F43E64B}" sibTransId="{C6DEF425-349F-476A-A84C-7AB38C7B37F3}"/>
    <dgm:cxn modelId="{1B2518AC-F91C-4B84-9B2E-D0A360AFA816}" type="presOf" srcId="{9E679F48-C541-4E94-A8EB-1E5FDAFAED58}" destId="{64539474-E16B-4F98-A077-19CA151BB17C}" srcOrd="0" destOrd="4" presId="urn:microsoft.com/office/officeart/2005/8/layout/vList2"/>
    <dgm:cxn modelId="{F68B61C9-C2AA-4A83-8E58-AAB89F9D6984}" type="presOf" srcId="{6828FCA1-2AF1-433D-944D-4B3645BF36EE}" destId="{64539474-E16B-4F98-A077-19CA151BB17C}" srcOrd="0" destOrd="1" presId="urn:microsoft.com/office/officeart/2005/8/layout/vList2"/>
    <dgm:cxn modelId="{5F47A9D9-1935-4524-908B-A166C25F5F7D}" type="presOf" srcId="{426A1FB7-05B4-4B86-A41D-58F5A349EF9E}" destId="{64539474-E16B-4F98-A077-19CA151BB17C}" srcOrd="0" destOrd="7" presId="urn:microsoft.com/office/officeart/2005/8/layout/vList2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035882EF-94E8-4C4F-89C0-0D5F78E09AAC}" srcId="{09D6EDA5-A781-4B92-90D9-56F62A17CB46}" destId="{06597A67-1451-4E50-88EE-A59C3B9F5C59}" srcOrd="5" destOrd="0" parTransId="{907F9F84-FD5D-4EFA-8ECC-26BBA9319A14}" sibTransId="{52789D53-6E40-41C9-B935-D336909AA0FF}"/>
    <dgm:cxn modelId="{9D84A1F5-995C-4E97-8581-29DE65828B0E}" srcId="{09D6EDA5-A781-4B92-90D9-56F62A17CB46}" destId="{6828FCA1-2AF1-433D-944D-4B3645BF36EE}" srcOrd="1" destOrd="0" parTransId="{550CEC47-E657-43B4-9E22-39A993C3FAD1}" sibTransId="{7C6EE00F-6E40-4059-816D-12CCCCF0BC81}"/>
    <dgm:cxn modelId="{E787EFFA-EED2-4A10-8508-7FEC3B119B74}" type="presOf" srcId="{38EAAAE5-1CB6-491B-91F9-032F93AA1C3B}" destId="{64539474-E16B-4F98-A077-19CA151BB17C}" srcOrd="0" destOrd="3" presId="urn:microsoft.com/office/officeart/2005/8/layout/vList2"/>
    <dgm:cxn modelId="{500BF2FD-636A-434A-BF7D-15E8052E9EBC}" srcId="{09D6EDA5-A781-4B92-90D9-56F62A17CB46}" destId="{7EB41C94-F697-401B-939D-A34C2E4C85E3}" srcOrd="2" destOrd="0" parTransId="{3061883D-D3FF-421E-9803-81B32F8BBC76}" sibTransId="{B55992CE-99B2-4BD1-B2E6-EAC7F854DD8A}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/>
      <dgm:spPr/>
      <dgm:t>
        <a:bodyPr/>
        <a:lstStyle/>
        <a:p>
          <a:pPr algn="ctr"/>
          <a:r>
            <a:rPr lang="en-GB" dirty="0"/>
            <a:t>Equipment</a:t>
          </a:r>
          <a:endParaRPr lang="en-US" dirty="0"/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/>
      <dgm:spPr/>
      <dgm:t>
        <a:bodyPr/>
        <a:lstStyle/>
        <a:p>
          <a:r>
            <a:rPr lang="en-US" dirty="0"/>
            <a:t>Use equipment correctly</a:t>
          </a:r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D9A40E3A-635C-4774-80A8-3E2176A211E3}">
      <dgm:prSet/>
      <dgm:spPr/>
      <dgm:t>
        <a:bodyPr/>
        <a:lstStyle/>
        <a:p>
          <a:endParaRPr lang="en-US" dirty="0"/>
        </a:p>
      </dgm:t>
    </dgm:pt>
    <dgm:pt modelId="{68933454-01AB-43DB-89DB-C87299F2FC25}" type="parTrans" cxnId="{81EEBD00-8266-4175-9E8B-7BADAA2E7530}">
      <dgm:prSet/>
      <dgm:spPr/>
      <dgm:t>
        <a:bodyPr/>
        <a:lstStyle/>
        <a:p>
          <a:endParaRPr lang="en-GB"/>
        </a:p>
      </dgm:t>
    </dgm:pt>
    <dgm:pt modelId="{297D23E4-1185-47E1-BAAE-8E83CFB190C9}" type="sibTrans" cxnId="{81EEBD00-8266-4175-9E8B-7BADAA2E7530}">
      <dgm:prSet/>
      <dgm:spPr/>
      <dgm:t>
        <a:bodyPr/>
        <a:lstStyle/>
        <a:p>
          <a:endParaRPr lang="en-GB"/>
        </a:p>
      </dgm:t>
    </dgm:pt>
    <dgm:pt modelId="{FE4773E8-8779-4574-808B-98F2B606137B}">
      <dgm:prSet/>
      <dgm:spPr/>
      <dgm:t>
        <a:bodyPr/>
        <a:lstStyle/>
        <a:p>
          <a:r>
            <a:rPr lang="en-US" dirty="0"/>
            <a:t>Take care of the equipment</a:t>
          </a:r>
        </a:p>
      </dgm:t>
    </dgm:pt>
    <dgm:pt modelId="{FA1A3571-D099-4300-BF4A-82A58AEF45CB}" type="parTrans" cxnId="{11BA418A-2EBA-4DED-8C8C-4DAAA4870D69}">
      <dgm:prSet/>
      <dgm:spPr/>
      <dgm:t>
        <a:bodyPr/>
        <a:lstStyle/>
        <a:p>
          <a:endParaRPr lang="en-GB"/>
        </a:p>
      </dgm:t>
    </dgm:pt>
    <dgm:pt modelId="{21510002-417B-4E4F-BEDD-BFF2B1F5B700}" type="sibTrans" cxnId="{11BA418A-2EBA-4DED-8C8C-4DAAA4870D69}">
      <dgm:prSet/>
      <dgm:spPr/>
      <dgm:t>
        <a:bodyPr/>
        <a:lstStyle/>
        <a:p>
          <a:endParaRPr lang="en-GB"/>
        </a:p>
      </dgm:t>
    </dgm:pt>
    <dgm:pt modelId="{A972C9CA-EF49-4F67-AC2D-DF1D2E5235B2}">
      <dgm:prSet/>
      <dgm:spPr/>
      <dgm:t>
        <a:bodyPr/>
        <a:lstStyle/>
        <a:p>
          <a:endParaRPr lang="en-US" dirty="0"/>
        </a:p>
      </dgm:t>
    </dgm:pt>
    <dgm:pt modelId="{25ACE33C-671F-404E-8772-434AF24783D2}" type="parTrans" cxnId="{3549356F-3E79-4B7E-B990-8A0BE1E7B530}">
      <dgm:prSet/>
      <dgm:spPr/>
      <dgm:t>
        <a:bodyPr/>
        <a:lstStyle/>
        <a:p>
          <a:endParaRPr lang="en-GB"/>
        </a:p>
      </dgm:t>
    </dgm:pt>
    <dgm:pt modelId="{91EB10F7-E135-469A-8377-9270F6302D97}" type="sibTrans" cxnId="{3549356F-3E79-4B7E-B990-8A0BE1E7B530}">
      <dgm:prSet/>
      <dgm:spPr/>
      <dgm:t>
        <a:bodyPr/>
        <a:lstStyle/>
        <a:p>
          <a:endParaRPr lang="en-GB"/>
        </a:p>
      </dgm:t>
    </dgm:pt>
    <dgm:pt modelId="{F5384AEB-D203-40DC-90A6-0BE0BA9BC90D}">
      <dgm:prSet/>
      <dgm:spPr/>
      <dgm:t>
        <a:bodyPr/>
        <a:lstStyle/>
        <a:p>
          <a:r>
            <a:rPr lang="en-US" dirty="0"/>
            <a:t>Only equipment out is to be used</a:t>
          </a:r>
        </a:p>
      </dgm:t>
    </dgm:pt>
    <dgm:pt modelId="{C94DDB08-1031-4C15-AE9B-88C8F7231C73}" type="parTrans" cxnId="{240D16F7-20A0-46C5-B152-100C343B451F}">
      <dgm:prSet/>
      <dgm:spPr/>
      <dgm:t>
        <a:bodyPr/>
        <a:lstStyle/>
        <a:p>
          <a:endParaRPr lang="en-GB"/>
        </a:p>
      </dgm:t>
    </dgm:pt>
    <dgm:pt modelId="{5854D99C-5099-487F-81E7-78C6D9BE87B8}" type="sibTrans" cxnId="{240D16F7-20A0-46C5-B152-100C343B451F}">
      <dgm:prSet/>
      <dgm:spPr/>
      <dgm:t>
        <a:bodyPr/>
        <a:lstStyle/>
        <a:p>
          <a:endParaRPr lang="en-GB"/>
        </a:p>
      </dgm:t>
    </dgm:pt>
    <dgm:pt modelId="{9D8B4776-E2A8-4B0D-93CC-848549676E4D}">
      <dgm:prSet/>
      <dgm:spPr/>
      <dgm:t>
        <a:bodyPr/>
        <a:lstStyle/>
        <a:p>
          <a:endParaRPr lang="en-US" dirty="0"/>
        </a:p>
      </dgm:t>
    </dgm:pt>
    <dgm:pt modelId="{ECCD2EC1-44C1-4771-8F11-B5C1EB4B5223}" type="parTrans" cxnId="{52C2D27A-5B62-4B6D-9B42-C4FED1567808}">
      <dgm:prSet/>
      <dgm:spPr/>
      <dgm:t>
        <a:bodyPr/>
        <a:lstStyle/>
        <a:p>
          <a:endParaRPr lang="en-GB"/>
        </a:p>
      </dgm:t>
    </dgm:pt>
    <dgm:pt modelId="{5013D28B-ABFC-4CB1-B8D0-C02066A66262}" type="sibTrans" cxnId="{52C2D27A-5B62-4B6D-9B42-C4FED1567808}">
      <dgm:prSet/>
      <dgm:spPr/>
      <dgm:t>
        <a:bodyPr/>
        <a:lstStyle/>
        <a:p>
          <a:endParaRPr lang="en-GB"/>
        </a:p>
      </dgm:t>
    </dgm:pt>
    <dgm:pt modelId="{8D7A5900-EE47-484A-820A-9CD6A38FA0C4}">
      <dgm:prSet/>
      <dgm:spPr/>
      <dgm:t>
        <a:bodyPr/>
        <a:lstStyle/>
        <a:p>
          <a:r>
            <a:rPr lang="en-US" dirty="0"/>
            <a:t>Be responsible for positive play</a:t>
          </a:r>
        </a:p>
      </dgm:t>
    </dgm:pt>
    <dgm:pt modelId="{849CB10A-B9FA-4F8A-B9BF-4DE7AC322788}" type="parTrans" cxnId="{D5104E1D-D47B-41F3-BA51-85FE99740941}">
      <dgm:prSet/>
      <dgm:spPr/>
      <dgm:t>
        <a:bodyPr/>
        <a:lstStyle/>
        <a:p>
          <a:endParaRPr lang="en-GB"/>
        </a:p>
      </dgm:t>
    </dgm:pt>
    <dgm:pt modelId="{75D3E41B-51D8-4C2A-86D6-BF5A1F9E66BA}" type="sibTrans" cxnId="{D5104E1D-D47B-41F3-BA51-85FE99740941}">
      <dgm:prSet/>
      <dgm:spPr/>
      <dgm:t>
        <a:bodyPr/>
        <a:lstStyle/>
        <a:p>
          <a:endParaRPr lang="en-GB"/>
        </a:p>
      </dgm:t>
    </dgm:pt>
    <dgm:pt modelId="{78290EA1-DB0A-45F5-B487-70A5763B6AE9}">
      <dgm:prSet/>
      <dgm:spPr/>
      <dgm:t>
        <a:bodyPr/>
        <a:lstStyle/>
        <a:p>
          <a:r>
            <a:rPr lang="en-US" dirty="0"/>
            <a:t>Everybody tidy up when the whistle blows</a:t>
          </a:r>
        </a:p>
      </dgm:t>
    </dgm:pt>
    <dgm:pt modelId="{01169C51-DE08-4E37-B46C-06F035E1579B}" type="parTrans" cxnId="{C5F4910C-9636-4771-9279-4BCBE379DE8E}">
      <dgm:prSet/>
      <dgm:spPr/>
      <dgm:t>
        <a:bodyPr/>
        <a:lstStyle/>
        <a:p>
          <a:endParaRPr lang="en-GB"/>
        </a:p>
      </dgm:t>
    </dgm:pt>
    <dgm:pt modelId="{645B87BC-0A2A-4381-9814-0BC7653322C2}" type="sibTrans" cxnId="{C5F4910C-9636-4771-9279-4BCBE379DE8E}">
      <dgm:prSet/>
      <dgm:spPr/>
      <dgm:t>
        <a:bodyPr/>
        <a:lstStyle/>
        <a:p>
          <a:endParaRPr lang="en-GB"/>
        </a:p>
      </dgm:t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1EEBD00-8266-4175-9E8B-7BADAA2E7530}" srcId="{09D6EDA5-A781-4B92-90D9-56F62A17CB46}" destId="{D9A40E3A-635C-4774-80A8-3E2176A211E3}" srcOrd="7" destOrd="0" parTransId="{68933454-01AB-43DB-89DB-C87299F2FC25}" sibTransId="{297D23E4-1185-47E1-BAAE-8E83CFB190C9}"/>
    <dgm:cxn modelId="{C5F4910C-9636-4771-9279-4BCBE379DE8E}" srcId="{09D6EDA5-A781-4B92-90D9-56F62A17CB46}" destId="{78290EA1-DB0A-45F5-B487-70A5763B6AE9}" srcOrd="4" destOrd="0" parTransId="{01169C51-DE08-4E37-B46C-06F035E1579B}" sibTransId="{645B87BC-0A2A-4381-9814-0BC7653322C2}"/>
    <dgm:cxn modelId="{D5104E1D-D47B-41F3-BA51-85FE99740941}" srcId="{09D6EDA5-A781-4B92-90D9-56F62A17CB46}" destId="{8D7A5900-EE47-484A-820A-9CD6A38FA0C4}" srcOrd="3" destOrd="0" parTransId="{849CB10A-B9FA-4F8A-B9BF-4DE7AC322788}" sibTransId="{75D3E41B-51D8-4C2A-86D6-BF5A1F9E66BA}"/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07C60B20-795A-49DC-A2F2-C4C3C682BDBF}" type="presOf" srcId="{F5384AEB-D203-40DC-90A6-0BE0BA9BC90D}" destId="{64539474-E16B-4F98-A077-19CA151BB17C}" srcOrd="0" destOrd="2" presId="urn:microsoft.com/office/officeart/2005/8/layout/vList2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027C626D-0E74-4ED9-AB1A-77CB50D822DF}" type="presOf" srcId="{8D7A5900-EE47-484A-820A-9CD6A38FA0C4}" destId="{64539474-E16B-4F98-A077-19CA151BB17C}" srcOrd="0" destOrd="3" presId="urn:microsoft.com/office/officeart/2005/8/layout/vList2"/>
    <dgm:cxn modelId="{3549356F-3E79-4B7E-B990-8A0BE1E7B530}" srcId="{09D6EDA5-A781-4B92-90D9-56F62A17CB46}" destId="{A972C9CA-EF49-4F67-AC2D-DF1D2E5235B2}" srcOrd="6" destOrd="0" parTransId="{25ACE33C-671F-404E-8772-434AF24783D2}" sibTransId="{91EB10F7-E135-469A-8377-9270F6302D97}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F64F6A51-0EC8-4CDE-8D92-B336E6D09FB4}" type="presOf" srcId="{78290EA1-DB0A-45F5-B487-70A5763B6AE9}" destId="{64539474-E16B-4F98-A077-19CA151BB17C}" srcOrd="0" destOrd="4" presId="urn:microsoft.com/office/officeart/2005/8/layout/vList2"/>
    <dgm:cxn modelId="{52C2D27A-5B62-4B6D-9B42-C4FED1567808}" srcId="{09D6EDA5-A781-4B92-90D9-56F62A17CB46}" destId="{9D8B4776-E2A8-4B0D-93CC-848549676E4D}" srcOrd="5" destOrd="0" parTransId="{ECCD2EC1-44C1-4771-8F11-B5C1EB4B5223}" sibTransId="{5013D28B-ABFC-4CB1-B8D0-C02066A66262}"/>
    <dgm:cxn modelId="{11BA418A-2EBA-4DED-8C8C-4DAAA4870D69}" srcId="{09D6EDA5-A781-4B92-90D9-56F62A17CB46}" destId="{FE4773E8-8779-4574-808B-98F2B606137B}" srcOrd="1" destOrd="0" parTransId="{FA1A3571-D099-4300-BF4A-82A58AEF45CB}" sibTransId="{21510002-417B-4E4F-BEDD-BFF2B1F5B700}"/>
    <dgm:cxn modelId="{A506A7C4-E7B1-49EA-A132-7B5F42EFD0D7}" type="presOf" srcId="{9D8B4776-E2A8-4B0D-93CC-848549676E4D}" destId="{64539474-E16B-4F98-A077-19CA151BB17C}" srcOrd="0" destOrd="5" presId="urn:microsoft.com/office/officeart/2005/8/layout/vList2"/>
    <dgm:cxn modelId="{C6D4C8E3-8631-4D84-AC76-8514FC22E9AC}" type="presOf" srcId="{FE4773E8-8779-4574-808B-98F2B606137B}" destId="{64539474-E16B-4F98-A077-19CA151BB17C}" srcOrd="0" destOrd="1" presId="urn:microsoft.com/office/officeart/2005/8/layout/vList2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294993EF-0DCD-470E-AAE5-A87C18EE53FA}" type="presOf" srcId="{A972C9CA-EF49-4F67-AC2D-DF1D2E5235B2}" destId="{64539474-E16B-4F98-A077-19CA151BB17C}" srcOrd="0" destOrd="6" presId="urn:microsoft.com/office/officeart/2005/8/layout/vList2"/>
    <dgm:cxn modelId="{6D4AF4F5-A128-427C-A5B6-83A6B72719A2}" type="presOf" srcId="{D9A40E3A-635C-4774-80A8-3E2176A211E3}" destId="{64539474-E16B-4F98-A077-19CA151BB17C}" srcOrd="0" destOrd="7" presId="urn:microsoft.com/office/officeart/2005/8/layout/vList2"/>
    <dgm:cxn modelId="{240D16F7-20A0-46C5-B152-100C343B451F}" srcId="{09D6EDA5-A781-4B92-90D9-56F62A17CB46}" destId="{F5384AEB-D203-40DC-90A6-0BE0BA9BC90D}" srcOrd="2" destOrd="0" parTransId="{C94DDB08-1031-4C15-AE9B-88C8F7231C73}" sibTransId="{5854D99C-5099-487F-81E7-78C6D9BE87B8}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38685-20E2-4363-A087-E6F27E4C7E96}">
      <dsp:nvSpPr>
        <dsp:cNvPr id="0" name=""/>
        <dsp:cNvSpPr/>
      </dsp:nvSpPr>
      <dsp:spPr>
        <a:xfrm>
          <a:off x="0" y="0"/>
          <a:ext cx="5187487" cy="9140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No dragging or pulling pallets</a:t>
          </a:r>
          <a:endParaRPr lang="en-US" sz="2500" kern="1200" dirty="0"/>
        </a:p>
      </dsp:txBody>
      <dsp:txXfrm>
        <a:off x="26773" y="26773"/>
        <a:ext cx="4201105" cy="860550"/>
      </dsp:txXfrm>
    </dsp:sp>
    <dsp:sp modelId="{A375014D-72EF-4317-A540-074C2E88B889}">
      <dsp:nvSpPr>
        <dsp:cNvPr id="0" name=""/>
        <dsp:cNvSpPr/>
      </dsp:nvSpPr>
      <dsp:spPr>
        <a:xfrm>
          <a:off x="457719" y="1066445"/>
          <a:ext cx="5187487" cy="9140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Don’t destroy someone else’s den</a:t>
          </a:r>
          <a:endParaRPr lang="en-US" sz="2500" kern="1200" dirty="0"/>
        </a:p>
      </dsp:txBody>
      <dsp:txXfrm>
        <a:off x="484492" y="1093218"/>
        <a:ext cx="4082058" cy="860550"/>
      </dsp:txXfrm>
    </dsp:sp>
    <dsp:sp modelId="{398F5F5C-C7A2-49BD-9A97-5709DB19762F}">
      <dsp:nvSpPr>
        <dsp:cNvPr id="0" name=""/>
        <dsp:cNvSpPr/>
      </dsp:nvSpPr>
      <dsp:spPr>
        <a:xfrm>
          <a:off x="915438" y="2132891"/>
          <a:ext cx="5187487" cy="9140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Don’t take resources from others </a:t>
          </a:r>
          <a:endParaRPr lang="en-US" sz="2500" kern="1200" dirty="0"/>
        </a:p>
      </dsp:txBody>
      <dsp:txXfrm>
        <a:off x="942211" y="2159664"/>
        <a:ext cx="4082058" cy="860550"/>
      </dsp:txXfrm>
    </dsp:sp>
    <dsp:sp modelId="{AD4F62A8-9010-4E6C-A29C-6BABDF8D12DD}">
      <dsp:nvSpPr>
        <dsp:cNvPr id="0" name=""/>
        <dsp:cNvSpPr/>
      </dsp:nvSpPr>
      <dsp:spPr>
        <a:xfrm>
          <a:off x="4593324" y="693189"/>
          <a:ext cx="594162" cy="59416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4727010" y="693189"/>
        <a:ext cx="326790" cy="447107"/>
      </dsp:txXfrm>
    </dsp:sp>
    <dsp:sp modelId="{003ECACC-4C5E-4716-BDF2-1AD492C34FBD}">
      <dsp:nvSpPr>
        <dsp:cNvPr id="0" name=""/>
        <dsp:cNvSpPr/>
      </dsp:nvSpPr>
      <dsp:spPr>
        <a:xfrm>
          <a:off x="5051043" y="1753541"/>
          <a:ext cx="594162" cy="59416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5184729" y="1753541"/>
        <a:ext cx="326790" cy="447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6ABC3-1C73-4355-A936-74C81BACA991}">
      <dsp:nvSpPr>
        <dsp:cNvPr id="0" name=""/>
        <dsp:cNvSpPr/>
      </dsp:nvSpPr>
      <dsp:spPr>
        <a:xfrm>
          <a:off x="0" y="0"/>
          <a:ext cx="4882340" cy="670337"/>
        </a:xfrm>
        <a:prstGeom prst="roundRect">
          <a:avLst>
            <a:gd name="adj" fmla="val 10000"/>
          </a:avLst>
        </a:prstGeom>
        <a:solidFill>
          <a:srgbClr val="2E83C3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Use as steppingstones 1 high</a:t>
          </a:r>
        </a:p>
      </dsp:txBody>
      <dsp:txXfrm>
        <a:off x="19634" y="19634"/>
        <a:ext cx="4102350" cy="631069"/>
      </dsp:txXfrm>
    </dsp:sp>
    <dsp:sp modelId="{7028BD10-7137-48B8-860A-BE4D4A216B0F}">
      <dsp:nvSpPr>
        <dsp:cNvPr id="0" name=""/>
        <dsp:cNvSpPr/>
      </dsp:nvSpPr>
      <dsp:spPr>
        <a:xfrm>
          <a:off x="408896" y="792216"/>
          <a:ext cx="4882340" cy="670337"/>
        </a:xfrm>
        <a:prstGeom prst="roundRect">
          <a:avLst>
            <a:gd name="adj" fmla="val 10000"/>
          </a:avLst>
        </a:prstGeom>
        <a:solidFill>
          <a:srgbClr val="42D0A2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Make</a:t>
          </a:r>
          <a:r>
            <a:rPr lang="en-US" sz="2400" kern="1200" baseline="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 a shelter</a:t>
          </a:r>
          <a:endParaRPr lang="en-US" sz="2400" kern="1200" dirty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28530" y="811850"/>
        <a:ext cx="3998457" cy="631069"/>
      </dsp:txXfrm>
    </dsp:sp>
    <dsp:sp modelId="{C6ADB6BF-2294-4965-800E-CCF6B32453D6}">
      <dsp:nvSpPr>
        <dsp:cNvPr id="0" name=""/>
        <dsp:cNvSpPr/>
      </dsp:nvSpPr>
      <dsp:spPr>
        <a:xfrm>
          <a:off x="811689" y="1584433"/>
          <a:ext cx="4882340" cy="670337"/>
        </a:xfrm>
        <a:prstGeom prst="roundRect">
          <a:avLst>
            <a:gd name="adj" fmla="val 10000"/>
          </a:avLst>
        </a:prstGeom>
        <a:solidFill>
          <a:srgbClr val="2E83C3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Build dens</a:t>
          </a:r>
        </a:p>
      </dsp:txBody>
      <dsp:txXfrm>
        <a:off x="831323" y="1604067"/>
        <a:ext cx="4004560" cy="631069"/>
      </dsp:txXfrm>
    </dsp:sp>
    <dsp:sp modelId="{9ECDFFB2-4039-4FF2-84DE-F909123DBEA6}">
      <dsp:nvSpPr>
        <dsp:cNvPr id="0" name=""/>
        <dsp:cNvSpPr/>
      </dsp:nvSpPr>
      <dsp:spPr>
        <a:xfrm>
          <a:off x="1220585" y="2376650"/>
          <a:ext cx="4882340" cy="670337"/>
        </a:xfrm>
        <a:prstGeom prst="roundRect">
          <a:avLst>
            <a:gd name="adj" fmla="val 10000"/>
          </a:avLst>
        </a:prstGeom>
        <a:solidFill>
          <a:srgbClr val="2E946B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Do an obstacle course</a:t>
          </a:r>
        </a:p>
      </dsp:txBody>
      <dsp:txXfrm>
        <a:off x="1240219" y="2396284"/>
        <a:ext cx="3998457" cy="631069"/>
      </dsp:txXfrm>
    </dsp:sp>
    <dsp:sp modelId="{5AE6414D-0531-4EC2-8803-F4C271D1D1B7}">
      <dsp:nvSpPr>
        <dsp:cNvPr id="0" name=""/>
        <dsp:cNvSpPr/>
      </dsp:nvSpPr>
      <dsp:spPr>
        <a:xfrm>
          <a:off x="4446621" y="513417"/>
          <a:ext cx="435719" cy="435719"/>
        </a:xfrm>
        <a:prstGeom prst="downArrow">
          <a:avLst>
            <a:gd name="adj1" fmla="val 55000"/>
            <a:gd name="adj2" fmla="val 45000"/>
          </a:avLst>
        </a:prstGeom>
        <a:solidFill>
          <a:srgbClr val="2E83C3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2E83C3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544658" y="513417"/>
        <a:ext cx="239645" cy="327879"/>
      </dsp:txXfrm>
    </dsp:sp>
    <dsp:sp modelId="{120E7656-E128-421B-9996-02D141DD58B0}">
      <dsp:nvSpPr>
        <dsp:cNvPr id="0" name=""/>
        <dsp:cNvSpPr/>
      </dsp:nvSpPr>
      <dsp:spPr>
        <a:xfrm>
          <a:off x="4855517" y="1305634"/>
          <a:ext cx="435719" cy="435719"/>
        </a:xfrm>
        <a:prstGeom prst="downArrow">
          <a:avLst>
            <a:gd name="adj1" fmla="val 55000"/>
            <a:gd name="adj2" fmla="val 45000"/>
          </a:avLst>
        </a:prstGeom>
        <a:solidFill>
          <a:srgbClr val="42D0A2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42D0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53554" y="1305634"/>
        <a:ext cx="239645" cy="327879"/>
      </dsp:txXfrm>
    </dsp:sp>
    <dsp:sp modelId="{71F896EC-C66C-4339-828C-031B1928CB2D}">
      <dsp:nvSpPr>
        <dsp:cNvPr id="0" name=""/>
        <dsp:cNvSpPr/>
      </dsp:nvSpPr>
      <dsp:spPr>
        <a:xfrm>
          <a:off x="5258310" y="2097851"/>
          <a:ext cx="435719" cy="43571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/>
        </a:p>
      </dsp:txBody>
      <dsp:txXfrm>
        <a:off x="5356347" y="2097851"/>
        <a:ext cx="239645" cy="3278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0"/>
          <a:ext cx="6692813" cy="11231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/>
            <a:t>Tyres  </a:t>
          </a:r>
          <a:endParaRPr lang="en-US" sz="4800" kern="1200" dirty="0"/>
        </a:p>
      </dsp:txBody>
      <dsp:txXfrm>
        <a:off x="54830" y="54830"/>
        <a:ext cx="6583153" cy="1013539"/>
      </dsp:txXfrm>
    </dsp:sp>
    <dsp:sp modelId="{64539474-E16B-4F98-A077-19CA151BB17C}">
      <dsp:nvSpPr>
        <dsp:cNvPr id="0" name=""/>
        <dsp:cNvSpPr/>
      </dsp:nvSpPr>
      <dsp:spPr>
        <a:xfrm>
          <a:off x="0" y="1234394"/>
          <a:ext cx="6692813" cy="3477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60960" rIns="341376" bIns="60960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700" kern="1200" dirty="0"/>
            <a:t>Stack no higher than your shoulders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700" kern="1200" dirty="0"/>
            <a:t>Look before you roll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700" kern="1200" dirty="0"/>
            <a:t>Don’t try to carry the tyres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700" kern="1200" dirty="0"/>
            <a:t>Don’t roll tyres into your friends.</a:t>
          </a:r>
        </a:p>
      </dsp:txBody>
      <dsp:txXfrm>
        <a:off x="0" y="1234394"/>
        <a:ext cx="6692813" cy="34776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0"/>
          <a:ext cx="6692813" cy="16965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Crates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Play team will remain vigilant about correct use.  </a:t>
          </a:r>
          <a:endParaRPr lang="en-US" sz="2900" kern="1200" dirty="0"/>
        </a:p>
      </dsp:txBody>
      <dsp:txXfrm>
        <a:off x="82816" y="82816"/>
        <a:ext cx="6527181" cy="1530868"/>
      </dsp:txXfrm>
    </dsp:sp>
    <dsp:sp modelId="{64539474-E16B-4F98-A077-19CA151BB17C}">
      <dsp:nvSpPr>
        <dsp:cNvPr id="0" name=""/>
        <dsp:cNvSpPr/>
      </dsp:nvSpPr>
      <dsp:spPr>
        <a:xfrm>
          <a:off x="0" y="1699065"/>
          <a:ext cx="6692813" cy="312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Stack height limit of belly button on tarmac and shoulder height on soft grass. 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Stack them for dens but please don’t stand on stacked crates.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Main risk is unstable stacks or toppling of crates so </a:t>
          </a:r>
          <a:r>
            <a:rPr lang="en-US" sz="2300" kern="1200" dirty="0">
              <a:solidFill>
                <a:srgbClr val="FF0000"/>
              </a:solidFill>
            </a:rPr>
            <a:t>be aware</a:t>
          </a:r>
          <a:r>
            <a:rPr lang="en-US" sz="2300" kern="1200" dirty="0"/>
            <a:t>!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Be careful of trapping fingers when stacking crates.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srgbClr val="FF0000"/>
              </a:solidFill>
            </a:rPr>
            <a:t>Don’t</a:t>
          </a:r>
          <a:r>
            <a:rPr lang="en-US" sz="2300" kern="1200" dirty="0"/>
            <a:t> throw crates.</a:t>
          </a:r>
        </a:p>
      </dsp:txBody>
      <dsp:txXfrm>
        <a:off x="0" y="1699065"/>
        <a:ext cx="6692813" cy="31215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0"/>
          <a:ext cx="6692813" cy="13455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Crates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Play team will remain vigilant about correct use.  </a:t>
          </a:r>
          <a:endParaRPr lang="en-US" sz="2300" kern="1200" dirty="0"/>
        </a:p>
      </dsp:txBody>
      <dsp:txXfrm>
        <a:off x="65682" y="65682"/>
        <a:ext cx="6561449" cy="1214136"/>
      </dsp:txXfrm>
    </dsp:sp>
    <dsp:sp modelId="{64539474-E16B-4F98-A077-19CA151BB17C}">
      <dsp:nvSpPr>
        <dsp:cNvPr id="0" name=""/>
        <dsp:cNvSpPr/>
      </dsp:nvSpPr>
      <dsp:spPr>
        <a:xfrm>
          <a:off x="0" y="1417995"/>
          <a:ext cx="6692813" cy="333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When den building no higher than 4 pallets high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When den building the stability of pallets structures will be checked for safety before playing in them by the play team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Lifting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Ready Steady Lift- bent knees straight back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Ks1 four children each corner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KS2 2 children either side- ask for help if its too heavy.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As they are heavy objects they </a:t>
          </a:r>
          <a:r>
            <a:rPr lang="en-US" sz="1800" kern="1200" dirty="0">
              <a:solidFill>
                <a:srgbClr val="FF0000"/>
              </a:solidFill>
            </a:rPr>
            <a:t>must not </a:t>
          </a:r>
          <a:r>
            <a:rPr lang="en-US" sz="1800" kern="1200" dirty="0"/>
            <a:t>be carried above the head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Look out for damage, loose wood (could cause splinters) or sharp pieces- report to Play Team and it will be removed from the play environment</a:t>
          </a:r>
        </a:p>
      </dsp:txBody>
      <dsp:txXfrm>
        <a:off x="0" y="1417995"/>
        <a:ext cx="6692813" cy="33327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0"/>
          <a:ext cx="6692813" cy="8189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Equipment</a:t>
          </a:r>
          <a:endParaRPr lang="en-US" sz="3500" kern="1200" dirty="0"/>
        </a:p>
      </dsp:txBody>
      <dsp:txXfrm>
        <a:off x="39980" y="39980"/>
        <a:ext cx="6612853" cy="739039"/>
      </dsp:txXfrm>
    </dsp:sp>
    <dsp:sp modelId="{64539474-E16B-4F98-A077-19CA151BB17C}">
      <dsp:nvSpPr>
        <dsp:cNvPr id="0" name=""/>
        <dsp:cNvSpPr/>
      </dsp:nvSpPr>
      <dsp:spPr>
        <a:xfrm>
          <a:off x="0" y="864944"/>
          <a:ext cx="6692813" cy="3912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Use equipment correctly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Take care of the equipment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Only equipment out is to be used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Be responsible for positive play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Everybody tidy up when the whistle blows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700" kern="1200" dirty="0"/>
        </a:p>
      </dsp:txBody>
      <dsp:txXfrm>
        <a:off x="0" y="864944"/>
        <a:ext cx="6692813" cy="3912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43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257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6403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330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9135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0369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51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80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370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7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563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78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69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58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40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235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9D6C0-64B3-4CD1-AFA2-FCA298FE6E1E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353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7-rt.googleusercontent.com/slidesz/AGV_vUdtnsogQkHGlJNENDonVSyiVeeLWj2F62bjCTIFEGCQUq9sF7WyiW-EypBK6kqNkvvtApn87kFBU06CMzPRa4j-FBma614_97-1ekCDcVUWOtMLa_thW6MZKtrlbDSgNAlb2po7qFCWEbPAIf0urU3joW8dQD_i=s2048?key=o2IaNClaopeaNg4-RmltTQ">
            <a:extLst>
              <a:ext uri="{FF2B5EF4-FFF2-40B4-BE49-F238E27FC236}">
                <a16:creationId xmlns:a16="http://schemas.microsoft.com/office/drawing/2014/main" id="{2A6610F7-0255-4D76-9F05-144D51512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18087" r="28118" b="7478"/>
          <a:stretch/>
        </p:blipFill>
        <p:spPr bwMode="auto">
          <a:xfrm>
            <a:off x="8480860" y="4472588"/>
            <a:ext cx="2054086" cy="20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A2599D-7A8C-46E1-9EB6-0A448B5F83A4}"/>
              </a:ext>
            </a:extLst>
          </p:cNvPr>
          <p:cNvSpPr txBox="1">
            <a:spLocks/>
          </p:cNvSpPr>
          <p:nvPr/>
        </p:nvSpPr>
        <p:spPr>
          <a:xfrm>
            <a:off x="3949577" y="342172"/>
            <a:ext cx="4127224" cy="11805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sz="6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D1ECB-84F5-401F-897B-858FE2F55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861" y="791592"/>
            <a:ext cx="3595358" cy="2696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72AF47-EED7-411D-B669-876DF0A33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6713" y="828499"/>
            <a:ext cx="3553179" cy="2664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D8D3B3-AC85-4051-A075-76D520591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5509" y="3712060"/>
            <a:ext cx="3595360" cy="2696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2EFA74-8DD0-40B9-8E1C-6B0C3F4EE767}"/>
              </a:ext>
            </a:extLst>
          </p:cNvPr>
          <p:cNvSpPr/>
          <p:nvPr/>
        </p:nvSpPr>
        <p:spPr>
          <a:xfrm>
            <a:off x="3517859" y="448714"/>
            <a:ext cx="49906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OPAL Play </a:t>
            </a:r>
          </a:p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Assembly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0" name="Picture 2" descr="Perpetual Succour Hospital Logo">
            <a:extLst>
              <a:ext uri="{FF2B5EF4-FFF2-40B4-BE49-F238E27FC236}">
                <a16:creationId xmlns:a16="http://schemas.microsoft.com/office/drawing/2014/main" id="{C85DA77E-678B-46C8-BB97-6F454699F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36" y="4381114"/>
            <a:ext cx="2959588" cy="222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4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0A58454-3204-B9A4-9D71-B0552795E1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36" b="740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8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850B9E1-45AB-46AE-B923-A571D258DD68}"/>
              </a:ext>
            </a:extLst>
          </p:cNvPr>
          <p:cNvSpPr txBox="1"/>
          <p:nvPr/>
        </p:nvSpPr>
        <p:spPr>
          <a:xfrm>
            <a:off x="2928726" y="577644"/>
            <a:ext cx="6334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Negotiate</a:t>
            </a:r>
          </a:p>
          <a:p>
            <a:pPr algn="ctr"/>
            <a:endParaRPr lang="en-US" sz="6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CB40E7-8E0C-40E5-A707-E2001EBF2373}"/>
              </a:ext>
            </a:extLst>
          </p:cNvPr>
          <p:cNvSpPr/>
          <p:nvPr/>
        </p:nvSpPr>
        <p:spPr>
          <a:xfrm>
            <a:off x="1844982" y="1547140"/>
            <a:ext cx="90533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00000"/>
                </a:solidFill>
              </a:rPr>
              <a:t>What new rules do we need for </a:t>
            </a:r>
          </a:p>
          <a:p>
            <a:r>
              <a:rPr lang="en-GB" sz="4800" b="1" dirty="0">
                <a:solidFill>
                  <a:srgbClr val="000000"/>
                </a:solidFill>
              </a:rPr>
              <a:t>our new activities and equipment?</a:t>
            </a:r>
          </a:p>
        </p:txBody>
      </p:sp>
      <p:pic>
        <p:nvPicPr>
          <p:cNvPr id="2050" name="Picture 2" descr="Question Mark Thought Bubble Stock ...">
            <a:extLst>
              <a:ext uri="{FF2B5EF4-FFF2-40B4-BE49-F238E27FC236}">
                <a16:creationId xmlns:a16="http://schemas.microsoft.com/office/drawing/2014/main" id="{94E8F175-BBA9-49EB-890E-D28AED7B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41" y="3729231"/>
            <a:ext cx="3603970" cy="25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358DB-4396-0100-A122-27759B9F01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" r="3" b="3"/>
          <a:stretch>
            <a:fillRect/>
          </a:stretch>
        </p:blipFill>
        <p:spPr>
          <a:xfrm>
            <a:off x="7355833" y="3360394"/>
            <a:ext cx="3542525" cy="34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0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9C957C3-46A6-6DDA-4FDA-5E8D1B4D6A06}"/>
              </a:ext>
            </a:extLst>
          </p:cNvPr>
          <p:cNvSpPr txBox="1"/>
          <p:nvPr/>
        </p:nvSpPr>
        <p:spPr>
          <a:xfrm>
            <a:off x="3245428" y="240405"/>
            <a:ext cx="6102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1" i="0" u="none" strike="noStrike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</a:t>
            </a:r>
            <a:r>
              <a:rPr lang="en-US" sz="60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gotiate</a:t>
            </a:r>
            <a:endParaRPr kumimoji="0" lang="en-US" sz="18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404A9-D961-1723-D877-BFCE64F9F58A}"/>
              </a:ext>
            </a:extLst>
          </p:cNvPr>
          <p:cNvSpPr txBox="1"/>
          <p:nvPr/>
        </p:nvSpPr>
        <p:spPr>
          <a:xfrm>
            <a:off x="451612" y="1794405"/>
            <a:ext cx="3547581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rules do we need when with tyres? 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extBox 6">
            <a:extLst>
              <a:ext uri="{FF2B5EF4-FFF2-40B4-BE49-F238E27FC236}">
                <a16:creationId xmlns:a16="http://schemas.microsoft.com/office/drawing/2014/main" id="{7E777985-D242-44C4-EF74-A382704A03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3638701"/>
              </p:ext>
            </p:extLst>
          </p:nvPr>
        </p:nvGraphicFramePr>
        <p:xfrm>
          <a:off x="5372875" y="1600441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 descr="C:\Users\pupil\AppData\Local\Microsoft\Windows\INetCache\Content.MSO\DB167756.tmp">
            <a:extLst>
              <a:ext uri="{FF2B5EF4-FFF2-40B4-BE49-F238E27FC236}">
                <a16:creationId xmlns:a16="http://schemas.microsoft.com/office/drawing/2014/main" id="{491660F9-3685-A49B-F41A-EE477A16087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22" y="4720259"/>
            <a:ext cx="2823541" cy="2137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39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31A66-961A-61BD-35D8-E58D327BB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D5ADE6-A840-81C3-C738-9AF479179E5F}"/>
              </a:ext>
            </a:extLst>
          </p:cNvPr>
          <p:cNvSpPr txBox="1"/>
          <p:nvPr/>
        </p:nvSpPr>
        <p:spPr>
          <a:xfrm>
            <a:off x="3245428" y="240405"/>
            <a:ext cx="6102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1" i="0" u="none" strike="noStrike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</a:t>
            </a:r>
            <a:r>
              <a:rPr lang="en-US" sz="60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gotiate</a:t>
            </a:r>
            <a:endParaRPr kumimoji="0" lang="en-US" sz="18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FE5B3-E378-0F51-1E55-5259C5A59C07}"/>
              </a:ext>
            </a:extLst>
          </p:cNvPr>
          <p:cNvSpPr txBox="1"/>
          <p:nvPr/>
        </p:nvSpPr>
        <p:spPr>
          <a:xfrm>
            <a:off x="451612" y="1794405"/>
            <a:ext cx="3547581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rules do we need when with crates?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extBox 6">
            <a:extLst>
              <a:ext uri="{FF2B5EF4-FFF2-40B4-BE49-F238E27FC236}">
                <a16:creationId xmlns:a16="http://schemas.microsoft.com/office/drawing/2014/main" id="{44C791D2-F4EF-B84A-294A-6009B6E97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3439032"/>
              </p:ext>
            </p:extLst>
          </p:nvPr>
        </p:nvGraphicFramePr>
        <p:xfrm>
          <a:off x="5372875" y="1600441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58D8BA3-EBAA-492E-8287-3695A9C18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1814" y="4407610"/>
            <a:ext cx="2021061" cy="20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28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F550B-111C-7EFB-4831-922EADBA2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4C4B7D1-0883-64CF-117C-47CEB286751F}"/>
              </a:ext>
            </a:extLst>
          </p:cNvPr>
          <p:cNvSpPr txBox="1"/>
          <p:nvPr/>
        </p:nvSpPr>
        <p:spPr>
          <a:xfrm>
            <a:off x="3245428" y="240405"/>
            <a:ext cx="6102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1" i="0" u="none" strike="noStrike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</a:t>
            </a:r>
            <a:r>
              <a:rPr lang="en-US" sz="60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gotiate</a:t>
            </a:r>
            <a:endParaRPr kumimoji="0" lang="en-US" sz="18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E406E-8508-71CF-70FC-3E7FC5D40BA3}"/>
              </a:ext>
            </a:extLst>
          </p:cNvPr>
          <p:cNvSpPr txBox="1"/>
          <p:nvPr/>
        </p:nvSpPr>
        <p:spPr>
          <a:xfrm>
            <a:off x="451612" y="1794405"/>
            <a:ext cx="3547581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rules do we need when with pallets?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extBox 6">
            <a:extLst>
              <a:ext uri="{FF2B5EF4-FFF2-40B4-BE49-F238E27FC236}">
                <a16:creationId xmlns:a16="http://schemas.microsoft.com/office/drawing/2014/main" id="{3E234FB0-418E-EE2C-5731-A1F7B58B2E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9830301"/>
              </p:ext>
            </p:extLst>
          </p:nvPr>
        </p:nvGraphicFramePr>
        <p:xfrm>
          <a:off x="5372875" y="1600441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PalletAssociated Pallets">
            <a:extLst>
              <a:ext uri="{FF2B5EF4-FFF2-40B4-BE49-F238E27FC236}">
                <a16:creationId xmlns:a16="http://schemas.microsoft.com/office/drawing/2014/main" id="{2D5EBC0F-A782-4DB3-8299-3DE097D2C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28" y="4887571"/>
            <a:ext cx="1940313" cy="131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640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CAC6C-B027-F5CD-70A3-B52B5D069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9753812-E6D8-EAD2-CB57-915ED5C1C4AB}"/>
              </a:ext>
            </a:extLst>
          </p:cNvPr>
          <p:cNvSpPr txBox="1"/>
          <p:nvPr/>
        </p:nvSpPr>
        <p:spPr>
          <a:xfrm>
            <a:off x="3245428" y="240405"/>
            <a:ext cx="6102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1" i="0" u="none" strike="noStrike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</a:t>
            </a:r>
            <a:r>
              <a:rPr lang="en-US" sz="60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gotiate</a:t>
            </a:r>
            <a:endParaRPr kumimoji="0" lang="en-US" sz="18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89C53F-2A9E-6A1C-DFE8-0AAC3AAA7440}"/>
              </a:ext>
            </a:extLst>
          </p:cNvPr>
          <p:cNvSpPr txBox="1"/>
          <p:nvPr/>
        </p:nvSpPr>
        <p:spPr>
          <a:xfrm>
            <a:off x="451612" y="1794405"/>
            <a:ext cx="3547581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rules do we need for equipment?</a:t>
            </a: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extBox 6">
            <a:extLst>
              <a:ext uri="{FF2B5EF4-FFF2-40B4-BE49-F238E27FC236}">
                <a16:creationId xmlns:a16="http://schemas.microsoft.com/office/drawing/2014/main" id="{ED8C5E7E-9F11-4B49-002E-710C54AA2F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0957920"/>
              </p:ext>
            </p:extLst>
          </p:nvPr>
        </p:nvGraphicFramePr>
        <p:xfrm>
          <a:off x="5372875" y="1600441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5225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E43DBC-0AAE-4905-93E9-BB8C97901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749" y="912109"/>
            <a:ext cx="2494848" cy="1871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1B3935-1A9F-49F4-8C90-CC7C4B6AE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2378" y="3740855"/>
            <a:ext cx="2494847" cy="187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392993-75F3-4702-B2E8-74544CA35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0139" y="3740856"/>
            <a:ext cx="2494845" cy="1871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901B40-1A78-4F94-A7D3-C23D6D25F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006" y="4006147"/>
            <a:ext cx="3336268" cy="18683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712282-83CD-4CBB-8273-9F075D996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255" y="928740"/>
            <a:ext cx="2888483" cy="216636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5AF213-8FC7-48FC-B329-AEA38EAE4194}"/>
              </a:ext>
            </a:extLst>
          </p:cNvPr>
          <p:cNvSpPr/>
          <p:nvPr/>
        </p:nvSpPr>
        <p:spPr>
          <a:xfrm>
            <a:off x="2998734" y="365138"/>
            <a:ext cx="5388783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Celebrate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</a:rPr>
              <a:t>A</a:t>
            </a:r>
            <a:r>
              <a:rPr lang="en-GB" sz="4400" b="1" dirty="0">
                <a:solidFill>
                  <a:srgbClr val="000000"/>
                </a:solidFill>
              </a:rPr>
              <a:t>mazing examples </a:t>
            </a:r>
          </a:p>
          <a:p>
            <a:pPr algn="ctr"/>
            <a:r>
              <a:rPr lang="en-GB" sz="4400" b="1" dirty="0">
                <a:solidFill>
                  <a:srgbClr val="000000"/>
                </a:solidFill>
              </a:rPr>
              <a:t>of play</a:t>
            </a:r>
          </a:p>
        </p:txBody>
      </p:sp>
      <p:pic>
        <p:nvPicPr>
          <p:cNvPr id="11" name="Picture 2" descr="Perpetual Succour Hospital Logo">
            <a:extLst>
              <a:ext uri="{FF2B5EF4-FFF2-40B4-BE49-F238E27FC236}">
                <a16:creationId xmlns:a16="http://schemas.microsoft.com/office/drawing/2014/main" id="{2BC44BB8-AD22-482C-9FB5-4B113496F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01" y="3768712"/>
            <a:ext cx="2863465" cy="215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21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B2247C-0966-4A85-8336-AEB4FF7B1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297" y="577382"/>
            <a:ext cx="4114801" cy="3086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141712-1494-44EE-B8BC-C604C5E45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6819" y="2837983"/>
            <a:ext cx="4114800" cy="308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6C3D0E-116C-4E1C-8308-D5645FB37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406514" y="799103"/>
            <a:ext cx="4065412" cy="304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7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84CA2-2516-4865-B977-8D2C9FFB2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6096" y="2341556"/>
            <a:ext cx="4114802" cy="3086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610AD7-5486-4DE0-9692-85ADF7483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9720" y="1302977"/>
            <a:ext cx="4114802" cy="3086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145A13-5F53-4FDB-AAEC-6102833A6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408" y="1013511"/>
            <a:ext cx="4114800" cy="308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3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2E8FA3-B2FA-40C9-B285-15F409987D81}"/>
              </a:ext>
            </a:extLst>
          </p:cNvPr>
          <p:cNvSpPr/>
          <p:nvPr/>
        </p:nvSpPr>
        <p:spPr>
          <a:xfrm>
            <a:off x="914400" y="534913"/>
            <a:ext cx="10363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What do we already have in our zones?</a:t>
            </a:r>
          </a:p>
          <a:p>
            <a:pPr algn="ctr"/>
            <a:endParaRPr lang="en-US" sz="4800" b="1" dirty="0">
              <a:solidFill>
                <a:srgbClr val="000000"/>
              </a:solidFill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dirty="0"/>
              <a:t>Construction-Lego Knex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dirty="0"/>
              <a:t>Role play- dressing up costumes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dirty="0"/>
              <a:t>Stage-Music speaker and performance zone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dirty="0"/>
              <a:t>Wheelie Zone- Scooters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dirty="0"/>
              <a:t>Active zone- Space hoppers, bats/balls football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dirty="0"/>
              <a:t>Creative Zone-arts and crafts 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GB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4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91709-5F4B-4EE0-8DFF-7526A9CB27D7}"/>
              </a:ext>
            </a:extLst>
          </p:cNvPr>
          <p:cNvSpPr/>
          <p:nvPr/>
        </p:nvSpPr>
        <p:spPr>
          <a:xfrm>
            <a:off x="2479891" y="1149744"/>
            <a:ext cx="74815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+mj-lt"/>
              </a:rPr>
              <a:t>Eyes down for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+mj-lt"/>
              </a:rPr>
              <a:t>Opal Loose Parts Bingo!</a:t>
            </a:r>
          </a:p>
          <a:p>
            <a:pPr algn="ctr"/>
            <a:endParaRPr lang="en-US" sz="4000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+mj-lt"/>
              </a:rPr>
              <a:t>Each class will be taking part in a whole school OPAL bingo</a:t>
            </a:r>
            <a:endParaRPr lang="en-GB" sz="2400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74D3CE-A948-4868-90B7-520FA4B55C0C}"/>
              </a:ext>
            </a:extLst>
          </p:cNvPr>
          <p:cNvSpPr/>
          <p:nvPr/>
        </p:nvSpPr>
        <p:spPr>
          <a:xfrm>
            <a:off x="3048000" y="3704289"/>
            <a:ext cx="6096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Each class will be given a bingo board with lots of items to collect.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You will work as a team to collect as many items as possible.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The more the better to make our OPAL journey even more fun.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Items are to be given to your class teacher.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The first class to collect all the items will get an extra 20 minutes of OPAL play during the day.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ED21E7-7DF4-4E0B-B939-D43444E82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023"/>
          <a:stretch/>
        </p:blipFill>
        <p:spPr>
          <a:xfrm>
            <a:off x="4798742" y="2427016"/>
            <a:ext cx="2587590" cy="488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6EFCA9-4EBF-98CA-9941-C3EC471B8423}"/>
              </a:ext>
            </a:extLst>
          </p:cNvPr>
          <p:cNvSpPr txBox="1"/>
          <p:nvPr/>
        </p:nvSpPr>
        <p:spPr>
          <a:xfrm>
            <a:off x="3041074" y="15635"/>
            <a:ext cx="6102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Inform</a:t>
            </a:r>
            <a:endParaRPr lang="en-US" sz="6000" b="1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91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GoodHome Medium Pile Fixed Roller Frame &amp; Sleeve, 1 Piece Set">
            <a:extLst>
              <a:ext uri="{FF2B5EF4-FFF2-40B4-BE49-F238E27FC236}">
                <a16:creationId xmlns:a16="http://schemas.microsoft.com/office/drawing/2014/main" id="{6F46D7B2-F94D-48BB-B3B6-0B22C15A35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0698B2-AFAC-4BE4-95D2-FDF8C3407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02" y="496534"/>
            <a:ext cx="1391277" cy="1366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B21B23-1FE8-4801-956E-9F1DAEC67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3518" y="176470"/>
            <a:ext cx="1391277" cy="1366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3B361-BBFC-42AE-80BE-91F84BEDA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836" y="2972189"/>
            <a:ext cx="1391277" cy="1391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C2ACA1-8F2C-4182-9C5A-C114C76EB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4971" y="1218538"/>
            <a:ext cx="1887439" cy="1887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C73395-6697-419C-9B31-CA2676C81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743" y="2565223"/>
            <a:ext cx="1258168" cy="12354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04227-0FF1-4EFE-9DFF-52E0AFA503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039" y="160953"/>
            <a:ext cx="1266825" cy="962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C22C63-13E6-4E91-923D-A72529B016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3079" y="3040064"/>
            <a:ext cx="1521178" cy="15211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84E557-8C98-4790-B73F-349D10B233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271" y="4427715"/>
            <a:ext cx="1391278" cy="13912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726AC-4C94-494E-990A-8BA89B0EE3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0003" y="0"/>
            <a:ext cx="1366308" cy="1341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13946D-EC4D-4379-897E-A2DDE5D35E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2051" y="4672725"/>
            <a:ext cx="1581150" cy="1552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7CB02B-E405-4871-9821-B6610B811A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62410" y="4820362"/>
            <a:ext cx="1581150" cy="1257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09E10F-F3E2-413B-B914-B1ABC4EE3D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422874">
            <a:off x="8905367" y="4907653"/>
            <a:ext cx="762000" cy="1552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3C0ED7-16C6-426E-9BE3-36F616BF5F6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14183"/>
          <a:stretch>
            <a:fillRect/>
          </a:stretch>
        </p:blipFill>
        <p:spPr>
          <a:xfrm>
            <a:off x="4172371" y="1626725"/>
            <a:ext cx="4152057" cy="42230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F174AB-5431-4012-8937-EFD762CC4A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62142" y="904700"/>
            <a:ext cx="15811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85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185F72-FFB2-425F-A39E-0D865D816340}"/>
              </a:ext>
            </a:extLst>
          </p:cNvPr>
          <p:cNvSpPr txBox="1"/>
          <p:nvPr/>
        </p:nvSpPr>
        <p:spPr>
          <a:xfrm>
            <a:off x="7441510" y="2093334"/>
            <a:ext cx="6334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</a:rPr>
              <a:t>Tyres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9A5A04-E2F5-45A1-BA7C-D110EC9502B3}"/>
              </a:ext>
            </a:extLst>
          </p:cNvPr>
          <p:cNvSpPr txBox="1"/>
          <p:nvPr/>
        </p:nvSpPr>
        <p:spPr>
          <a:xfrm>
            <a:off x="3931682" y="2997470"/>
            <a:ext cx="6334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</a:rPr>
              <a:t>Pallets</a:t>
            </a:r>
          </a:p>
        </p:txBody>
      </p:sp>
      <p:pic>
        <p:nvPicPr>
          <p:cNvPr id="7" name="Picture 6" descr="C:\Users\pupil\AppData\Local\Microsoft\Windows\INetCache\Content.MSO\DB167756.tmp">
            <a:extLst>
              <a:ext uri="{FF2B5EF4-FFF2-40B4-BE49-F238E27FC236}">
                <a16:creationId xmlns:a16="http://schemas.microsoft.com/office/drawing/2014/main" id="{65DFA582-3EA0-4C37-8601-48B792482C3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10" y="3020860"/>
            <a:ext cx="2823541" cy="21377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613292-7CA2-4B73-A7E2-D7160B298325}"/>
              </a:ext>
            </a:extLst>
          </p:cNvPr>
          <p:cNvSpPr txBox="1"/>
          <p:nvPr/>
        </p:nvSpPr>
        <p:spPr>
          <a:xfrm>
            <a:off x="1577009" y="481704"/>
            <a:ext cx="9037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Inform</a:t>
            </a:r>
            <a:endParaRPr lang="en-US" sz="6000" b="1" u="sng" dirty="0">
              <a:solidFill>
                <a:srgbClr val="00B0F0"/>
              </a:solidFill>
            </a:endParaRPr>
          </a:p>
          <a:p>
            <a:pPr algn="ctr"/>
            <a:r>
              <a:rPr lang="en-US" sz="4800" b="1" dirty="0"/>
              <a:t>What will be new?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223FE5-7814-45B4-ACBF-01ACEF7CE95A}"/>
              </a:ext>
            </a:extLst>
          </p:cNvPr>
          <p:cNvSpPr/>
          <p:nvPr/>
        </p:nvSpPr>
        <p:spPr>
          <a:xfrm>
            <a:off x="1114892" y="2619788"/>
            <a:ext cx="38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</a:rPr>
              <a:t>Plastic crates</a:t>
            </a:r>
          </a:p>
        </p:txBody>
      </p:sp>
      <p:pic>
        <p:nvPicPr>
          <p:cNvPr id="1028" name="Picture 4" descr="Maxinest Bale Arm Crate 600x400x199mm – SN190">
            <a:extLst>
              <a:ext uri="{FF2B5EF4-FFF2-40B4-BE49-F238E27FC236}">
                <a16:creationId xmlns:a16="http://schemas.microsoft.com/office/drawing/2014/main" id="{117ED790-7A4B-410F-B838-85366AC6B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37" y="3336696"/>
            <a:ext cx="2220416" cy="22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alletAssociated Pallets">
            <a:extLst>
              <a:ext uri="{FF2B5EF4-FFF2-40B4-BE49-F238E27FC236}">
                <a16:creationId xmlns:a16="http://schemas.microsoft.com/office/drawing/2014/main" id="{D86FBF11-D02C-42AE-A1F4-834AFB1DA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39" y="4589908"/>
            <a:ext cx="1940313" cy="131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2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8CD1A7-7B8E-432C-BA18-A83804BABEFD}"/>
              </a:ext>
            </a:extLst>
          </p:cNvPr>
          <p:cNvSpPr/>
          <p:nvPr/>
        </p:nvSpPr>
        <p:spPr>
          <a:xfrm>
            <a:off x="3701022" y="501134"/>
            <a:ext cx="33057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Innovate</a:t>
            </a:r>
            <a:endParaRPr lang="en-US" sz="6000" b="1" u="sng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E6049-DEA3-1D3C-1437-68CD29D8FF7B}"/>
              </a:ext>
            </a:extLst>
          </p:cNvPr>
          <p:cNvSpPr txBox="1"/>
          <p:nvPr/>
        </p:nvSpPr>
        <p:spPr>
          <a:xfrm>
            <a:off x="-644237" y="2536447"/>
            <a:ext cx="6165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5FCBEF"/>
                </a:solidFill>
              </a:rPr>
              <a:t>How can we use it?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1441E2-798E-1A60-00CA-8C0A6FA65642}"/>
              </a:ext>
            </a:extLst>
          </p:cNvPr>
          <p:cNvSpPr txBox="1"/>
          <p:nvPr/>
        </p:nvSpPr>
        <p:spPr>
          <a:xfrm>
            <a:off x="5742708" y="1890116"/>
            <a:ext cx="6380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5FCBEF"/>
                </a:solidFill>
                <a:latin typeface="Trebuchet MS" panose="020B0603020202020204"/>
              </a:rPr>
              <a:t>How can we not use it?</a:t>
            </a:r>
          </a:p>
        </p:txBody>
      </p:sp>
      <p:graphicFrame>
        <p:nvGraphicFramePr>
          <p:cNvPr id="13" name="TextBox 8">
            <a:extLst>
              <a:ext uri="{FF2B5EF4-FFF2-40B4-BE49-F238E27FC236}">
                <a16:creationId xmlns:a16="http://schemas.microsoft.com/office/drawing/2014/main" id="{328456ED-F512-B4ED-0724-32A76B71BD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1384307"/>
              </p:ext>
            </p:extLst>
          </p:nvPr>
        </p:nvGraphicFramePr>
        <p:xfrm>
          <a:off x="6096000" y="2659557"/>
          <a:ext cx="6102926" cy="304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TextBox 8">
            <a:extLst>
              <a:ext uri="{FF2B5EF4-FFF2-40B4-BE49-F238E27FC236}">
                <a16:creationId xmlns:a16="http://schemas.microsoft.com/office/drawing/2014/main" id="{DE044F53-0674-6753-28F2-54F9D52EE2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1306830"/>
              </p:ext>
            </p:extLst>
          </p:nvPr>
        </p:nvGraphicFramePr>
        <p:xfrm>
          <a:off x="97550" y="3428999"/>
          <a:ext cx="6102926" cy="304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929971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16195</TotalTime>
  <Words>468</Words>
  <Application>Microsoft Office PowerPoint</Application>
  <PresentationFormat>Widescreen</PresentationFormat>
  <Paragraphs>78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Celebrate</dc:title>
  <dc:creator>pupil</dc:creator>
  <cp:lastModifiedBy>Clare Poulson</cp:lastModifiedBy>
  <cp:revision>45</cp:revision>
  <dcterms:created xsi:type="dcterms:W3CDTF">2024-09-06T17:46:39Z</dcterms:created>
  <dcterms:modified xsi:type="dcterms:W3CDTF">2025-09-20T07:44:40Z</dcterms:modified>
</cp:coreProperties>
</file>