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62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07AE84-39B9-48E8-8118-678381B71B5C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A91FE9-827C-4F7F-BFCB-89369CA58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6FC491-7B76-465D-B2B5-2BAA16698C1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1B3FF8-C9F3-4819-9871-9AC1BB1CA56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E5EF7-3EAA-47B7-9845-AAFF6D6446D8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95B8-F1F1-4EF5-AA38-8CE5F1337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E5EF7-3EAA-47B7-9845-AAFF6D6446D8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95B8-F1F1-4EF5-AA38-8CE5F1337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E5EF7-3EAA-47B7-9845-AAFF6D6446D8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95B8-F1F1-4EF5-AA38-8CE5F1337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E5EF7-3EAA-47B7-9845-AAFF6D6446D8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95B8-F1F1-4EF5-AA38-8CE5F1337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E5EF7-3EAA-47B7-9845-AAFF6D6446D8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95B8-F1F1-4EF5-AA38-8CE5F1337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E5EF7-3EAA-47B7-9845-AAFF6D6446D8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95B8-F1F1-4EF5-AA38-8CE5F1337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E5EF7-3EAA-47B7-9845-AAFF6D6446D8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95B8-F1F1-4EF5-AA38-8CE5F1337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E5EF7-3EAA-47B7-9845-AAFF6D6446D8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95B8-F1F1-4EF5-AA38-8CE5F1337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E5EF7-3EAA-47B7-9845-AAFF6D6446D8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95B8-F1F1-4EF5-AA38-8CE5F1337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E5EF7-3EAA-47B7-9845-AAFF6D6446D8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95B8-F1F1-4EF5-AA38-8CE5F1337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E5EF7-3EAA-47B7-9845-AAFF6D6446D8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95B8-F1F1-4EF5-AA38-8CE5F1337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E5EF7-3EAA-47B7-9845-AAFF6D6446D8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395B8-F1F1-4EF5-AA38-8CE5F1337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ttp://www.nationalgallery.org.uk/upload/img/cuyp-maas-dordrecht-storm-NG6405-fm.jpg"/>
          <p:cNvPicPr>
            <a:picLocks noChangeAspect="1" noChangeArrowheads="1"/>
          </p:cNvPicPr>
          <p:nvPr/>
        </p:nvPicPr>
        <p:blipFill>
          <a:blip r:embed="rId3" cstate="print">
            <a:lum bright="34000"/>
          </a:blip>
          <a:srcRect/>
          <a:stretch>
            <a:fillRect/>
          </a:stretch>
        </p:blipFill>
        <p:spPr bwMode="auto">
          <a:xfrm>
            <a:off x="0" y="0"/>
            <a:ext cx="9169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sz="6600" b="1" dirty="0" smtClean="0">
                <a:latin typeface="Arial Black" pitchFamily="34" charset="0"/>
              </a:rPr>
              <a:t>Lesson 5:</a:t>
            </a:r>
            <a:br>
              <a:rPr lang="en-GB" sz="6600" b="1" dirty="0" smtClean="0">
                <a:latin typeface="Arial Black" pitchFamily="34" charset="0"/>
              </a:rPr>
            </a:br>
            <a:r>
              <a:rPr lang="en-GB" sz="6600" b="1" dirty="0" smtClean="0">
                <a:latin typeface="Arial Black" pitchFamily="34" charset="0"/>
              </a:rPr>
              <a:t>Dramatic Impact</a:t>
            </a:r>
            <a:endParaRPr lang="en-US" b="1" u="sng" dirty="0" smtClean="0">
              <a:latin typeface="Arial Black" pitchFamily="34" charset="0"/>
            </a:endParaRPr>
          </a:p>
        </p:txBody>
      </p:sp>
      <p:sp>
        <p:nvSpPr>
          <p:cNvPr id="32772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GB" sz="2400" b="1" u="sng" dirty="0" smtClean="0">
                <a:solidFill>
                  <a:schemeClr val="tx1"/>
                </a:solidFill>
                <a:latin typeface="Arial Black" pitchFamily="34" charset="0"/>
              </a:rPr>
              <a:t>Learning Objective</a:t>
            </a:r>
          </a:p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Arial Black" pitchFamily="34" charset="0"/>
              </a:rPr>
              <a:t>Exploring how to create a powerful impact on the audience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http://t0.gstatic.com/images?q=tbn:ANd9GcTcPFkL9oiP-WDWHP-5KZEBOW4Ah4r94JhWqAXEr8SdyG5V0nNjB3A-1i7aPw"/>
          <p:cNvPicPr>
            <a:picLocks noChangeAspect="1" noChangeArrowheads="1"/>
          </p:cNvPicPr>
          <p:nvPr/>
        </p:nvPicPr>
        <p:blipFill>
          <a:blip r:embed="rId3" cstate="print">
            <a:lum bright="50000"/>
          </a:blip>
          <a:srcRect/>
          <a:stretch>
            <a:fillRect/>
          </a:stretch>
        </p:blipFill>
        <p:spPr bwMode="auto">
          <a:xfrm>
            <a:off x="0" y="0"/>
            <a:ext cx="9264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5" name="Picture 2"/>
          <p:cNvPicPr>
            <a:picLocks noChangeAspect="1" noChangeArrowheads="1"/>
          </p:cNvPicPr>
          <p:nvPr/>
        </p:nvPicPr>
        <p:blipFill>
          <a:blip r:embed="rId4" cstate="print"/>
          <a:srcRect l="16238" t="37032" r="13480" b="19656"/>
          <a:stretch>
            <a:fillRect/>
          </a:stretch>
        </p:blipFill>
        <p:spPr bwMode="auto">
          <a:xfrm>
            <a:off x="323850" y="1700213"/>
            <a:ext cx="8569325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6" name="Picture 4" descr="http://t0.gstatic.com/images?q=tbn:ANd9GcRd7UEIt2c4vwo_-ftOYPNAwApEet59zWUkqYj8KgkRAWasVT1DpBQMO2prmw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-1795778">
            <a:off x="-142875" y="-161925"/>
            <a:ext cx="1265238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7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r>
              <a:rPr lang="en-GB" b="1" u="sng" smtClean="0">
                <a:solidFill>
                  <a:srgbClr val="6600FF"/>
                </a:solidFill>
              </a:rPr>
              <a:t>Power, hierarchy and disruption</a:t>
            </a:r>
            <a:endParaRPr lang="en-US" b="1" u="sng" smtClean="0">
              <a:solidFill>
                <a:srgbClr val="6600FF"/>
              </a:solidFill>
            </a:endParaRPr>
          </a:p>
        </p:txBody>
      </p:sp>
      <p:sp>
        <p:nvSpPr>
          <p:cNvPr id="33798" name="Content Placeholder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GB" sz="2200" i="1" smtClean="0"/>
              <a:t>The Tempest </a:t>
            </a:r>
            <a:r>
              <a:rPr lang="en-GB" sz="2200" smtClean="0"/>
              <a:t>begins with a ship caught up in a sea storm. On the ship</a:t>
            </a:r>
          </a:p>
          <a:p>
            <a:pPr eaLnBrk="1" hangingPunct="1">
              <a:buFont typeface="Arial" charset="0"/>
              <a:buNone/>
            </a:pPr>
            <a:r>
              <a:rPr lang="en-GB" sz="2200" smtClean="0"/>
              <a:t>are the following characters, listed in no particular order:</a:t>
            </a:r>
            <a:endParaRPr lang="en-US" sz="2200" i="1" smtClean="0"/>
          </a:p>
        </p:txBody>
      </p:sp>
      <p:sp>
        <p:nvSpPr>
          <p:cNvPr id="2" name="TextBox 1"/>
          <p:cNvSpPr txBox="1"/>
          <p:nvPr/>
        </p:nvSpPr>
        <p:spPr>
          <a:xfrm>
            <a:off x="611560" y="5301208"/>
            <a:ext cx="82816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On the sheets for this lesson, make notes on how you would present Act 1, Scene 1.</a:t>
            </a:r>
          </a:p>
          <a:p>
            <a:r>
              <a:rPr lang="en-GB" b="1" dirty="0" smtClean="0"/>
              <a:t>Design a stage set for the scene.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77</Words>
  <Application>Microsoft Office PowerPoint</Application>
  <PresentationFormat>On-screen Show (4:3)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Arial Black</vt:lpstr>
      <vt:lpstr>Calibri</vt:lpstr>
      <vt:lpstr>Office Theme</vt:lpstr>
      <vt:lpstr>Lesson 5: Dramatic Impact</vt:lpstr>
      <vt:lpstr>Power, hierarchy and disruption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5: Contrasts</dc:title>
  <dc:creator>Valued Acer Customer</dc:creator>
  <cp:lastModifiedBy>Tina Richardon-Hignett</cp:lastModifiedBy>
  <cp:revision>5</cp:revision>
  <dcterms:created xsi:type="dcterms:W3CDTF">2012-01-24T08:38:14Z</dcterms:created>
  <dcterms:modified xsi:type="dcterms:W3CDTF">2021-07-26T14:38:58Z</dcterms:modified>
</cp:coreProperties>
</file>