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
  </p:notesMasterIdLst>
  <p:sldIdLst>
    <p:sldId id="256" r:id="rId2"/>
    <p:sldId id="260" r:id="rId3"/>
    <p:sldId id="258" r:id="rId4"/>
    <p:sldId id="259" r:id="rId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EC4C7F-76EF-4570-B639-187C6580E8B0}" v="8" dt="2025-05-16T09:43:12.7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39A275-9CD3-416F-BC6E-AFC5A5332D6F}" type="datetimeFigureOut">
              <a:rPr lang="en-GB" smtClean="0"/>
              <a:t>04/06/2025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D2F4F4-6DAC-4B29-B581-101FAB20D644}" type="slidenum">
              <a:rPr lang="en-GB" smtClean="0"/>
              <a:t>‹#›</a:t>
            </a:fld>
            <a:endParaRPr lang="en-GB"/>
          </a:p>
        </p:txBody>
      </p:sp>
    </p:spTree>
    <p:extLst>
      <p:ext uri="{BB962C8B-B14F-4D97-AF65-F5344CB8AC3E}">
        <p14:creationId xmlns:p14="http://schemas.microsoft.com/office/powerpoint/2010/main" val="3174921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83D18C-D75D-4DC8-8623-19E20DF1F452}" type="datetimeFigureOut">
              <a:rPr lang="en-GB" smtClean="0"/>
              <a:t>04/06/2025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C662E7-2666-4818-BBDC-BC03B67F4B61}" type="slidenum">
              <a:rPr lang="en-GB" smtClean="0"/>
              <a:t>‹#›</a:t>
            </a:fld>
            <a:endParaRPr lang="en-GB"/>
          </a:p>
        </p:txBody>
      </p:sp>
    </p:spTree>
    <p:extLst>
      <p:ext uri="{BB962C8B-B14F-4D97-AF65-F5344CB8AC3E}">
        <p14:creationId xmlns:p14="http://schemas.microsoft.com/office/powerpoint/2010/main" val="86928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83D18C-D75D-4DC8-8623-19E20DF1F452}" type="datetimeFigureOut">
              <a:rPr lang="en-GB" smtClean="0"/>
              <a:t>04/06/2025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C662E7-2666-4818-BBDC-BC03B67F4B61}" type="slidenum">
              <a:rPr lang="en-GB" smtClean="0"/>
              <a:t>‹#›</a:t>
            </a:fld>
            <a:endParaRPr lang="en-GB"/>
          </a:p>
        </p:txBody>
      </p:sp>
    </p:spTree>
    <p:extLst>
      <p:ext uri="{BB962C8B-B14F-4D97-AF65-F5344CB8AC3E}">
        <p14:creationId xmlns:p14="http://schemas.microsoft.com/office/powerpoint/2010/main" val="1846231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C83D18C-D75D-4DC8-8623-19E20DF1F452}" type="datetimeFigureOut">
              <a:rPr lang="en-GB" smtClean="0"/>
              <a:t>04/06/2025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C662E7-2666-4818-BBDC-BC03B67F4B61}" type="slidenum">
              <a:rPr lang="en-GB" smtClean="0"/>
              <a:t>‹#›</a:t>
            </a:fld>
            <a:endParaRPr lang="en-GB"/>
          </a:p>
        </p:txBody>
      </p:sp>
    </p:spTree>
    <p:extLst>
      <p:ext uri="{BB962C8B-B14F-4D97-AF65-F5344CB8AC3E}">
        <p14:creationId xmlns:p14="http://schemas.microsoft.com/office/powerpoint/2010/main" val="967859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C83D18C-D75D-4DC8-8623-19E20DF1F452}" type="datetimeFigureOut">
              <a:rPr lang="en-GB" smtClean="0"/>
              <a:t>04/06/2025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C662E7-2666-4818-BBDC-BC03B67F4B61}"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923560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83D18C-D75D-4DC8-8623-19E20DF1F452}" type="datetimeFigureOut">
              <a:rPr lang="en-GB" smtClean="0"/>
              <a:t>04/06/2025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C662E7-2666-4818-BBDC-BC03B67F4B61}" type="slidenum">
              <a:rPr lang="en-GB" smtClean="0"/>
              <a:t>‹#›</a:t>
            </a:fld>
            <a:endParaRPr lang="en-GB"/>
          </a:p>
        </p:txBody>
      </p:sp>
    </p:spTree>
    <p:extLst>
      <p:ext uri="{BB962C8B-B14F-4D97-AF65-F5344CB8AC3E}">
        <p14:creationId xmlns:p14="http://schemas.microsoft.com/office/powerpoint/2010/main" val="2469041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C83D18C-D75D-4DC8-8623-19E20DF1F452}" type="datetimeFigureOut">
              <a:rPr lang="en-GB" smtClean="0"/>
              <a:t>04/06/2025</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C662E7-2666-4818-BBDC-BC03B67F4B61}" type="slidenum">
              <a:rPr lang="en-GB" smtClean="0"/>
              <a:t>‹#›</a:t>
            </a:fld>
            <a:endParaRPr lang="en-GB"/>
          </a:p>
        </p:txBody>
      </p:sp>
    </p:spTree>
    <p:extLst>
      <p:ext uri="{BB962C8B-B14F-4D97-AF65-F5344CB8AC3E}">
        <p14:creationId xmlns:p14="http://schemas.microsoft.com/office/powerpoint/2010/main" val="243151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C83D18C-D75D-4DC8-8623-19E20DF1F452}" type="datetimeFigureOut">
              <a:rPr lang="en-GB" smtClean="0"/>
              <a:t>04/06/2025</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C662E7-2666-4818-BBDC-BC03B67F4B61}" type="slidenum">
              <a:rPr lang="en-GB" smtClean="0"/>
              <a:t>‹#›</a:t>
            </a:fld>
            <a:endParaRPr lang="en-GB"/>
          </a:p>
        </p:txBody>
      </p:sp>
    </p:spTree>
    <p:extLst>
      <p:ext uri="{BB962C8B-B14F-4D97-AF65-F5344CB8AC3E}">
        <p14:creationId xmlns:p14="http://schemas.microsoft.com/office/powerpoint/2010/main" val="886578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83D18C-D75D-4DC8-8623-19E20DF1F452}" type="datetimeFigureOut">
              <a:rPr lang="en-GB" smtClean="0"/>
              <a:t>04/06/2025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C662E7-2666-4818-BBDC-BC03B67F4B61}" type="slidenum">
              <a:rPr lang="en-GB" smtClean="0"/>
              <a:t>‹#›</a:t>
            </a:fld>
            <a:endParaRPr lang="en-GB"/>
          </a:p>
        </p:txBody>
      </p:sp>
    </p:spTree>
    <p:extLst>
      <p:ext uri="{BB962C8B-B14F-4D97-AF65-F5344CB8AC3E}">
        <p14:creationId xmlns:p14="http://schemas.microsoft.com/office/powerpoint/2010/main" val="93239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83D18C-D75D-4DC8-8623-19E20DF1F452}" type="datetimeFigureOut">
              <a:rPr lang="en-GB" smtClean="0"/>
              <a:t>04/06/2025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C662E7-2666-4818-BBDC-BC03B67F4B61}" type="slidenum">
              <a:rPr lang="en-GB" smtClean="0"/>
              <a:t>‹#›</a:t>
            </a:fld>
            <a:endParaRPr lang="en-GB"/>
          </a:p>
        </p:txBody>
      </p:sp>
    </p:spTree>
    <p:extLst>
      <p:ext uri="{BB962C8B-B14F-4D97-AF65-F5344CB8AC3E}">
        <p14:creationId xmlns:p14="http://schemas.microsoft.com/office/powerpoint/2010/main" val="3351934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BC83D18C-D75D-4DC8-8623-19E20DF1F452}" type="datetimeFigureOut">
              <a:rPr lang="en-GB" smtClean="0"/>
              <a:t>04/06/2025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C662E7-2666-4818-BBDC-BC03B67F4B61}" type="slidenum">
              <a:rPr lang="en-GB" smtClean="0"/>
              <a:t>‹#›</a:t>
            </a:fld>
            <a:endParaRPr lang="en-GB"/>
          </a:p>
        </p:txBody>
      </p:sp>
    </p:spTree>
    <p:extLst>
      <p:ext uri="{BB962C8B-B14F-4D97-AF65-F5344CB8AC3E}">
        <p14:creationId xmlns:p14="http://schemas.microsoft.com/office/powerpoint/2010/main" val="3355529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83D18C-D75D-4DC8-8623-19E20DF1F452}" type="datetimeFigureOut">
              <a:rPr lang="en-GB" smtClean="0"/>
              <a:t>04/06/2025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C662E7-2666-4818-BBDC-BC03B67F4B61}" type="slidenum">
              <a:rPr lang="en-GB" smtClean="0"/>
              <a:t>‹#›</a:t>
            </a:fld>
            <a:endParaRPr lang="en-GB"/>
          </a:p>
        </p:txBody>
      </p:sp>
    </p:spTree>
    <p:extLst>
      <p:ext uri="{BB962C8B-B14F-4D97-AF65-F5344CB8AC3E}">
        <p14:creationId xmlns:p14="http://schemas.microsoft.com/office/powerpoint/2010/main" val="1691935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83D18C-D75D-4DC8-8623-19E20DF1F452}" type="datetimeFigureOut">
              <a:rPr lang="en-GB" smtClean="0"/>
              <a:t>04/06/2025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C662E7-2666-4818-BBDC-BC03B67F4B61}" type="slidenum">
              <a:rPr lang="en-GB" smtClean="0"/>
              <a:t>‹#›</a:t>
            </a:fld>
            <a:endParaRPr lang="en-GB"/>
          </a:p>
        </p:txBody>
      </p:sp>
    </p:spTree>
    <p:extLst>
      <p:ext uri="{BB962C8B-B14F-4D97-AF65-F5344CB8AC3E}">
        <p14:creationId xmlns:p14="http://schemas.microsoft.com/office/powerpoint/2010/main" val="2588630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83D18C-D75D-4DC8-8623-19E20DF1F452}" type="datetimeFigureOut">
              <a:rPr lang="en-GB" smtClean="0"/>
              <a:t>04/06/2025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FC662E7-2666-4818-BBDC-BC03B67F4B61}" type="slidenum">
              <a:rPr lang="en-GB" smtClean="0"/>
              <a:t>‹#›</a:t>
            </a:fld>
            <a:endParaRPr lang="en-GB"/>
          </a:p>
        </p:txBody>
      </p:sp>
    </p:spTree>
    <p:extLst>
      <p:ext uri="{BB962C8B-B14F-4D97-AF65-F5344CB8AC3E}">
        <p14:creationId xmlns:p14="http://schemas.microsoft.com/office/powerpoint/2010/main" val="790890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BC83D18C-D75D-4DC8-8623-19E20DF1F452}" type="datetimeFigureOut">
              <a:rPr lang="en-GB" smtClean="0"/>
              <a:t>04/06/2025</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BFC662E7-2666-4818-BBDC-BC03B67F4B61}" type="slidenum">
              <a:rPr lang="en-GB" smtClean="0"/>
              <a:t>‹#›</a:t>
            </a:fld>
            <a:endParaRPr lang="en-GB"/>
          </a:p>
        </p:txBody>
      </p:sp>
    </p:spTree>
    <p:extLst>
      <p:ext uri="{BB962C8B-B14F-4D97-AF65-F5344CB8AC3E}">
        <p14:creationId xmlns:p14="http://schemas.microsoft.com/office/powerpoint/2010/main" val="3045869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C83D18C-D75D-4DC8-8623-19E20DF1F452}" type="datetimeFigureOut">
              <a:rPr lang="en-GB" smtClean="0"/>
              <a:t>04/06/2025</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BFC662E7-2666-4818-BBDC-BC03B67F4B61}" type="slidenum">
              <a:rPr lang="en-GB" smtClean="0"/>
              <a:t>‹#›</a:t>
            </a:fld>
            <a:endParaRPr lang="en-GB"/>
          </a:p>
        </p:txBody>
      </p:sp>
    </p:spTree>
    <p:extLst>
      <p:ext uri="{BB962C8B-B14F-4D97-AF65-F5344CB8AC3E}">
        <p14:creationId xmlns:p14="http://schemas.microsoft.com/office/powerpoint/2010/main" val="1857032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BC83D18C-D75D-4DC8-8623-19E20DF1F452}" type="datetimeFigureOut">
              <a:rPr lang="en-GB" smtClean="0"/>
              <a:t>04/06/2025</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BFC662E7-2666-4818-BBDC-BC03B67F4B61}" type="slidenum">
              <a:rPr lang="en-GB" smtClean="0"/>
              <a:t>‹#›</a:t>
            </a:fld>
            <a:endParaRPr lang="en-GB"/>
          </a:p>
        </p:txBody>
      </p:sp>
    </p:spTree>
    <p:extLst>
      <p:ext uri="{BB962C8B-B14F-4D97-AF65-F5344CB8AC3E}">
        <p14:creationId xmlns:p14="http://schemas.microsoft.com/office/powerpoint/2010/main" val="406043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83D18C-D75D-4DC8-8623-19E20DF1F452}" type="datetimeFigureOut">
              <a:rPr lang="en-GB" smtClean="0"/>
              <a:t>04/06/2025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C662E7-2666-4818-BBDC-BC03B67F4B61}" type="slidenum">
              <a:rPr lang="en-GB" smtClean="0"/>
              <a:t>‹#›</a:t>
            </a:fld>
            <a:endParaRPr lang="en-GB"/>
          </a:p>
        </p:txBody>
      </p:sp>
    </p:spTree>
    <p:extLst>
      <p:ext uri="{BB962C8B-B14F-4D97-AF65-F5344CB8AC3E}">
        <p14:creationId xmlns:p14="http://schemas.microsoft.com/office/powerpoint/2010/main" val="2019636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C83D18C-D75D-4DC8-8623-19E20DF1F452}" type="datetimeFigureOut">
              <a:rPr lang="en-GB" smtClean="0"/>
              <a:t>04/06/2025</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BFC662E7-2666-4818-BBDC-BC03B67F4B61}" type="slidenum">
              <a:rPr lang="en-GB" smtClean="0"/>
              <a:t>‹#›</a:t>
            </a:fld>
            <a:endParaRPr lang="en-GB"/>
          </a:p>
        </p:txBody>
      </p:sp>
    </p:spTree>
    <p:extLst>
      <p:ext uri="{BB962C8B-B14F-4D97-AF65-F5344CB8AC3E}">
        <p14:creationId xmlns:p14="http://schemas.microsoft.com/office/powerpoint/2010/main" val="188638338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2.png"/><Relationship Id="rId7" Type="http://schemas.openxmlformats.org/officeDocument/2006/relationships/image" Target="../media/image12.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7.jpeg"/><Relationship Id="rId4" Type="http://schemas.openxmlformats.org/officeDocument/2006/relationships/image" Target="../media/image3.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1948B-7C4B-0376-B262-6BB6417BBDB2}"/>
              </a:ext>
            </a:extLst>
          </p:cNvPr>
          <p:cNvSpPr>
            <a:spLocks noGrp="1"/>
          </p:cNvSpPr>
          <p:nvPr>
            <p:ph type="ctrTitle"/>
          </p:nvPr>
        </p:nvSpPr>
        <p:spPr>
          <a:xfrm>
            <a:off x="217715" y="272143"/>
            <a:ext cx="6140555" cy="1115106"/>
          </a:xfrm>
        </p:spPr>
        <p:txBody>
          <a:bodyPr>
            <a:normAutofit fontScale="90000"/>
          </a:bodyPr>
          <a:lstStyle/>
          <a:p>
            <a:r>
              <a:rPr lang="en-GB" dirty="0" err="1"/>
              <a:t>Trewan</a:t>
            </a:r>
            <a:r>
              <a:rPr lang="en-GB" dirty="0"/>
              <a:t> House </a:t>
            </a:r>
          </a:p>
        </p:txBody>
      </p:sp>
      <p:sp>
        <p:nvSpPr>
          <p:cNvPr id="3" name="Subtitle 2">
            <a:extLst>
              <a:ext uri="{FF2B5EF4-FFF2-40B4-BE49-F238E27FC236}">
                <a16:creationId xmlns:a16="http://schemas.microsoft.com/office/drawing/2014/main" id="{F5699754-C14E-1B79-7D7B-4EAF7EFEF267}"/>
              </a:ext>
            </a:extLst>
          </p:cNvPr>
          <p:cNvSpPr>
            <a:spLocks noGrp="1"/>
          </p:cNvSpPr>
          <p:nvPr>
            <p:ph type="subTitle" idx="1"/>
          </p:nvPr>
        </p:nvSpPr>
        <p:spPr>
          <a:xfrm>
            <a:off x="217715" y="1387249"/>
            <a:ext cx="7395197" cy="1655762"/>
          </a:xfrm>
        </p:spPr>
        <p:txBody>
          <a:bodyPr>
            <a:normAutofit fontScale="77500" lnSpcReduction="20000"/>
          </a:bodyPr>
          <a:lstStyle/>
          <a:p>
            <a:r>
              <a:rPr lang="en-GB" dirty="0"/>
              <a:t>Our plans to make soup did not work as the crops did not take, so instead of them coming to have a bowl of soup with us, we visited the home and shared games and stories with the residents.</a:t>
            </a:r>
          </a:p>
          <a:p>
            <a:r>
              <a:rPr lang="en-GB" dirty="0"/>
              <a:t>Next year, if we have more success, then the residents will share our crops when we make them soup and visit them or invite them to come to school.</a:t>
            </a:r>
          </a:p>
          <a:p>
            <a:endParaRPr lang="en-GB" dirty="0"/>
          </a:p>
        </p:txBody>
      </p:sp>
      <p:pic>
        <p:nvPicPr>
          <p:cNvPr id="4" name="Picture 3" descr="A child and person sitting in chairs&#10;&#10;AI-generated content may be incorrect.">
            <a:extLst>
              <a:ext uri="{FF2B5EF4-FFF2-40B4-BE49-F238E27FC236}">
                <a16:creationId xmlns:a16="http://schemas.microsoft.com/office/drawing/2014/main" id="{31368B1E-3222-3B8D-F435-2E6E5A7C47F5}"/>
              </a:ext>
            </a:extLst>
          </p:cNvPr>
          <p:cNvPicPr>
            <a:picLocks noChangeAspect="1"/>
          </p:cNvPicPr>
          <p:nvPr/>
        </p:nvPicPr>
        <p:blipFill>
          <a:blip r:embed="rId2">
            <a:extLst>
              <a:ext uri="{28A0092B-C50C-407E-A947-70E740481C1C}">
                <a14:useLocalDpi xmlns:a14="http://schemas.microsoft.com/office/drawing/2010/main" val="0"/>
              </a:ext>
            </a:extLst>
          </a:blip>
          <a:srcRect t="14469" r="-2" b="4078"/>
          <a:stretch/>
        </p:blipFill>
        <p:spPr>
          <a:xfrm>
            <a:off x="510552" y="3043011"/>
            <a:ext cx="3440963" cy="3736967"/>
          </a:xfrm>
          <a:prstGeom prst="rect">
            <a:avLst/>
          </a:prstGeom>
        </p:spPr>
      </p:pic>
      <p:pic>
        <p:nvPicPr>
          <p:cNvPr id="5" name="Content Placeholder 4" descr="A person and child sitting at a table&#10;&#10;AI-generated content may be incorrect.">
            <a:extLst>
              <a:ext uri="{FF2B5EF4-FFF2-40B4-BE49-F238E27FC236}">
                <a16:creationId xmlns:a16="http://schemas.microsoft.com/office/drawing/2014/main" id="{14A7A114-9B26-4961-D119-A286299731C2}"/>
              </a:ext>
            </a:extLst>
          </p:cNvPr>
          <p:cNvPicPr>
            <a:picLocks noChangeAspect="1"/>
          </p:cNvPicPr>
          <p:nvPr/>
        </p:nvPicPr>
        <p:blipFill>
          <a:blip r:embed="rId3">
            <a:extLst>
              <a:ext uri="{28A0092B-C50C-407E-A947-70E740481C1C}">
                <a14:useLocalDpi xmlns:a14="http://schemas.microsoft.com/office/drawing/2010/main" val="0"/>
              </a:ext>
            </a:extLst>
          </a:blip>
          <a:srcRect r="-2" b="18547"/>
          <a:stretch/>
        </p:blipFill>
        <p:spPr>
          <a:xfrm>
            <a:off x="4375518" y="3043010"/>
            <a:ext cx="3440963" cy="3736967"/>
          </a:xfrm>
          <a:prstGeom prst="rect">
            <a:avLst/>
          </a:prstGeom>
        </p:spPr>
      </p:pic>
      <p:sp>
        <p:nvSpPr>
          <p:cNvPr id="7" name="TextBox 6">
            <a:extLst>
              <a:ext uri="{FF2B5EF4-FFF2-40B4-BE49-F238E27FC236}">
                <a16:creationId xmlns:a16="http://schemas.microsoft.com/office/drawing/2014/main" id="{F0FA964F-270C-2371-6561-70B23C3A941C}"/>
              </a:ext>
            </a:extLst>
          </p:cNvPr>
          <p:cNvSpPr txBox="1"/>
          <p:nvPr/>
        </p:nvSpPr>
        <p:spPr>
          <a:xfrm>
            <a:off x="8368075" y="1147666"/>
            <a:ext cx="3440963" cy="5632311"/>
          </a:xfrm>
          <a:prstGeom prst="rect">
            <a:avLst/>
          </a:prstGeom>
          <a:noFill/>
        </p:spPr>
        <p:txBody>
          <a:bodyPr wrap="square">
            <a:spAutoFit/>
          </a:bodyPr>
          <a:lstStyle/>
          <a:p>
            <a:r>
              <a:rPr lang="en-GB" dirty="0"/>
              <a:t>Matthew 7:12 - "Do to others as you would have done to yourself" At his general audience on 15th June 22 Pope Francis said, “Elderly people have so much to give us because there is the wisdom of life,” He also urged Christians to bridge the gap between older and younger generations so that the elderly may pass on the “memory of life, the experience of life, the wisdom of life. In the measure that we can help young people and old people connect, there will be more hope for the future of our society,”</a:t>
            </a:r>
          </a:p>
        </p:txBody>
      </p:sp>
    </p:spTree>
    <p:extLst>
      <p:ext uri="{BB962C8B-B14F-4D97-AF65-F5344CB8AC3E}">
        <p14:creationId xmlns:p14="http://schemas.microsoft.com/office/powerpoint/2010/main" val="76378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9680D-8D49-A630-3D68-1467C1F762DE}"/>
              </a:ext>
            </a:extLst>
          </p:cNvPr>
          <p:cNvSpPr>
            <a:spLocks noGrp="1"/>
          </p:cNvSpPr>
          <p:nvPr>
            <p:ph type="title"/>
          </p:nvPr>
        </p:nvSpPr>
        <p:spPr>
          <a:xfrm>
            <a:off x="2787277" y="48350"/>
            <a:ext cx="9404723" cy="1400530"/>
          </a:xfrm>
        </p:spPr>
        <p:txBody>
          <a:bodyPr/>
          <a:lstStyle/>
          <a:p>
            <a:r>
              <a:rPr lang="en-GB" dirty="0"/>
              <a:t>The residents wrote to us too.</a:t>
            </a:r>
          </a:p>
        </p:txBody>
      </p:sp>
      <p:pic>
        <p:nvPicPr>
          <p:cNvPr id="5" name="Content Placeholder 4" descr="A person playing a game with two boys&#10;&#10;AI-generated content may be incorrect.">
            <a:extLst>
              <a:ext uri="{FF2B5EF4-FFF2-40B4-BE49-F238E27FC236}">
                <a16:creationId xmlns:a16="http://schemas.microsoft.com/office/drawing/2014/main" id="{536A1B14-5874-D9AE-2DE3-DB0820398B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5961" y="3651473"/>
            <a:ext cx="2242120" cy="2989493"/>
          </a:xfrm>
        </p:spPr>
      </p:pic>
      <p:pic>
        <p:nvPicPr>
          <p:cNvPr id="7" name="Picture 6" descr="A child sitting at a table with an old person in a vest&#10;&#10;AI-generated content may be incorrect.">
            <a:extLst>
              <a:ext uri="{FF2B5EF4-FFF2-40B4-BE49-F238E27FC236}">
                <a16:creationId xmlns:a16="http://schemas.microsoft.com/office/drawing/2014/main" id="{A7E1700B-42E4-2818-D16F-E8597D8D5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961" y="439507"/>
            <a:ext cx="2242120" cy="2989493"/>
          </a:xfrm>
          <a:prstGeom prst="rect">
            <a:avLst/>
          </a:prstGeom>
        </p:spPr>
      </p:pic>
      <p:pic>
        <p:nvPicPr>
          <p:cNvPr id="4" name="Picture 3" descr="A paper with writing on it&#10;&#10;AI-generated content may be incorrect.">
            <a:extLst>
              <a:ext uri="{FF2B5EF4-FFF2-40B4-BE49-F238E27FC236}">
                <a16:creationId xmlns:a16="http://schemas.microsoft.com/office/drawing/2014/main" id="{92DA0726-7437-AC1D-D790-7CA24128B4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7225575" y="2033201"/>
            <a:ext cx="4846174" cy="3634630"/>
          </a:xfrm>
          <a:prstGeom prst="rect">
            <a:avLst/>
          </a:prstGeom>
        </p:spPr>
      </p:pic>
      <p:pic>
        <p:nvPicPr>
          <p:cNvPr id="10" name="Picture 9" descr="A piece of paper with writing on it&#10;&#10;AI-generated content may be incorrect.">
            <a:extLst>
              <a:ext uri="{FF2B5EF4-FFF2-40B4-BE49-F238E27FC236}">
                <a16:creationId xmlns:a16="http://schemas.microsoft.com/office/drawing/2014/main" id="{A4D7CA0A-1B7A-6C36-A3AF-9061549563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3900" y="1470328"/>
            <a:ext cx="4149054" cy="4803275"/>
          </a:xfrm>
          <a:prstGeom prst="rect">
            <a:avLst/>
          </a:prstGeom>
        </p:spPr>
      </p:pic>
    </p:spTree>
    <p:extLst>
      <p:ext uri="{BB962C8B-B14F-4D97-AF65-F5344CB8AC3E}">
        <p14:creationId xmlns:p14="http://schemas.microsoft.com/office/powerpoint/2010/main" val="3057557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4DDC893-E5EF-4CDE-B040-BA5B53AADD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id="{85F1A06D-D369-4974-8208-56120C5E7A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id="{DAD27A50-88D7-4E2A-8488-F2879768A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18" name="Picture 17">
            <a:extLst>
              <a:ext uri="{FF2B5EF4-FFF2-40B4-BE49-F238E27FC236}">
                <a16:creationId xmlns:a16="http://schemas.microsoft.com/office/drawing/2014/main" id="{A47C6ACD-2325-48C6-B9F3-C21563A05E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a:extLst>
              <a:ext uri="{FF2B5EF4-FFF2-40B4-BE49-F238E27FC236}">
                <a16:creationId xmlns:a16="http://schemas.microsoft.com/office/drawing/2014/main" id="{1081DF83-4F35-4560-87E6-0DE8AAAC33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2" name="Rectangle 21">
            <a:extLst>
              <a:ext uri="{FF2B5EF4-FFF2-40B4-BE49-F238E27FC236}">
                <a16:creationId xmlns:a16="http://schemas.microsoft.com/office/drawing/2014/main" id="{7C704F0F-1CD8-4DC1-AEE9-225958232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7" name="Picture 6" descr="A group of children running on a field&#10;&#10;AI-generated content may be incorrect.">
            <a:extLst>
              <a:ext uri="{FF2B5EF4-FFF2-40B4-BE49-F238E27FC236}">
                <a16:creationId xmlns:a16="http://schemas.microsoft.com/office/drawing/2014/main" id="{61911946-8923-0A09-502B-4B6CDCDE3F02}"/>
              </a:ext>
            </a:extLst>
          </p:cNvPr>
          <p:cNvPicPr>
            <a:picLocks noChangeAspect="1"/>
          </p:cNvPicPr>
          <p:nvPr/>
        </p:nvPicPr>
        <p:blipFill>
          <a:blip r:embed="rId7">
            <a:extLst>
              <a:ext uri="{28A0092B-C50C-407E-A947-70E740481C1C}">
                <a14:useLocalDpi xmlns:a14="http://schemas.microsoft.com/office/drawing/2010/main" val="0"/>
              </a:ext>
            </a:extLst>
          </a:blip>
          <a:srcRect t="1859" b="36376"/>
          <a:stretch/>
        </p:blipFill>
        <p:spPr>
          <a:xfrm>
            <a:off x="1" y="-5"/>
            <a:ext cx="6095999" cy="5020241"/>
          </a:xfrm>
          <a:custGeom>
            <a:avLst/>
            <a:gdLst/>
            <a:ahLst/>
            <a:cxnLst/>
            <a:rect l="l" t="t" r="r" b="b"/>
            <a:pathLst>
              <a:path w="6095999" h="5020241">
                <a:moveTo>
                  <a:pt x="0" y="0"/>
                </a:moveTo>
                <a:lnTo>
                  <a:pt x="6095999" y="0"/>
                </a:lnTo>
                <a:lnTo>
                  <a:pt x="6095999"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pic>
        <p:nvPicPr>
          <p:cNvPr id="5" name="Content Placeholder 4" descr="A group of children in blue shirts&#10;&#10;AI-generated content may be incorrect.">
            <a:extLst>
              <a:ext uri="{FF2B5EF4-FFF2-40B4-BE49-F238E27FC236}">
                <a16:creationId xmlns:a16="http://schemas.microsoft.com/office/drawing/2014/main" id="{1C598BB4-93F4-1CB8-FE38-2DAE7C7ABD9A}"/>
              </a:ext>
            </a:extLst>
          </p:cNvPr>
          <p:cNvPicPr>
            <a:picLocks noGrp="1" noChangeAspect="1"/>
          </p:cNvPicPr>
          <p:nvPr>
            <p:ph idx="1"/>
          </p:nvPr>
        </p:nvPicPr>
        <p:blipFill>
          <a:blip r:embed="rId8">
            <a:extLst>
              <a:ext uri="{28A0092B-C50C-407E-A947-70E740481C1C}">
                <a14:useLocalDpi xmlns:a14="http://schemas.microsoft.com/office/drawing/2010/main" val="0"/>
              </a:ext>
            </a:extLst>
          </a:blip>
          <a:srcRect r="247"/>
          <a:stretch/>
        </p:blipFill>
        <p:spPr>
          <a:xfrm>
            <a:off x="6096000" y="9403"/>
            <a:ext cx="6095696" cy="4583103"/>
          </a:xfrm>
          <a:custGeom>
            <a:avLst/>
            <a:gdLst/>
            <a:ahLst/>
            <a:cxnLst/>
            <a:rect l="l" t="t" r="r" b="b"/>
            <a:pathLst>
              <a:path w="6095696" h="4583103">
                <a:moveTo>
                  <a:pt x="0" y="0"/>
                </a:moveTo>
                <a:lnTo>
                  <a:pt x="6095696" y="0"/>
                </a:lnTo>
                <a:lnTo>
                  <a:pt x="6095696" y="4057991"/>
                </a:lnTo>
                <a:lnTo>
                  <a:pt x="5818946" y="4110187"/>
                </a:lnTo>
                <a:lnTo>
                  <a:pt x="5543413" y="4159931"/>
                </a:lnTo>
                <a:lnTo>
                  <a:pt x="5266662" y="4208624"/>
                </a:lnTo>
                <a:lnTo>
                  <a:pt x="4988691" y="4250310"/>
                </a:lnTo>
                <a:lnTo>
                  <a:pt x="4711940" y="4292347"/>
                </a:lnTo>
                <a:lnTo>
                  <a:pt x="4433969" y="4331582"/>
                </a:lnTo>
                <a:lnTo>
                  <a:pt x="4159656" y="4365211"/>
                </a:lnTo>
                <a:lnTo>
                  <a:pt x="3881685" y="4397089"/>
                </a:lnTo>
                <a:lnTo>
                  <a:pt x="3604934" y="4426165"/>
                </a:lnTo>
                <a:lnTo>
                  <a:pt x="3333059" y="4451387"/>
                </a:lnTo>
                <a:lnTo>
                  <a:pt x="3057527" y="4476609"/>
                </a:lnTo>
                <a:lnTo>
                  <a:pt x="2785652" y="4497628"/>
                </a:lnTo>
                <a:lnTo>
                  <a:pt x="2513777" y="4514092"/>
                </a:lnTo>
                <a:lnTo>
                  <a:pt x="2243122" y="4531258"/>
                </a:lnTo>
                <a:lnTo>
                  <a:pt x="1974904" y="4545620"/>
                </a:lnTo>
                <a:lnTo>
                  <a:pt x="1709125" y="4555779"/>
                </a:lnTo>
                <a:lnTo>
                  <a:pt x="1443346" y="4564537"/>
                </a:lnTo>
                <a:lnTo>
                  <a:pt x="1180006" y="4572944"/>
                </a:lnTo>
                <a:lnTo>
                  <a:pt x="920323" y="4576798"/>
                </a:lnTo>
                <a:lnTo>
                  <a:pt x="660640" y="4581001"/>
                </a:lnTo>
                <a:lnTo>
                  <a:pt x="404614" y="4583103"/>
                </a:lnTo>
                <a:lnTo>
                  <a:pt x="151027" y="4581001"/>
                </a:lnTo>
                <a:lnTo>
                  <a:pt x="0" y="4581001"/>
                </a:lnTo>
                <a:close/>
              </a:path>
            </a:pathLst>
          </a:custGeom>
        </p:spPr>
      </p:pic>
      <p:sp>
        <p:nvSpPr>
          <p:cNvPr id="24"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
        <p:nvSpPr>
          <p:cNvPr id="26" name="Freeform: Shape 25">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E9562B-EA01-FBC0-BE01-9FA46C7D015D}"/>
              </a:ext>
            </a:extLst>
          </p:cNvPr>
          <p:cNvSpPr>
            <a:spLocks noGrp="1"/>
          </p:cNvSpPr>
          <p:nvPr>
            <p:ph type="title"/>
          </p:nvPr>
        </p:nvSpPr>
        <p:spPr>
          <a:xfrm>
            <a:off x="636916" y="4854346"/>
            <a:ext cx="10407602" cy="868026"/>
          </a:xfrm>
        </p:spPr>
        <p:txBody>
          <a:bodyPr vert="horz" lIns="91440" tIns="45720" rIns="91440" bIns="45720" rtlCol="0" anchor="b">
            <a:normAutofit/>
          </a:bodyPr>
          <a:lstStyle/>
          <a:p>
            <a:pPr>
              <a:lnSpc>
                <a:spcPct val="90000"/>
              </a:lnSpc>
            </a:pPr>
            <a:r>
              <a:rPr lang="en-US" sz="3400">
                <a:solidFill>
                  <a:srgbClr val="EBEBEB"/>
                </a:solidFill>
              </a:rPr>
              <a:t>Our school before and after the prayer garden</a:t>
            </a:r>
          </a:p>
        </p:txBody>
      </p:sp>
    </p:spTree>
    <p:extLst>
      <p:ext uri="{BB962C8B-B14F-4D97-AF65-F5344CB8AC3E}">
        <p14:creationId xmlns:p14="http://schemas.microsoft.com/office/powerpoint/2010/main" val="4100404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530DCFF-08F5-434A-A0D5-F3E89407A61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8" name="Picture 17">
            <a:extLst>
              <a:ext uri="{FF2B5EF4-FFF2-40B4-BE49-F238E27FC236}">
                <a16:creationId xmlns:a16="http://schemas.microsoft.com/office/drawing/2014/main" id="{24011A3A-9884-40BF-94F6-0625A0ADD32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0" name="Oval 19">
            <a:extLst>
              <a:ext uri="{FF2B5EF4-FFF2-40B4-BE49-F238E27FC236}">
                <a16:creationId xmlns:a16="http://schemas.microsoft.com/office/drawing/2014/main" id="{D6573690-978D-48A4-8645-0E01F8211B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22" name="Picture 21">
            <a:extLst>
              <a:ext uri="{FF2B5EF4-FFF2-40B4-BE49-F238E27FC236}">
                <a16:creationId xmlns:a16="http://schemas.microsoft.com/office/drawing/2014/main" id="{D4B84446-184D-45CE-9532-48179EAE58C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4" name="Picture 23">
            <a:extLst>
              <a:ext uri="{FF2B5EF4-FFF2-40B4-BE49-F238E27FC236}">
                <a16:creationId xmlns:a16="http://schemas.microsoft.com/office/drawing/2014/main" id="{C9229660-8639-44E7-B486-7436516E6B6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6" name="Rectangle 25">
            <a:extLst>
              <a:ext uri="{FF2B5EF4-FFF2-40B4-BE49-F238E27FC236}">
                <a16:creationId xmlns:a16="http://schemas.microsoft.com/office/drawing/2014/main" id="{858084FA-40DB-44FC-94DA-93AA71CD6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9" name="Picture 8">
            <a:extLst>
              <a:ext uri="{FF2B5EF4-FFF2-40B4-BE49-F238E27FC236}">
                <a16:creationId xmlns:a16="http://schemas.microsoft.com/office/drawing/2014/main" id="{4964CEC1-39A0-9246-DC23-0F3B1C7383C5}"/>
              </a:ext>
            </a:extLst>
          </p:cNvPr>
          <p:cNvPicPr>
            <a:picLocks noChangeAspect="1"/>
          </p:cNvPicPr>
          <p:nvPr/>
        </p:nvPicPr>
        <p:blipFill>
          <a:blip r:embed="rId7">
            <a:extLst>
              <a:ext uri="{28A0092B-C50C-407E-A947-70E740481C1C}">
                <a14:useLocalDpi xmlns:a14="http://schemas.microsoft.com/office/drawing/2010/main" val="0"/>
              </a:ext>
            </a:extLst>
          </a:blip>
          <a:srcRect r="8406" b="-3"/>
          <a:stretch>
            <a:fillRect/>
          </a:stretch>
        </p:blipFill>
        <p:spPr bwMode="auto">
          <a:xfrm flipH="1">
            <a:off x="20" y="10"/>
            <a:ext cx="3048996" cy="4438518"/>
          </a:xfrm>
          <a:custGeom>
            <a:avLst/>
            <a:gdLst/>
            <a:ahLst/>
            <a:cxnLst/>
            <a:rect l="l" t="t" r="r" b="b"/>
            <a:pathLst>
              <a:path w="3049016" h="4438528">
                <a:moveTo>
                  <a:pt x="0" y="0"/>
                </a:moveTo>
                <a:lnTo>
                  <a:pt x="3049016" y="0"/>
                </a:lnTo>
                <a:lnTo>
                  <a:pt x="3049016" y="4438528"/>
                </a:lnTo>
                <a:lnTo>
                  <a:pt x="2670541" y="4405147"/>
                </a:lnTo>
                <a:lnTo>
                  <a:pt x="2302352" y="4369765"/>
                </a:lnTo>
                <a:lnTo>
                  <a:pt x="1960984" y="4331582"/>
                </a:lnTo>
                <a:lnTo>
                  <a:pt x="1640343" y="4294099"/>
                </a:lnTo>
                <a:lnTo>
                  <a:pt x="1345303" y="4256616"/>
                </a:lnTo>
                <a:lnTo>
                  <a:pt x="1074648" y="4221235"/>
                </a:lnTo>
                <a:lnTo>
                  <a:pt x="834471" y="4187605"/>
                </a:lnTo>
                <a:lnTo>
                  <a:pt x="617459" y="4155727"/>
                </a:lnTo>
                <a:lnTo>
                  <a:pt x="434584" y="4129104"/>
                </a:lnTo>
                <a:lnTo>
                  <a:pt x="280968" y="4103881"/>
                </a:lnTo>
                <a:lnTo>
                  <a:pt x="70052" y="4067800"/>
                </a:lnTo>
                <a:lnTo>
                  <a:pt x="0" y="4055859"/>
                </a:lnTo>
                <a:close/>
              </a:path>
            </a:pathLst>
          </a:custGeom>
          <a:noFill/>
        </p:spPr>
      </p:pic>
      <p:pic>
        <p:nvPicPr>
          <p:cNvPr id="11" name="Picture 10">
            <a:extLst>
              <a:ext uri="{FF2B5EF4-FFF2-40B4-BE49-F238E27FC236}">
                <a16:creationId xmlns:a16="http://schemas.microsoft.com/office/drawing/2014/main" id="{53F048A9-94AD-21E2-9F6B-82865E38AC01}"/>
              </a:ext>
            </a:extLst>
          </p:cNvPr>
          <p:cNvPicPr>
            <a:picLocks noChangeAspect="1"/>
          </p:cNvPicPr>
          <p:nvPr/>
        </p:nvPicPr>
        <p:blipFill>
          <a:blip r:embed="rId8">
            <a:extLst>
              <a:ext uri="{28A0092B-C50C-407E-A947-70E740481C1C}">
                <a14:useLocalDpi xmlns:a14="http://schemas.microsoft.com/office/drawing/2010/main" val="0"/>
              </a:ext>
            </a:extLst>
          </a:blip>
          <a:srcRect r="11177"/>
          <a:stretch>
            <a:fillRect/>
          </a:stretch>
        </p:blipFill>
        <p:spPr bwMode="auto">
          <a:xfrm flipH="1">
            <a:off x="3051826" y="10"/>
            <a:ext cx="3050799" cy="4579617"/>
          </a:xfrm>
          <a:custGeom>
            <a:avLst/>
            <a:gdLst/>
            <a:ahLst/>
            <a:cxnLst/>
            <a:rect l="l" t="t" r="r" b="b"/>
            <a:pathLst>
              <a:path w="3044952" h="4579627">
                <a:moveTo>
                  <a:pt x="0" y="0"/>
                </a:moveTo>
                <a:lnTo>
                  <a:pt x="3044952" y="0"/>
                </a:lnTo>
                <a:lnTo>
                  <a:pt x="3044952" y="4579627"/>
                </a:lnTo>
                <a:lnTo>
                  <a:pt x="2865557" y="4579627"/>
                </a:lnTo>
                <a:lnTo>
                  <a:pt x="2698152" y="4576798"/>
                </a:lnTo>
                <a:lnTo>
                  <a:pt x="2454318" y="4570492"/>
                </a:lnTo>
                <a:lnTo>
                  <a:pt x="2212923" y="4564537"/>
                </a:lnTo>
                <a:lnTo>
                  <a:pt x="1976404" y="4557881"/>
                </a:lnTo>
                <a:lnTo>
                  <a:pt x="1741103" y="4547722"/>
                </a:lnTo>
                <a:lnTo>
                  <a:pt x="1509462" y="4536862"/>
                </a:lnTo>
                <a:lnTo>
                  <a:pt x="1282695" y="4527054"/>
                </a:lnTo>
                <a:lnTo>
                  <a:pt x="840137" y="4499379"/>
                </a:lnTo>
                <a:lnTo>
                  <a:pt x="415866" y="4469954"/>
                </a:lnTo>
                <a:lnTo>
                  <a:pt x="8663" y="4439126"/>
                </a:lnTo>
                <a:lnTo>
                  <a:pt x="0" y="4438362"/>
                </a:lnTo>
                <a:close/>
              </a:path>
            </a:pathLst>
          </a:custGeom>
          <a:noFill/>
        </p:spPr>
      </p:pic>
      <p:pic>
        <p:nvPicPr>
          <p:cNvPr id="10" name="Picture 9">
            <a:extLst>
              <a:ext uri="{FF2B5EF4-FFF2-40B4-BE49-F238E27FC236}">
                <a16:creationId xmlns:a16="http://schemas.microsoft.com/office/drawing/2014/main" id="{3B04999C-5B1E-B7A9-3FC3-A300001231C5}"/>
              </a:ext>
            </a:extLst>
          </p:cNvPr>
          <p:cNvPicPr>
            <a:picLocks noChangeAspect="1"/>
          </p:cNvPicPr>
          <p:nvPr/>
        </p:nvPicPr>
        <p:blipFill>
          <a:blip r:embed="rId9">
            <a:extLst>
              <a:ext uri="{28A0092B-C50C-407E-A947-70E740481C1C}">
                <a14:useLocalDpi xmlns:a14="http://schemas.microsoft.com/office/drawing/2010/main" val="0"/>
              </a:ext>
            </a:extLst>
          </a:blip>
          <a:srcRect l="11266"/>
          <a:stretch>
            <a:fillRect/>
          </a:stretch>
        </p:blipFill>
        <p:spPr bwMode="auto">
          <a:xfrm>
            <a:off x="6099590" y="10"/>
            <a:ext cx="3047762" cy="4579617"/>
          </a:xfrm>
          <a:custGeom>
            <a:avLst/>
            <a:gdLst/>
            <a:ahLst/>
            <a:cxnLst/>
            <a:rect l="l" t="t" r="r" b="b"/>
            <a:pathLst>
              <a:path w="3044952" h="4579627">
                <a:moveTo>
                  <a:pt x="0" y="0"/>
                </a:moveTo>
                <a:lnTo>
                  <a:pt x="3044952" y="0"/>
                </a:lnTo>
                <a:lnTo>
                  <a:pt x="3044952" y="4477424"/>
                </a:lnTo>
                <a:lnTo>
                  <a:pt x="2783620" y="4497628"/>
                </a:lnTo>
                <a:lnTo>
                  <a:pt x="2511745" y="4514092"/>
                </a:lnTo>
                <a:lnTo>
                  <a:pt x="2241090" y="4531258"/>
                </a:lnTo>
                <a:lnTo>
                  <a:pt x="1972872" y="4545620"/>
                </a:lnTo>
                <a:lnTo>
                  <a:pt x="1707093" y="4555779"/>
                </a:lnTo>
                <a:lnTo>
                  <a:pt x="1441314" y="4564537"/>
                </a:lnTo>
                <a:lnTo>
                  <a:pt x="1177974" y="4572944"/>
                </a:lnTo>
                <a:lnTo>
                  <a:pt x="918291" y="4576798"/>
                </a:lnTo>
                <a:lnTo>
                  <a:pt x="743501" y="4579627"/>
                </a:lnTo>
                <a:lnTo>
                  <a:pt x="0" y="4579627"/>
                </a:lnTo>
                <a:close/>
              </a:path>
            </a:pathLst>
          </a:custGeom>
          <a:noFill/>
        </p:spPr>
      </p:pic>
      <p:pic>
        <p:nvPicPr>
          <p:cNvPr id="8" name="Content Placeholder 7">
            <a:extLst>
              <a:ext uri="{FF2B5EF4-FFF2-40B4-BE49-F238E27FC236}">
                <a16:creationId xmlns:a16="http://schemas.microsoft.com/office/drawing/2014/main" id="{90120F22-B915-2F39-2A36-D2A9439BA870}"/>
              </a:ext>
            </a:extLst>
          </p:cNvPr>
          <p:cNvPicPr>
            <a:picLocks noGrp="1" noChangeAspect="1"/>
          </p:cNvPicPr>
          <p:nvPr>
            <p:ph idx="1"/>
          </p:nvPr>
        </p:nvPicPr>
        <p:blipFill>
          <a:blip r:embed="rId10" cstate="print">
            <a:extLst>
              <a:ext uri="{28A0092B-C50C-407E-A947-70E740481C1C}">
                <a14:useLocalDpi xmlns:a14="http://schemas.microsoft.com/office/drawing/2010/main" val="0"/>
              </a:ext>
            </a:extLst>
          </a:blip>
          <a:srcRect r="9329" b="2"/>
          <a:stretch>
            <a:fillRect/>
          </a:stretch>
        </p:blipFill>
        <p:spPr bwMode="auto">
          <a:xfrm>
            <a:off x="9147352" y="10"/>
            <a:ext cx="3044648" cy="4477100"/>
          </a:xfrm>
          <a:custGeom>
            <a:avLst/>
            <a:gdLst/>
            <a:ahLst/>
            <a:cxnLst/>
            <a:rect l="l" t="t" r="r" b="b"/>
            <a:pathLst>
              <a:path w="3044648" h="4477110">
                <a:moveTo>
                  <a:pt x="0" y="0"/>
                </a:moveTo>
                <a:lnTo>
                  <a:pt x="3044648" y="0"/>
                </a:lnTo>
                <a:lnTo>
                  <a:pt x="3044648" y="4057991"/>
                </a:lnTo>
                <a:lnTo>
                  <a:pt x="2767898" y="4110187"/>
                </a:lnTo>
                <a:lnTo>
                  <a:pt x="2492365" y="4159931"/>
                </a:lnTo>
                <a:lnTo>
                  <a:pt x="2215614" y="4208624"/>
                </a:lnTo>
                <a:lnTo>
                  <a:pt x="1937643" y="4250310"/>
                </a:lnTo>
                <a:lnTo>
                  <a:pt x="1660892" y="4292347"/>
                </a:lnTo>
                <a:lnTo>
                  <a:pt x="1382921" y="4331582"/>
                </a:lnTo>
                <a:lnTo>
                  <a:pt x="1108608" y="4365211"/>
                </a:lnTo>
                <a:lnTo>
                  <a:pt x="830637" y="4397089"/>
                </a:lnTo>
                <a:lnTo>
                  <a:pt x="553886" y="4426165"/>
                </a:lnTo>
                <a:lnTo>
                  <a:pt x="282011" y="4451387"/>
                </a:lnTo>
                <a:lnTo>
                  <a:pt x="6479" y="4476609"/>
                </a:lnTo>
                <a:lnTo>
                  <a:pt x="0" y="4477110"/>
                </a:lnTo>
                <a:close/>
              </a:path>
            </a:pathLst>
          </a:custGeom>
          <a:noFill/>
        </p:spPr>
      </p:pic>
      <p:sp>
        <p:nvSpPr>
          <p:cNvPr id="28"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0" name="Freeform: Shape 29">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64318A3A-6CBC-E6D4-E154-43F8F7D981A8}"/>
              </a:ext>
            </a:extLst>
          </p:cNvPr>
          <p:cNvSpPr>
            <a:spLocks noGrp="1"/>
          </p:cNvSpPr>
          <p:nvPr>
            <p:ph type="title"/>
          </p:nvPr>
        </p:nvSpPr>
        <p:spPr>
          <a:xfrm>
            <a:off x="636916" y="4854346"/>
            <a:ext cx="11360816" cy="868026"/>
          </a:xfrm>
        </p:spPr>
        <p:txBody>
          <a:bodyPr vert="horz" lIns="91440" tIns="45720" rIns="91440" bIns="45720" rtlCol="0" anchor="b">
            <a:normAutofit/>
          </a:bodyPr>
          <a:lstStyle/>
          <a:p>
            <a:pPr>
              <a:lnSpc>
                <a:spcPct val="90000"/>
              </a:lnSpc>
            </a:pPr>
            <a:r>
              <a:rPr lang="en-US" sz="3700">
                <a:solidFill>
                  <a:srgbClr val="EBEBEB"/>
                </a:solidFill>
              </a:rPr>
              <a:t>Sowing </a:t>
            </a:r>
            <a:r>
              <a:rPr lang="en-US" sz="3700" dirty="0">
                <a:solidFill>
                  <a:srgbClr val="EBEBEB"/>
                </a:solidFill>
              </a:rPr>
              <a:t>the seeds for our wildflower meadow</a:t>
            </a:r>
          </a:p>
        </p:txBody>
      </p:sp>
    </p:spTree>
    <p:extLst>
      <p:ext uri="{BB962C8B-B14F-4D97-AF65-F5344CB8AC3E}">
        <p14:creationId xmlns:p14="http://schemas.microsoft.com/office/powerpoint/2010/main" val="309980441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Template>
  <TotalTime>58</TotalTime>
  <Words>204</Words>
  <Application>Microsoft Office PowerPoint</Application>
  <PresentationFormat>Widescreen</PresentationFormat>
  <Paragraphs>7</Paragraphs>
  <Slides>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Aptos</vt:lpstr>
      <vt:lpstr>Century Gothic</vt:lpstr>
      <vt:lpstr>Wingdings 3</vt:lpstr>
      <vt:lpstr>Ion</vt:lpstr>
      <vt:lpstr>Trewan House </vt:lpstr>
      <vt:lpstr>The residents wrote to us too.</vt:lpstr>
      <vt:lpstr>Our school before and after the prayer garden</vt:lpstr>
      <vt:lpstr>Sowing the seeds for our wildflower meadow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Alison Heston</dc:creator>
  <cp:lastModifiedBy>Alison Heston</cp:lastModifiedBy>
  <cp:revision>3</cp:revision>
  <dcterms:created xsi:type="dcterms:W3CDTF">2025-04-21T12:09:20Z</dcterms:created>
  <dcterms:modified xsi:type="dcterms:W3CDTF">2025-06-04T10:36:52Z</dcterms:modified>
</cp:coreProperties>
</file>