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74" r:id="rId3"/>
    <p:sldId id="30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 custT="1"/>
      <dgm:spPr/>
      <dgm:t>
        <a:bodyPr/>
        <a:lstStyle/>
        <a:p>
          <a:pPr algn="ctr"/>
          <a:r>
            <a:rPr lang="en-US" sz="2700" dirty="0"/>
            <a:t>KS1 playground planters</a:t>
          </a:r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 custT="1"/>
      <dgm:spPr/>
      <dgm:t>
        <a:bodyPr/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Tx/>
            <a:buNone/>
            <a:tabLst/>
            <a:defRPr/>
          </a:pPr>
          <a:r>
            <a:rPr lang="en-US" sz="3200"/>
            <a:t>•Do not take garden tools, digging toys or fairy garden items out of the planters.</a:t>
          </a:r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/>
            <a:t>Don’t throw sand, wood chippings or mud.</a:t>
          </a:r>
          <a:endParaRPr lang="en-US" sz="3200" dirty="0"/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C2171463-3BE1-4B76-9339-27FAD3ABC56A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dirty="0"/>
            <a:t> </a:t>
          </a:r>
        </a:p>
      </dgm:t>
    </dgm:pt>
    <dgm:pt modelId="{74231CBD-61C7-448A-B6D0-58320269F1DE}" type="parTrans" cxnId="{E980B7E9-D501-4276-9FF5-7C77F55BDEEE}">
      <dgm:prSet/>
      <dgm:spPr/>
      <dgm:t>
        <a:bodyPr/>
        <a:lstStyle/>
        <a:p>
          <a:endParaRPr lang="en-GB"/>
        </a:p>
      </dgm:t>
    </dgm:pt>
    <dgm:pt modelId="{C54CA9AF-87AB-4116-94DA-60A6758884EB}" type="sibTrans" cxnId="{E980B7E9-D501-4276-9FF5-7C77F55BDEEE}">
      <dgm:prSet/>
      <dgm:spPr/>
      <dgm:t>
        <a:bodyPr/>
        <a:lstStyle/>
        <a:p>
          <a:endParaRPr lang="en-GB"/>
        </a:p>
      </dgm:t>
    </dgm:pt>
    <dgm:pt modelId="{E1D5D72C-B31B-4EA4-8CF8-A2C602608E16}">
      <dgm:prSet custT="1"/>
      <dgm:spPr/>
      <dgm:t>
        <a:bodyPr/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Tx/>
            <a:buNone/>
            <a:tabLst/>
            <a:defRPr/>
          </a:pPr>
          <a:endParaRPr lang="en-US" sz="3200" dirty="0"/>
        </a:p>
      </dgm:t>
    </dgm:pt>
    <dgm:pt modelId="{C5FB29B2-7DAD-4EB1-8BBC-CA83FDC935FA}" type="parTrans" cxnId="{5646469B-6716-4966-8A6A-A7C37A55BDF2}">
      <dgm:prSet/>
      <dgm:spPr/>
      <dgm:t>
        <a:bodyPr/>
        <a:lstStyle/>
        <a:p>
          <a:endParaRPr lang="en-GB"/>
        </a:p>
      </dgm:t>
    </dgm:pt>
    <dgm:pt modelId="{9D298EF2-C47B-4FE9-B664-90EAFC62B106}" type="sibTrans" cxnId="{5646469B-6716-4966-8A6A-A7C37A55BDF2}">
      <dgm:prSet/>
      <dgm:spPr/>
      <dgm:t>
        <a:bodyPr/>
        <a:lstStyle/>
        <a:p>
          <a:endParaRPr lang="en-GB"/>
        </a:p>
      </dgm:t>
    </dgm:pt>
    <dgm:pt modelId="{4DB82E2E-2395-4B7F-8E2D-F521DB01218F}">
      <dgm:prSet custT="1"/>
      <dgm:spPr/>
      <dgm:t>
        <a:bodyPr/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 dirty="0"/>
            <a:t>Please wash hands </a:t>
          </a:r>
          <a:r>
            <a:rPr lang="en-GB" sz="3200" b="0" i="0" dirty="0"/>
            <a:t>after play.</a:t>
          </a:r>
          <a:endParaRPr lang="en-US" sz="3200" dirty="0"/>
        </a:p>
      </dgm:t>
    </dgm:pt>
    <dgm:pt modelId="{AB3707DB-CD2B-470C-8A0F-1FD02CBC4489}" type="parTrans" cxnId="{1E5CE3CD-58C8-49CD-B446-9D5C13DBEDC9}">
      <dgm:prSet/>
      <dgm:spPr/>
      <dgm:t>
        <a:bodyPr/>
        <a:lstStyle/>
        <a:p>
          <a:endParaRPr lang="en-GB"/>
        </a:p>
      </dgm:t>
    </dgm:pt>
    <dgm:pt modelId="{FAE2F979-9B32-4174-BC46-163A9A9EEF12}" type="sibTrans" cxnId="{1E5CE3CD-58C8-49CD-B446-9D5C13DBEDC9}">
      <dgm:prSet/>
      <dgm:spPr/>
      <dgm:t>
        <a:bodyPr/>
        <a:lstStyle/>
        <a:p>
          <a:endParaRPr lang="en-GB"/>
        </a:p>
      </dgm:t>
    </dgm:pt>
    <dgm:pt modelId="{7A3365C1-83FC-4F4F-BCA8-32DB2C2039CE}">
      <dgm:prSet custT="1"/>
      <dgm:spPr/>
      <dgm:t>
        <a:bodyPr/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/>
            <a:t>Plastic trowels (garden equipment) are used for digging and are </a:t>
          </a:r>
          <a:r>
            <a:rPr lang="en-GB" sz="3200" b="0" i="0"/>
            <a:t>"tools, not toys"</a:t>
          </a:r>
          <a:endParaRPr lang="en-US" sz="320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3200"/>
            <a:t> Share equipment/toys in the planters.</a:t>
          </a:r>
          <a:endParaRPr lang="en-US" sz="3200" dirty="0"/>
        </a:p>
      </dgm:t>
    </dgm:pt>
    <dgm:pt modelId="{29716876-D9E2-410A-AD44-0C0852304568}" type="parTrans" cxnId="{A8BD016D-6DCB-4547-8F47-5C7797B9FA02}">
      <dgm:prSet/>
      <dgm:spPr/>
      <dgm:t>
        <a:bodyPr/>
        <a:lstStyle/>
        <a:p>
          <a:endParaRPr lang="en-GB"/>
        </a:p>
      </dgm:t>
    </dgm:pt>
    <dgm:pt modelId="{80DFD106-75E7-4334-8CD3-5855328BD26F}" type="sibTrans" cxnId="{A8BD016D-6DCB-4547-8F47-5C7797B9FA02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4CFE5024-693D-4420-A32E-6573876F93E7}" type="presOf" srcId="{E1D5D72C-B31B-4EA4-8CF8-A2C602608E16}" destId="{64539474-E16B-4F98-A077-19CA151BB17C}" srcOrd="0" destOrd="3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F4BD5536-9116-4332-967E-664694C99275}" type="presOf" srcId="{4DB82E2E-2395-4B7F-8E2D-F521DB01218F}" destId="{64539474-E16B-4F98-A077-19CA151BB17C}" srcOrd="0" destOrd="2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8318F561-4C41-412F-96DF-3D2A2A4008DC}" type="presOf" srcId="{7A3365C1-83FC-4F4F-BCA8-32DB2C2039CE}" destId="{64539474-E16B-4F98-A077-19CA151BB17C}" srcOrd="0" destOrd="1" presId="urn:microsoft.com/office/officeart/2005/8/layout/vList2"/>
    <dgm:cxn modelId="{A8BD016D-6DCB-4547-8F47-5C7797B9FA02}" srcId="{09D6EDA5-A781-4B92-90D9-56F62A17CB46}" destId="{7A3365C1-83FC-4F4F-BCA8-32DB2C2039CE}" srcOrd="1" destOrd="0" parTransId="{29716876-D9E2-410A-AD44-0C0852304568}" sibTransId="{80DFD106-75E7-4334-8CD3-5855328BD26F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5646469B-6716-4966-8A6A-A7C37A55BDF2}" srcId="{09D6EDA5-A781-4B92-90D9-56F62A17CB46}" destId="{E1D5D72C-B31B-4EA4-8CF8-A2C602608E16}" srcOrd="3" destOrd="0" parTransId="{C5FB29B2-7DAD-4EB1-8BBC-CA83FDC935FA}" sibTransId="{9D298EF2-C47B-4FE9-B664-90EAFC62B106}"/>
    <dgm:cxn modelId="{AFEE28C5-EBC2-4766-A251-01D401FE9A20}" type="presOf" srcId="{C2171463-3BE1-4B76-9339-27FAD3ABC56A}" destId="{64539474-E16B-4F98-A077-19CA151BB17C}" srcOrd="0" destOrd="4" presId="urn:microsoft.com/office/officeart/2005/8/layout/vList2"/>
    <dgm:cxn modelId="{1E5CE3CD-58C8-49CD-B446-9D5C13DBEDC9}" srcId="{09D6EDA5-A781-4B92-90D9-56F62A17CB46}" destId="{4DB82E2E-2395-4B7F-8E2D-F521DB01218F}" srcOrd="2" destOrd="0" parTransId="{AB3707DB-CD2B-470C-8A0F-1FD02CBC4489}" sibTransId="{FAE2F979-9B32-4174-BC46-163A9A9EEF12}"/>
    <dgm:cxn modelId="{E980B7E9-D501-4276-9FF5-7C77F55BDEEE}" srcId="{09D6EDA5-A781-4B92-90D9-56F62A17CB46}" destId="{C2171463-3BE1-4B76-9339-27FAD3ABC56A}" srcOrd="4" destOrd="0" parTransId="{74231CBD-61C7-448A-B6D0-58320269F1DE}" sibTransId="{C54CA9AF-87AB-4116-94DA-60A6758884EB}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4333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KS1 playground planters</a:t>
          </a:r>
        </a:p>
      </dsp:txBody>
      <dsp:txXfrm>
        <a:off x="21156" y="21156"/>
        <a:ext cx="6650501" cy="391078"/>
      </dsp:txXfrm>
    </dsp:sp>
    <dsp:sp modelId="{64539474-E16B-4F98-A077-19CA151BB17C}">
      <dsp:nvSpPr>
        <dsp:cNvPr id="0" name=""/>
        <dsp:cNvSpPr/>
      </dsp:nvSpPr>
      <dsp:spPr>
        <a:xfrm>
          <a:off x="0" y="437525"/>
          <a:ext cx="6692813" cy="43815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40640" rIns="227584" bIns="40640" numCol="1" spcCol="1270" anchor="t" anchorCtr="0">
          <a:noAutofit/>
        </a:bodyPr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Tx/>
            <a:buNone/>
            <a:tabLst/>
            <a:defRPr/>
          </a:pPr>
          <a:r>
            <a:rPr lang="en-US" sz="3200" kern="1200"/>
            <a:t>•Do not take garden tools, digging toys or fairy garden items out of the planters.</a:t>
          </a:r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 kern="1200"/>
            <a:t>Don’t throw sand, wood chippings or mud.</a:t>
          </a:r>
          <a:endParaRPr lang="en-US" sz="3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 kern="1200"/>
            <a:t>Plastic trowels (garden equipment) are used for digging and are </a:t>
          </a:r>
          <a:r>
            <a:rPr lang="en-GB" sz="3200" b="0" i="0" kern="1200"/>
            <a:t>"tools, not toys"</a:t>
          </a:r>
          <a:endParaRPr lang="en-US" sz="3200" kern="120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3200" kern="1200"/>
            <a:t> Share equipment/toys in the planters.</a:t>
          </a:r>
          <a:endParaRPr lang="en-US" sz="3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3200" kern="1200" dirty="0"/>
            <a:t>Please wash hands </a:t>
          </a:r>
          <a:r>
            <a:rPr lang="en-GB" sz="3200" b="0" i="0" kern="1200" dirty="0"/>
            <a:t>after play.</a:t>
          </a:r>
          <a:endParaRPr lang="en-US" sz="3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Tx/>
            <a:buNone/>
            <a:tabLst/>
            <a:defRPr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kern="1200" dirty="0"/>
            <a:t> </a:t>
          </a:r>
        </a:p>
      </dsp:txBody>
      <dsp:txXfrm>
        <a:off x="0" y="437525"/>
        <a:ext cx="6692813" cy="43815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7DEFC-4632-7C3E-404D-234DA548B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BE7375-1547-0FB5-22C3-4C5D935BE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87F88-5218-6392-D2B5-21A5F816E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11669-F0F2-0BD1-6B58-7318D8EE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76C2C-1AC6-2A68-EA54-7CC7C26FF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4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15CDB-2A07-B373-09F3-60C005E88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08353-B1CB-98CE-9FE7-F6CBE6C62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6864D-E093-08E2-3991-B2EE05CB7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BA059-DAE3-C3E8-07D8-4C32ABAAD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3D061-1F61-3D34-D2D9-F5875507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074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CE369-74D5-5FFA-CE6C-914C5B316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8DC7F5-7F05-1355-AADD-B263BA1B0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15116-BE28-C259-F930-2B98FA926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D186D5-1A0D-87ED-4D7B-D1FD486E7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B97EF-905F-1890-7A5D-6C208F34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587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0B21B-A52C-409B-6437-84D65CB2E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FECC3-66DB-95D6-6B9D-CCED8A38EB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02A89F-3D63-9514-82F8-4833319B6D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0F5D33-32AE-9DF3-37A0-D4AB61E58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B4FBF-7EB6-8996-2CD6-3268FC0A0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F7B7C6-7505-89EB-F79F-F5BBC781D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4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465C9-AC4B-68B4-46A9-4D27ED14E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0AF23-E91A-2DAE-4350-3B7AE7DFB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AA38AA-7519-28F2-EC88-4A594DAB8A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C580DD-D847-E575-CCD7-4D1FB589E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3A7107-CA23-6416-F41D-7F1AC81AFE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B3B8BA-443B-FA99-2914-324AF486C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717916-93ED-7243-DECC-D83B7FDD9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1F7B03-839B-B6C7-5A78-2E516A185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57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31A21-C74C-27DB-5AB5-FEC180E6E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AF1B0-ECF2-7761-3969-8E998406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A80329-BEED-531E-BF5B-B1FB0DFD3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4D67F5-CB80-1A6D-B31D-E646BFFC4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1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AD6285-56F8-6634-31DD-B3873B5E0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B704F0-AD21-1BBC-1210-7886A7D0B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6CA27-04C2-887C-2BE5-9357E8DD2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455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26F87-19E1-7C88-FD5E-779ACE6F5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1C5A4-8191-6D0F-51DA-55BB143ED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599F05-49AE-E854-DE98-B140FB9E66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1022C-A615-2CAB-DF51-DBD17CF7C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09CA-FA89-AE99-62CC-23147847A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8EAE2-D234-2BC4-2859-9C94A6A65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361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8062D-1C9C-9ADF-8741-9658B7DB2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096A43-4401-7B5E-1232-E1EDCEB0BA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769467-D7AC-8DA1-E1D6-82E3D2535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F34DFB-1AFD-E6CF-A8D3-6D5B7F007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2DA2EB-2A6E-5AE1-5D15-26486DCC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E9996-4FFE-87B1-8F7D-34A1B71A0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011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F6B2B-7F50-AC0C-1A25-F304A53DA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762E25-CAD3-B1B2-9C07-CDCC8FFFB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27C48-78B3-45B5-1C7C-1868D57FD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DCF6F9-15B2-9D4E-41A5-EBFC035D4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7183D-1CB0-6095-21F2-F87D4582B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532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D263CD-BA9D-16CA-6420-7986597EA6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EE40D0-10C8-5C65-CF37-993F567CB1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12B1D-5ED9-D617-D035-1CD2937F2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F7E42-CDB2-0DC6-1D8E-1A8271CED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AE93E-86D3-301E-9EAB-4E92333E1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87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AD9E25-9940-3FA8-01E7-AD19DC984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539CB-150F-5D71-B46D-96FAADB6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E96EE-94E9-A8C8-5957-0CDA76F6B3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DB9BE4-3A43-4888-9F22-352DE1A548D1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2EF1ED-92F3-E4E3-BCF6-966A471D31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4C8F6-5CE4-5A63-B2E7-543571F3EC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248E86-B0E1-4213-8056-C5579E12DC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21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9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CE42B8-58CB-8F4E-FE83-3D836C460238}"/>
              </a:ext>
            </a:extLst>
          </p:cNvPr>
          <p:cNvSpPr txBox="1"/>
          <p:nvPr/>
        </p:nvSpPr>
        <p:spPr>
          <a:xfrm>
            <a:off x="1581891" y="-710817"/>
            <a:ext cx="9028217" cy="32491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Planters</a:t>
            </a:r>
            <a:endParaRPr lang="en-US" sz="54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35FBE9-5EEB-5C89-0F4B-861DD957C0F5}"/>
              </a:ext>
            </a:extLst>
          </p:cNvPr>
          <p:cNvSpPr txBox="1"/>
          <p:nvPr/>
        </p:nvSpPr>
        <p:spPr>
          <a:xfrm>
            <a:off x="3045502" y="359751"/>
            <a:ext cx="610099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latin typeface="Trebuchet MS" panose="020B0603020202020204"/>
                <a:ea typeface="+mj-ea"/>
                <a:cs typeface="Calibri" panose="020F0502020204030204" pitchFamily="34" charset="0"/>
              </a:rPr>
              <a:t>Inform</a:t>
            </a:r>
            <a:endParaRPr lang="en-GB" sz="6600" dirty="0"/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443A3DD9-A540-4EAB-53E2-FBA613C1CA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161A792-B3AA-15AD-B084-6390D0254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686" y="4361192"/>
            <a:ext cx="1859441" cy="1853345"/>
          </a:xfrm>
          <a:prstGeom prst="rect">
            <a:avLst/>
          </a:prstGeom>
        </p:spPr>
      </p:pic>
      <p:pic>
        <p:nvPicPr>
          <p:cNvPr id="12" name="Picture 4" descr="https://lh7-rt.googleusercontent.com/slidesz/AGV_vUdtnsogQkHGlJNENDonVSyiVeeLWj2F62bjCTIFEGCQUq9sF7WyiW-EypBK6kqNkvvtApn87kFBU06CMzPRa4j-FBma614_97-1ekCDcVUWOtMLa_thW6MZKtrlbDSgNAlb2po7qFCWEbPAIf0urU3joW8dQD_i=s2048?key=o2IaNClaopeaNg4-RmltTQ">
            <a:extLst>
              <a:ext uri="{FF2B5EF4-FFF2-40B4-BE49-F238E27FC236}">
                <a16:creationId xmlns:a16="http://schemas.microsoft.com/office/drawing/2014/main" id="{4AD48CBF-6465-D92A-3A8A-E9E5F9752F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9" t="18087" r="28118" b="7478"/>
          <a:stretch/>
        </p:blipFill>
        <p:spPr bwMode="auto">
          <a:xfrm>
            <a:off x="9449032" y="4524315"/>
            <a:ext cx="1606627" cy="15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510A6A1-9A22-3119-9AEB-410AC503F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946" y="3877052"/>
            <a:ext cx="3491267" cy="224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60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850B9E1-45AB-46AE-B923-A571D258DD68}"/>
              </a:ext>
            </a:extLst>
          </p:cNvPr>
          <p:cNvSpPr txBox="1"/>
          <p:nvPr/>
        </p:nvSpPr>
        <p:spPr>
          <a:xfrm>
            <a:off x="2928730" y="451411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Negotiate</a:t>
            </a:r>
          </a:p>
          <a:p>
            <a:pPr algn="ctr"/>
            <a:endParaRPr lang="en-US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CB40E7-8E0C-40E5-A707-E2001EBF2373}"/>
              </a:ext>
            </a:extLst>
          </p:cNvPr>
          <p:cNvSpPr/>
          <p:nvPr/>
        </p:nvSpPr>
        <p:spPr>
          <a:xfrm>
            <a:off x="546243" y="1420907"/>
            <a:ext cx="1136400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dirty="0">
                <a:solidFill>
                  <a:srgbClr val="000000"/>
                </a:solidFill>
              </a:rPr>
              <a:t>What rules do we need reminders, for </a:t>
            </a:r>
          </a:p>
          <a:p>
            <a:pPr algn="ctr"/>
            <a:r>
              <a:rPr lang="en-GB" sz="4800" b="1" dirty="0">
                <a:solidFill>
                  <a:srgbClr val="000000"/>
                </a:solidFill>
              </a:rPr>
              <a:t> existing or new activities and </a:t>
            </a:r>
          </a:p>
          <a:p>
            <a:pPr algn="ctr"/>
            <a:r>
              <a:rPr lang="en-GB" sz="4800" b="1" dirty="0">
                <a:solidFill>
                  <a:srgbClr val="000000"/>
                </a:solidFill>
              </a:rPr>
              <a:t>equipment?</a:t>
            </a:r>
          </a:p>
        </p:txBody>
      </p:sp>
      <p:pic>
        <p:nvPicPr>
          <p:cNvPr id="2050" name="Picture 2" descr="Question Mark Thought Bubble Stock ...">
            <a:extLst>
              <a:ext uri="{FF2B5EF4-FFF2-40B4-BE49-F238E27FC236}">
                <a16:creationId xmlns:a16="http://schemas.microsoft.com/office/drawing/2014/main" id="{94E8F175-BBA9-49EB-890E-D28AED7B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41" y="3729231"/>
            <a:ext cx="3603970" cy="25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8358DB-4396-0100-A122-27759B9F0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" r="3" b="3"/>
          <a:stretch>
            <a:fillRect/>
          </a:stretch>
        </p:blipFill>
        <p:spPr>
          <a:xfrm>
            <a:off x="7990220" y="3360394"/>
            <a:ext cx="3542525" cy="34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22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9E16E-512F-0267-BB46-AD3815B84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082742-7103-4D97-D6B0-2AB05E3178FE}"/>
              </a:ext>
            </a:extLst>
          </p:cNvPr>
          <p:cNvSpPr txBox="1"/>
          <p:nvPr/>
        </p:nvSpPr>
        <p:spPr>
          <a:xfrm>
            <a:off x="834348" y="-1196324"/>
            <a:ext cx="394948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60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Negotiate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F1D4C61D-DC84-267E-14BB-FDE4868076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6842197"/>
              </p:ext>
            </p:extLst>
          </p:nvPr>
        </p:nvGraphicFramePr>
        <p:xfrm>
          <a:off x="4968286" y="65232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9D97726-B844-CAA5-EBAE-410AFD85C9E5}"/>
              </a:ext>
            </a:extLst>
          </p:cNvPr>
          <p:cNvSpPr txBox="1"/>
          <p:nvPr/>
        </p:nvSpPr>
        <p:spPr>
          <a:xfrm>
            <a:off x="566164" y="4062413"/>
            <a:ext cx="892106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60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75F3BF-A97F-82C8-A536-9FD70CC6F68D}"/>
              </a:ext>
            </a:extLst>
          </p:cNvPr>
          <p:cNvSpPr txBox="1"/>
          <p:nvPr/>
        </p:nvSpPr>
        <p:spPr>
          <a:xfrm>
            <a:off x="-273304" y="4854051"/>
            <a:ext cx="6106884" cy="1523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4400" b="1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4400" b="1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36F672C0-24E3-D8A3-DD26-580FE080B5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71E0E6D3-455F-2892-2090-792FA39B155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18BF1-BBD6-CBCF-89E5-7B10486F7E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5639" y="1095933"/>
            <a:ext cx="2166899" cy="1396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E0D319-8B54-1C35-F293-3AF836EE5A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728" y="4612142"/>
            <a:ext cx="1876425" cy="16954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6BDC64-9D6E-FB93-AFAD-D1630F5863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022452">
            <a:off x="3370588" y="4891897"/>
            <a:ext cx="1476375" cy="1447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DBE1A1-6838-9FCF-55D2-755B6A45DF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24214" y="2889777"/>
            <a:ext cx="2463514" cy="139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98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84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Poulson</dc:creator>
  <cp:lastModifiedBy>Clare Poulson</cp:lastModifiedBy>
  <cp:revision>1</cp:revision>
  <dcterms:created xsi:type="dcterms:W3CDTF">2026-03-08T20:17:02Z</dcterms:created>
  <dcterms:modified xsi:type="dcterms:W3CDTF">2026-03-08T20:19:02Z</dcterms:modified>
</cp:coreProperties>
</file>