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309" r:id="rId3"/>
    <p:sldId id="256" r:id="rId4"/>
    <p:sldId id="305" r:id="rId5"/>
    <p:sldId id="281" r:id="rId6"/>
    <p:sldId id="274" r:id="rId7"/>
    <p:sldId id="288" r:id="rId8"/>
    <p:sldId id="296" r:id="rId9"/>
    <p:sldId id="311" r:id="rId10"/>
    <p:sldId id="312" r:id="rId11"/>
    <p:sldId id="306" r:id="rId12"/>
    <p:sldId id="31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 custT="1"/>
      <dgm:spPr/>
      <dgm:t>
        <a:bodyPr/>
        <a:lstStyle/>
        <a:p>
          <a:r>
            <a:rPr lang="en-GB" sz="2400" dirty="0"/>
            <a:t> </a:t>
          </a:r>
          <a:endParaRPr lang="en-US" sz="2400" dirty="0"/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/>
      <dgm:t>
        <a:bodyPr/>
        <a:lstStyle/>
        <a:p>
          <a:endParaRPr lang="en-US" dirty="0"/>
        </a:p>
      </dgm:t>
    </dgm:pt>
    <dgm:pt modelId="{F5653F41-2D7C-4FDA-B0D2-21F4A2900497}">
      <dgm:prSet/>
      <dgm:spPr/>
      <dgm:t>
        <a:bodyPr/>
        <a:lstStyle/>
        <a:p>
          <a:endParaRPr lang="en-US" dirty="0"/>
        </a:p>
      </dgm:t>
    </dgm:pt>
    <dgm:pt modelId="{EE2823BC-C07D-4351-B582-7B18610E5948}" type="parTrans" cxnId="{368C358E-5EE0-4CBD-B694-E35DD2FCF449}">
      <dgm:prSet/>
      <dgm:spPr/>
      <dgm:t>
        <a:bodyPr/>
        <a:lstStyle/>
        <a:p>
          <a:endParaRPr lang="en-US"/>
        </a:p>
      </dgm:t>
    </dgm:pt>
    <dgm:pt modelId="{D183329D-BFF0-455F-833B-6BDBACA174DA}" type="sibTrans" cxnId="{368C358E-5EE0-4CBD-B694-E35DD2FCF449}">
      <dgm:prSet/>
      <dgm:spPr/>
      <dgm:t>
        <a:bodyPr/>
        <a:lstStyle/>
        <a:p>
          <a:endParaRPr lang="en-US" dirty="0"/>
        </a:p>
      </dgm:t>
    </dgm:pt>
    <dgm:pt modelId="{1EC2DE6A-419E-45F0-A0C6-99F7D080C544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" lastClr="FFFFFF"/>
            </a:solidFill>
            <a:latin typeface="Trebuchet MS" panose="020B0603020202020204"/>
            <a:ea typeface="+mn-ea"/>
            <a:cs typeface="+mn-cs"/>
          </a:endParaRPr>
        </a:p>
      </dgm:t>
    </dgm:pt>
    <dgm:pt modelId="{1CF48C51-5E27-4C43-A2EA-1D3ABC199B63}" type="sibTrans" cxnId="{F854ADBB-1EF5-4823-8D7D-84872A394C6F}">
      <dgm:prSet/>
      <dgm:spPr/>
      <dgm:t>
        <a:bodyPr/>
        <a:lstStyle/>
        <a:p>
          <a:endParaRPr lang="en-GB"/>
        </a:p>
      </dgm:t>
    </dgm:pt>
    <dgm:pt modelId="{0F18F207-1211-452D-A46F-44C785468B7B}" type="parTrans" cxnId="{F854ADBB-1EF5-4823-8D7D-84872A394C6F}">
      <dgm:prSet/>
      <dgm:spPr/>
      <dgm:t>
        <a:bodyPr/>
        <a:lstStyle/>
        <a:p>
          <a:endParaRPr lang="en-GB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D597C28C-A0E9-4050-98D0-81DDC7794BDF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A40CBB58-B804-4C93-997C-5A1CE9F391BE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B5E53D6F-F151-48F6-8FC7-7545D4876044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B13A22FB-D473-43EC-9C5B-EDAEB3E82012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1FA34484-B965-4FA3-9B6B-2A3259BE021D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E0436CDE-816F-4CDA-B8DE-B48847094D6D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48B3A1A5-A0CD-4C20-8D5C-2DC6FBD46B2B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175D2F85-B197-4852-A58D-9F4DD6A16A38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572390E-FBF4-47A5-8FA7-B13BC17B92A1}" type="presOf" srcId="{F5653F41-2D7C-4FDA-B0D2-21F4A2900497}" destId="{A40CBB58-B804-4C93-997C-5A1CE9F391BE}" srcOrd="0" destOrd="0" presId="urn:microsoft.com/office/officeart/2005/8/layout/vProcess5"/>
    <dgm:cxn modelId="{83D18C6B-FDF6-4380-A90D-14C2C91AA8A9}" type="presOf" srcId="{1EC2DE6A-419E-45F0-A0C6-99F7D080C544}" destId="{B5E53D6F-F151-48F6-8FC7-7545D4876044}" srcOrd="0" destOrd="0" presId="urn:microsoft.com/office/officeart/2005/8/layout/vProcess5"/>
    <dgm:cxn modelId="{52D5CB52-D97C-4E61-9254-66DDD233138F}" type="presOf" srcId="{E5A478AC-F796-4851-B50F-37D8D8B1E4D0}" destId="{B13A22FB-D473-43EC-9C5B-EDAEB3E82012}" srcOrd="0" destOrd="0" presId="urn:microsoft.com/office/officeart/2005/8/layout/vProcess5"/>
    <dgm:cxn modelId="{368C358E-5EE0-4CBD-B694-E35DD2FCF449}" srcId="{44C8546D-08FD-42F1-AE37-B8DC55411597}" destId="{F5653F41-2D7C-4FDA-B0D2-21F4A2900497}" srcOrd="1" destOrd="0" parTransId="{EE2823BC-C07D-4351-B582-7B18610E5948}" sibTransId="{D183329D-BFF0-455F-833B-6BDBACA174DA}"/>
    <dgm:cxn modelId="{B7121F98-E354-4FB9-92FA-5FB8943EB1ED}" type="presOf" srcId="{F5653F41-2D7C-4FDA-B0D2-21F4A2900497}" destId="{48B3A1A5-A0CD-4C20-8D5C-2DC6FBD46B2B}" srcOrd="1" destOrd="0" presId="urn:microsoft.com/office/officeart/2005/8/layout/vProcess5"/>
    <dgm:cxn modelId="{D1068E9C-4471-4941-8DC2-A14BC4FC69EE}" type="presOf" srcId="{D183329D-BFF0-455F-833B-6BDBACA174DA}" destId="{1FA34484-B965-4FA3-9B6B-2A3259BE021D}" srcOrd="0" destOrd="0" presId="urn:microsoft.com/office/officeart/2005/8/layout/vProcess5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F854ADBB-1EF5-4823-8D7D-84872A394C6F}" srcId="{44C8546D-08FD-42F1-AE37-B8DC55411597}" destId="{1EC2DE6A-419E-45F0-A0C6-99F7D080C544}" srcOrd="2" destOrd="0" parTransId="{0F18F207-1211-452D-A46F-44C785468B7B}" sibTransId="{1CF48C51-5E27-4C43-A2EA-1D3ABC199B63}"/>
    <dgm:cxn modelId="{082F8EDD-035E-497E-884D-380750C7D594}" type="presOf" srcId="{30255266-2CE8-447B-94CC-D3F34C241D6C}" destId="{D597C28C-A0E9-4050-98D0-81DDC7794BDF}" srcOrd="0" destOrd="0" presId="urn:microsoft.com/office/officeart/2005/8/layout/vProcess5"/>
    <dgm:cxn modelId="{E68314E4-0FDE-4CF4-B9B5-F25D8375B995}" type="presOf" srcId="{30255266-2CE8-447B-94CC-D3F34C241D6C}" destId="{E0436CDE-816F-4CDA-B8DE-B48847094D6D}" srcOrd="1" destOrd="0" presId="urn:microsoft.com/office/officeart/2005/8/layout/vProcess5"/>
    <dgm:cxn modelId="{5FA3CCF5-8A85-437D-B8EA-2668533C27A1}" type="presOf" srcId="{1EC2DE6A-419E-45F0-A0C6-99F7D080C544}" destId="{175D2F85-B197-4852-A58D-9F4DD6A16A38}" srcOrd="1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53D684E2-C368-4B84-BDB7-91442C74C6AC}" type="presParOf" srcId="{D1833619-A96C-419C-B554-E2B783586848}" destId="{D597C28C-A0E9-4050-98D0-81DDC7794BDF}" srcOrd="1" destOrd="0" presId="urn:microsoft.com/office/officeart/2005/8/layout/vProcess5"/>
    <dgm:cxn modelId="{39D7F108-8958-4136-8177-991811A03D0A}" type="presParOf" srcId="{D1833619-A96C-419C-B554-E2B783586848}" destId="{A40CBB58-B804-4C93-997C-5A1CE9F391BE}" srcOrd="2" destOrd="0" presId="urn:microsoft.com/office/officeart/2005/8/layout/vProcess5"/>
    <dgm:cxn modelId="{A5463C57-98CE-4014-ABA8-8609DDC1AF2E}" type="presParOf" srcId="{D1833619-A96C-419C-B554-E2B783586848}" destId="{B5E53D6F-F151-48F6-8FC7-7545D4876044}" srcOrd="3" destOrd="0" presId="urn:microsoft.com/office/officeart/2005/8/layout/vProcess5"/>
    <dgm:cxn modelId="{278F89B1-27B0-4B27-A2BB-27628F9422A2}" type="presParOf" srcId="{D1833619-A96C-419C-B554-E2B783586848}" destId="{B13A22FB-D473-43EC-9C5B-EDAEB3E82012}" srcOrd="4" destOrd="0" presId="urn:microsoft.com/office/officeart/2005/8/layout/vProcess5"/>
    <dgm:cxn modelId="{BD89EEA2-4C92-400E-AE1D-7C3C5F059747}" type="presParOf" srcId="{D1833619-A96C-419C-B554-E2B783586848}" destId="{1FA34484-B965-4FA3-9B6B-2A3259BE021D}" srcOrd="5" destOrd="0" presId="urn:microsoft.com/office/officeart/2005/8/layout/vProcess5"/>
    <dgm:cxn modelId="{8AC82142-39E2-4818-886A-D5D2D13354D1}" type="presParOf" srcId="{D1833619-A96C-419C-B554-E2B783586848}" destId="{E0436CDE-816F-4CDA-B8DE-B48847094D6D}" srcOrd="6" destOrd="0" presId="urn:microsoft.com/office/officeart/2005/8/layout/vProcess5"/>
    <dgm:cxn modelId="{27FFB673-574D-4F00-AFE5-DE02651B0407}" type="presParOf" srcId="{D1833619-A96C-419C-B554-E2B783586848}" destId="{48B3A1A5-A0CD-4C20-8D5C-2DC6FBD46B2B}" srcOrd="7" destOrd="0" presId="urn:microsoft.com/office/officeart/2005/8/layout/vProcess5"/>
    <dgm:cxn modelId="{D0A2DBED-73CE-4D08-BA37-3CDCCF3C4D31}" type="presParOf" srcId="{D1833619-A96C-419C-B554-E2B783586848}" destId="{175D2F85-B197-4852-A58D-9F4DD6A16A3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Please respect equipment</a:t>
          </a:r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>
        <a:xfrm>
          <a:off x="4593324" y="693189"/>
          <a:ext cx="594162" cy="594162"/>
        </a:xfr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17AA8DB5-4AC5-4C04-B12A-A7F2E2A8C632}">
      <dgm:prSet/>
      <dgm:spPr>
        <a:xfrm>
          <a:off x="457719" y="1066445"/>
          <a:ext cx="5187487" cy="914096"/>
        </a:xfr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 Choose, use, put away!</a:t>
          </a:r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4C14CC45-BC20-4B3A-B54B-1953B09C0E02}" type="sibTrans" cxnId="{67456C84-A663-4ABB-A56F-0C16957101F4}">
      <dgm:prSet/>
      <dgm:spPr>
        <a:xfrm>
          <a:off x="5051043" y="1753541"/>
          <a:ext cx="594162" cy="594162"/>
        </a:xfr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FACB38F8-2B0A-427E-8A24-2458BAF7A857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Report any broken equipment to the play team</a:t>
          </a:r>
        </a:p>
      </dgm:t>
    </dgm:pt>
    <dgm:pt modelId="{DBBC32F7-0878-4F9D-AC16-9E9D44F958E3}" type="parTrans" cxnId="{FC50FB8A-8D2D-49DC-AE30-D17A5AD62948}">
      <dgm:prSet/>
      <dgm:spPr/>
      <dgm:t>
        <a:bodyPr/>
        <a:lstStyle/>
        <a:p>
          <a:endParaRPr lang="en-GB"/>
        </a:p>
      </dgm:t>
    </dgm:pt>
    <dgm:pt modelId="{8333BA87-665F-4AB7-99B0-53175429C61E}" type="sibTrans" cxnId="{FC50FB8A-8D2D-49DC-AE30-D17A5AD62948}">
      <dgm:prSet/>
      <dgm:spPr/>
      <dgm:t>
        <a:bodyPr/>
        <a:lstStyle/>
        <a:p>
          <a:endParaRPr lang="en-GB" dirty="0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A1FE9707-3B0E-4CDE-949C-D4C473E223FF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97AD47E0-1B83-452D-8D40-0D4A13D22616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1790BBCB-7CF4-4F4C-8E60-97A19F1457E8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F41FEACE-133D-4078-ACD6-4E76BE727B6C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873D3F16-8051-472B-AC53-65D68C4F402C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1B039ED7-8E44-439B-95A0-17AF053D16E2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F790BB65-60D4-409C-921E-B9BDFDAAFFFB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1CBD7DD6-2E0E-4264-A552-A92F3D99F95E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3DED7127-91C2-46CF-A854-0C9ECA2A2F1F}" type="presOf" srcId="{17AA8DB5-4AC5-4C04-B12A-A7F2E2A8C632}" destId="{F790BB65-60D4-409C-921E-B9BDFDAAFFFB}" srcOrd="1" destOrd="0" presId="urn:microsoft.com/office/officeart/2005/8/layout/vProcess5"/>
    <dgm:cxn modelId="{5C357F43-6B93-4B44-AA08-7993C684AD1D}" type="presOf" srcId="{E5A478AC-F796-4851-B50F-37D8D8B1E4D0}" destId="{F41FEACE-133D-4078-ACD6-4E76BE727B6C}" srcOrd="0" destOrd="0" presId="urn:microsoft.com/office/officeart/2005/8/layout/vProcess5"/>
    <dgm:cxn modelId="{9AB6486A-05B8-41D3-837D-49B7C23F8542}" type="presOf" srcId="{30255266-2CE8-447B-94CC-D3F34C241D6C}" destId="{1B039ED7-8E44-439B-95A0-17AF053D16E2}" srcOrd="1" destOrd="0" presId="urn:microsoft.com/office/officeart/2005/8/layout/vProcess5"/>
    <dgm:cxn modelId="{CF850A53-6DBC-4950-A47A-5846AD2D13C3}" type="presOf" srcId="{FACB38F8-2B0A-427E-8A24-2458BAF7A857}" destId="{1CBD7DD6-2E0E-4264-A552-A92F3D99F95E}" srcOrd="1" destOrd="0" presId="urn:microsoft.com/office/officeart/2005/8/layout/vProcess5"/>
    <dgm:cxn modelId="{6CA20359-492A-4A90-A47A-007DD69248AD}" type="presOf" srcId="{30255266-2CE8-447B-94CC-D3F34C241D6C}" destId="{A1FE9707-3B0E-4CDE-949C-D4C473E223FF}" srcOrd="0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FC50FB8A-8D2D-49DC-AE30-D17A5AD62948}" srcId="{44C8546D-08FD-42F1-AE37-B8DC55411597}" destId="{FACB38F8-2B0A-427E-8A24-2458BAF7A857}" srcOrd="2" destOrd="0" parTransId="{DBBC32F7-0878-4F9D-AC16-9E9D44F958E3}" sibTransId="{8333BA87-665F-4AB7-99B0-53175429C61E}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F96474B4-A405-49B8-8FA0-B34DBB06549A}" type="presOf" srcId="{17AA8DB5-4AC5-4C04-B12A-A7F2E2A8C632}" destId="{97AD47E0-1B83-452D-8D40-0D4A13D22616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B09BFDDD-D569-4E60-8422-217E35052E9C}" type="presOf" srcId="{4C14CC45-BC20-4B3A-B54B-1953B09C0E02}" destId="{873D3F16-8051-472B-AC53-65D68C4F402C}" srcOrd="0" destOrd="0" presId="urn:microsoft.com/office/officeart/2005/8/layout/vProcess5"/>
    <dgm:cxn modelId="{F0263FE9-7128-4A37-A754-8393E4A2595A}" type="presOf" srcId="{FACB38F8-2B0A-427E-8A24-2458BAF7A857}" destId="{1790BBCB-7CF4-4F4C-8E60-97A19F1457E8}" srcOrd="0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F4A4797B-11F4-417C-A8C2-C34D07DE5A21}" type="presParOf" srcId="{D1833619-A96C-419C-B554-E2B783586848}" destId="{A1FE9707-3B0E-4CDE-949C-D4C473E223FF}" srcOrd="1" destOrd="0" presId="urn:microsoft.com/office/officeart/2005/8/layout/vProcess5"/>
    <dgm:cxn modelId="{77035DB0-2FD3-425F-8A15-BAC83EEF9CAF}" type="presParOf" srcId="{D1833619-A96C-419C-B554-E2B783586848}" destId="{97AD47E0-1B83-452D-8D40-0D4A13D22616}" srcOrd="2" destOrd="0" presId="urn:microsoft.com/office/officeart/2005/8/layout/vProcess5"/>
    <dgm:cxn modelId="{A14CF6C7-97A1-4116-A75B-D08C36307654}" type="presParOf" srcId="{D1833619-A96C-419C-B554-E2B783586848}" destId="{1790BBCB-7CF4-4F4C-8E60-97A19F1457E8}" srcOrd="3" destOrd="0" presId="urn:microsoft.com/office/officeart/2005/8/layout/vProcess5"/>
    <dgm:cxn modelId="{34B191FC-C2E0-4009-9394-1507FE8FA3E8}" type="presParOf" srcId="{D1833619-A96C-419C-B554-E2B783586848}" destId="{F41FEACE-133D-4078-ACD6-4E76BE727B6C}" srcOrd="4" destOrd="0" presId="urn:microsoft.com/office/officeart/2005/8/layout/vProcess5"/>
    <dgm:cxn modelId="{5A9FF3E6-1138-426C-9CF4-CFD421CC1C85}" type="presParOf" srcId="{D1833619-A96C-419C-B554-E2B783586848}" destId="{873D3F16-8051-472B-AC53-65D68C4F402C}" srcOrd="5" destOrd="0" presId="urn:microsoft.com/office/officeart/2005/8/layout/vProcess5"/>
    <dgm:cxn modelId="{917BCB9A-CE59-40AC-80CB-588F4C66FDE5}" type="presParOf" srcId="{D1833619-A96C-419C-B554-E2B783586848}" destId="{1B039ED7-8E44-439B-95A0-17AF053D16E2}" srcOrd="6" destOrd="0" presId="urn:microsoft.com/office/officeart/2005/8/layout/vProcess5"/>
    <dgm:cxn modelId="{F900965F-D36F-4DA2-989B-53A375581CC5}" type="presParOf" srcId="{D1833619-A96C-419C-B554-E2B783586848}" destId="{F790BB65-60D4-409C-921E-B9BDFDAAFFFB}" srcOrd="7" destOrd="0" presId="urn:microsoft.com/office/officeart/2005/8/layout/vProcess5"/>
    <dgm:cxn modelId="{3D5E24A9-E82B-4877-B369-197B7E64D829}" type="presParOf" srcId="{D1833619-A96C-419C-B554-E2B783586848}" destId="{1CBD7DD6-2E0E-4264-A552-A92F3D99F95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 custT="1"/>
      <dgm:spPr/>
      <dgm:t>
        <a:bodyPr/>
        <a:lstStyle/>
        <a:p>
          <a:pPr algn="ctr"/>
          <a:r>
            <a:rPr lang="en-US" sz="2700" dirty="0"/>
            <a:t>Water Wall </a:t>
          </a:r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2300" dirty="0"/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C2171463-3BE1-4B76-9339-27FAD3ABC56A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200" dirty="0"/>
            <a:t> </a:t>
          </a:r>
        </a:p>
      </dgm:t>
    </dgm:pt>
    <dgm:pt modelId="{74231CBD-61C7-448A-B6D0-58320269F1DE}" type="parTrans" cxnId="{E980B7E9-D501-4276-9FF5-7C77F55BDEEE}">
      <dgm:prSet/>
      <dgm:spPr/>
      <dgm:t>
        <a:bodyPr/>
        <a:lstStyle/>
        <a:p>
          <a:endParaRPr lang="en-GB"/>
        </a:p>
      </dgm:t>
    </dgm:pt>
    <dgm:pt modelId="{C54CA9AF-87AB-4116-94DA-60A6758884EB}" type="sibTrans" cxnId="{E980B7E9-D501-4276-9FF5-7C77F55BDEEE}">
      <dgm:prSet/>
      <dgm:spPr/>
      <dgm:t>
        <a:bodyPr/>
        <a:lstStyle/>
        <a:p>
          <a:endParaRPr lang="en-GB"/>
        </a:p>
      </dgm:t>
    </dgm:pt>
    <dgm:pt modelId="{A44D1A92-5ADA-410E-8970-C945E9427ACD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dirty="0"/>
        </a:p>
      </dgm:t>
    </dgm:pt>
    <dgm:pt modelId="{3A172B24-CBCD-4158-9732-B73A1DD255B1}" type="parTrans" cxnId="{0F29A4DC-E411-4135-84BB-1AB7A240A02D}">
      <dgm:prSet/>
      <dgm:spPr/>
      <dgm:t>
        <a:bodyPr/>
        <a:lstStyle/>
        <a:p>
          <a:endParaRPr lang="en-GB"/>
        </a:p>
      </dgm:t>
    </dgm:pt>
    <dgm:pt modelId="{53515AA4-A766-4B02-90BD-0566E88C24F6}" type="sibTrans" cxnId="{0F29A4DC-E411-4135-84BB-1AB7A240A02D}">
      <dgm:prSet/>
      <dgm:spPr/>
      <dgm:t>
        <a:bodyPr/>
        <a:lstStyle/>
        <a:p>
          <a:endParaRPr lang="en-GB"/>
        </a:p>
      </dgm:t>
    </dgm:pt>
    <dgm:pt modelId="{1CC316EC-9F2E-473C-B3D0-C59B6BD48E1B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dirty="0"/>
        </a:p>
      </dgm:t>
    </dgm:pt>
    <dgm:pt modelId="{5D47053C-A635-46F8-8D24-D663E48940A0}" type="parTrans" cxnId="{40051CDE-AC5A-4491-9F68-0970F7A87E57}">
      <dgm:prSet/>
      <dgm:spPr/>
      <dgm:t>
        <a:bodyPr/>
        <a:lstStyle/>
        <a:p>
          <a:endParaRPr lang="en-GB"/>
        </a:p>
      </dgm:t>
    </dgm:pt>
    <dgm:pt modelId="{98F19580-84FC-4F49-A35D-EA5360EB2000}" type="sibTrans" cxnId="{40051CDE-AC5A-4491-9F68-0970F7A87E57}">
      <dgm:prSet/>
      <dgm:spPr/>
      <dgm:t>
        <a:bodyPr/>
        <a:lstStyle/>
        <a:p>
          <a:endParaRPr lang="en-GB"/>
        </a:p>
      </dgm:t>
    </dgm:pt>
    <dgm:pt modelId="{5AA54C8E-26E8-4308-BB64-4EAE23BC5D45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dirty="0"/>
        </a:p>
      </dgm:t>
    </dgm:pt>
    <dgm:pt modelId="{796BB269-9C1D-49E6-B1D3-7592472C2DD2}" type="parTrans" cxnId="{B44EFE86-7C3D-4ECB-ACA4-A178E7048706}">
      <dgm:prSet/>
      <dgm:spPr/>
      <dgm:t>
        <a:bodyPr/>
        <a:lstStyle/>
        <a:p>
          <a:endParaRPr lang="en-GB"/>
        </a:p>
      </dgm:t>
    </dgm:pt>
    <dgm:pt modelId="{1854F948-69B8-4032-BECD-5AB5006141A7}" type="sibTrans" cxnId="{B44EFE86-7C3D-4ECB-ACA4-A178E7048706}">
      <dgm:prSet/>
      <dgm:spPr/>
      <dgm:t>
        <a:bodyPr/>
        <a:lstStyle/>
        <a:p>
          <a:endParaRPr lang="en-GB"/>
        </a:p>
      </dgm:t>
    </dgm:pt>
    <dgm:pt modelId="{C7FC2C38-3BD8-4BB8-B7F6-1B385D7EBF74}">
      <dgm:prSet custT="1"/>
      <dgm:spPr/>
      <dgm:t>
        <a:bodyPr/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dirty="0"/>
        </a:p>
      </dgm:t>
    </dgm:pt>
    <dgm:pt modelId="{5FBDCF7F-10D0-4A7E-AD40-6798988954CB}" type="parTrans" cxnId="{56CE3C38-2E8B-4DF4-9AF9-A3430CA7DB53}">
      <dgm:prSet/>
      <dgm:spPr/>
      <dgm:t>
        <a:bodyPr/>
        <a:lstStyle/>
        <a:p>
          <a:endParaRPr lang="en-GB"/>
        </a:p>
      </dgm:t>
    </dgm:pt>
    <dgm:pt modelId="{D1ACB112-B70E-4F3C-821F-E7CBCB9CA624}" type="sibTrans" cxnId="{56CE3C38-2E8B-4DF4-9AF9-A3430CA7DB53}">
      <dgm:prSet/>
      <dgm:spPr/>
      <dgm:t>
        <a:bodyPr/>
        <a:lstStyle/>
        <a:p>
          <a:endParaRPr lang="en-GB"/>
        </a:p>
      </dgm:t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Y="-26518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E9BE61E-1F26-45C3-BF6E-B7A6C5CCF462}" type="presOf" srcId="{5AA54C8E-26E8-4308-BB64-4EAE23BC5D45}" destId="{64539474-E16B-4F98-A077-19CA151BB17C}" srcOrd="0" destOrd="2" presId="urn:microsoft.com/office/officeart/2005/8/layout/vList2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56CE3C38-2E8B-4DF4-9AF9-A3430CA7DB53}" srcId="{09D6EDA5-A781-4B92-90D9-56F62A17CB46}" destId="{C7FC2C38-3BD8-4BB8-B7F6-1B385D7EBF74}" srcOrd="1" destOrd="0" parTransId="{5FBDCF7F-10D0-4A7E-AD40-6798988954CB}" sibTransId="{D1ACB112-B70E-4F3C-821F-E7CBCB9CA624}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F8187B66-827C-4132-AAD6-CD45B4B93D54}" type="presOf" srcId="{C7FC2C38-3BD8-4BB8-B7F6-1B385D7EBF74}" destId="{64539474-E16B-4F98-A077-19CA151BB17C}" srcOrd="0" destOrd="1" presId="urn:microsoft.com/office/officeart/2005/8/layout/vList2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AE081278-6033-40FF-8575-902D021EC8C1}" type="presOf" srcId="{A44D1A92-5ADA-410E-8970-C945E9427ACD}" destId="{64539474-E16B-4F98-A077-19CA151BB17C}" srcOrd="0" destOrd="4" presId="urn:microsoft.com/office/officeart/2005/8/layout/vList2"/>
    <dgm:cxn modelId="{44763F86-337F-4C05-9896-4EC05AFC8C9D}" type="presOf" srcId="{1CC316EC-9F2E-473C-B3D0-C59B6BD48E1B}" destId="{64539474-E16B-4F98-A077-19CA151BB17C}" srcOrd="0" destOrd="3" presId="urn:microsoft.com/office/officeart/2005/8/layout/vList2"/>
    <dgm:cxn modelId="{B44EFE86-7C3D-4ECB-ACA4-A178E7048706}" srcId="{09D6EDA5-A781-4B92-90D9-56F62A17CB46}" destId="{5AA54C8E-26E8-4308-BB64-4EAE23BC5D45}" srcOrd="2" destOrd="0" parTransId="{796BB269-9C1D-49E6-B1D3-7592472C2DD2}" sibTransId="{1854F948-69B8-4032-BECD-5AB5006141A7}"/>
    <dgm:cxn modelId="{AFEE28C5-EBC2-4766-A251-01D401FE9A20}" type="presOf" srcId="{C2171463-3BE1-4B76-9339-27FAD3ABC56A}" destId="{64539474-E16B-4F98-A077-19CA151BB17C}" srcOrd="0" destOrd="5" presId="urn:microsoft.com/office/officeart/2005/8/layout/vList2"/>
    <dgm:cxn modelId="{0F29A4DC-E411-4135-84BB-1AB7A240A02D}" srcId="{09D6EDA5-A781-4B92-90D9-56F62A17CB46}" destId="{A44D1A92-5ADA-410E-8970-C945E9427ACD}" srcOrd="4" destOrd="0" parTransId="{3A172B24-CBCD-4158-9732-B73A1DD255B1}" sibTransId="{53515AA4-A766-4B02-90BD-0566E88C24F6}"/>
    <dgm:cxn modelId="{40051CDE-AC5A-4491-9F68-0970F7A87E57}" srcId="{09D6EDA5-A781-4B92-90D9-56F62A17CB46}" destId="{1CC316EC-9F2E-473C-B3D0-C59B6BD48E1B}" srcOrd="3" destOrd="0" parTransId="{5D47053C-A635-46F8-8D24-D663E48940A0}" sibTransId="{98F19580-84FC-4F49-A35D-EA5360EB2000}"/>
    <dgm:cxn modelId="{E980B7E9-D501-4276-9FF5-7C77F55BDEEE}" srcId="{09D6EDA5-A781-4B92-90D9-56F62A17CB46}" destId="{C2171463-3BE1-4B76-9339-27FAD3ABC56A}" srcOrd="5" destOrd="0" parTransId="{74231CBD-61C7-448A-B6D0-58320269F1DE}" sibTransId="{C54CA9AF-87AB-4116-94DA-60A6758884EB}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 custT="1"/>
      <dgm:spPr/>
      <dgm:t>
        <a:bodyPr/>
        <a:lstStyle/>
        <a:p>
          <a:pPr algn="ctr"/>
          <a:r>
            <a:rPr lang="en-US" sz="3200" dirty="0"/>
            <a:t>Loose parts</a:t>
          </a:r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400" dirty="0"/>
            <a:t> </a:t>
          </a:r>
          <a:r>
            <a:rPr lang="en-US" sz="2200" b="1" dirty="0"/>
            <a:t>Pallets-</a:t>
          </a:r>
          <a:r>
            <a:rPr lang="en-US" sz="2200" dirty="0"/>
            <a:t> to move 4 KS1 Children at either end and 2 KS2 children. </a:t>
          </a:r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C2171463-3BE1-4B76-9339-27FAD3ABC56A}">
      <dgm:prSet custT="1"/>
      <dgm:spPr/>
      <dgm:t>
        <a:bodyPr/>
        <a:lstStyle/>
        <a:p>
          <a:pPr marL="285750" lvl="1" indent="0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200" dirty="0"/>
            <a:t> </a:t>
          </a:r>
        </a:p>
      </dgm:t>
    </dgm:pt>
    <dgm:pt modelId="{74231CBD-61C7-448A-B6D0-58320269F1DE}" type="parTrans" cxnId="{E980B7E9-D501-4276-9FF5-7C77F55BDEEE}">
      <dgm:prSet/>
      <dgm:spPr/>
      <dgm:t>
        <a:bodyPr/>
        <a:lstStyle/>
        <a:p>
          <a:endParaRPr lang="en-GB"/>
        </a:p>
      </dgm:t>
    </dgm:pt>
    <dgm:pt modelId="{C54CA9AF-87AB-4116-94DA-60A6758884EB}" type="sibTrans" cxnId="{E980B7E9-D501-4276-9FF5-7C77F55BDEEE}">
      <dgm:prSet/>
      <dgm:spPr/>
      <dgm:t>
        <a:bodyPr/>
        <a:lstStyle/>
        <a:p>
          <a:endParaRPr lang="en-GB"/>
        </a:p>
      </dgm:t>
    </dgm:pt>
    <dgm:pt modelId="{A44D1A92-5ADA-410E-8970-C945E9427ACD}">
      <dgm:prSet custT="1"/>
      <dgm:spPr/>
      <dgm:t>
        <a:bodyPr/>
        <a:lstStyle/>
        <a:p>
          <a:pPr marL="285750" lvl="1" indent="0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dirty="0"/>
        </a:p>
      </dgm:t>
    </dgm:pt>
    <dgm:pt modelId="{3A172B24-CBCD-4158-9732-B73A1DD255B1}" type="parTrans" cxnId="{0F29A4DC-E411-4135-84BB-1AB7A240A02D}">
      <dgm:prSet/>
      <dgm:spPr/>
      <dgm:t>
        <a:bodyPr/>
        <a:lstStyle/>
        <a:p>
          <a:endParaRPr lang="en-GB"/>
        </a:p>
      </dgm:t>
    </dgm:pt>
    <dgm:pt modelId="{53515AA4-A766-4B02-90BD-0566E88C24F6}" type="sibTrans" cxnId="{0F29A4DC-E411-4135-84BB-1AB7A240A02D}">
      <dgm:prSet/>
      <dgm:spPr/>
      <dgm:t>
        <a:bodyPr/>
        <a:lstStyle/>
        <a:p>
          <a:endParaRPr lang="en-GB"/>
        </a:p>
      </dgm:t>
    </dgm:pt>
    <dgm:pt modelId="{1CC316EC-9F2E-473C-B3D0-C59B6BD48E1B}">
      <dgm:prSet custT="1"/>
      <dgm:spPr/>
      <dgm:t>
        <a:bodyPr/>
        <a:lstStyle/>
        <a:p>
          <a:pPr marL="285750" lvl="1" indent="0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2200" dirty="0"/>
        </a:p>
      </dgm:t>
    </dgm:pt>
    <dgm:pt modelId="{5D47053C-A635-46F8-8D24-D663E48940A0}" type="parTrans" cxnId="{40051CDE-AC5A-4491-9F68-0970F7A87E57}">
      <dgm:prSet/>
      <dgm:spPr/>
      <dgm:t>
        <a:bodyPr/>
        <a:lstStyle/>
        <a:p>
          <a:endParaRPr lang="en-GB"/>
        </a:p>
      </dgm:t>
    </dgm:pt>
    <dgm:pt modelId="{98F19580-84FC-4F49-A35D-EA5360EB2000}" type="sibTrans" cxnId="{40051CDE-AC5A-4491-9F68-0970F7A87E57}">
      <dgm:prSet/>
      <dgm:spPr/>
      <dgm:t>
        <a:bodyPr/>
        <a:lstStyle/>
        <a:p>
          <a:endParaRPr lang="en-GB"/>
        </a:p>
      </dgm:t>
    </dgm:pt>
    <dgm:pt modelId="{6D1D0D0B-6F72-4FB2-A338-F71664AFCCCA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200" b="1" dirty="0"/>
            <a:t>Tyres- </a:t>
          </a:r>
          <a:r>
            <a:rPr lang="en-GB" sz="2200" dirty="0"/>
            <a:t>safe heights for stacking/ climbing in tyres ‘up to the waist height’.</a:t>
          </a:r>
          <a:endParaRPr lang="en-US" sz="2200" dirty="0"/>
        </a:p>
      </dgm:t>
    </dgm:pt>
    <dgm:pt modelId="{C4840C4F-E5AB-4D28-8594-04F9CF556E41}" type="parTrans" cxnId="{D0156982-3A0B-47F8-B60C-AB619092F5CE}">
      <dgm:prSet/>
      <dgm:spPr/>
      <dgm:t>
        <a:bodyPr/>
        <a:lstStyle/>
        <a:p>
          <a:endParaRPr lang="en-GB"/>
        </a:p>
      </dgm:t>
    </dgm:pt>
    <dgm:pt modelId="{C5C0200B-813F-4FE1-8CFA-C9A231B6C27B}" type="sibTrans" cxnId="{D0156982-3A0B-47F8-B60C-AB619092F5CE}">
      <dgm:prSet/>
      <dgm:spPr/>
      <dgm:t>
        <a:bodyPr/>
        <a:lstStyle/>
        <a:p>
          <a:endParaRPr lang="en-GB"/>
        </a:p>
      </dgm:t>
    </dgm:pt>
    <dgm:pt modelId="{913F1294-1E11-4E8F-8738-AE601BF1C84C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None/>
            <a:tabLst/>
            <a:defRPr/>
          </a:pPr>
          <a:endParaRPr lang="en-US" sz="2200" dirty="0"/>
        </a:p>
      </dgm:t>
    </dgm:pt>
    <dgm:pt modelId="{191DD0F9-8F37-44D8-A0BC-848A5B4D4900}" type="parTrans" cxnId="{C84BC719-0A5B-43AF-B9D3-8240C6FAFDFE}">
      <dgm:prSet/>
      <dgm:spPr/>
      <dgm:t>
        <a:bodyPr/>
        <a:lstStyle/>
        <a:p>
          <a:endParaRPr lang="en-GB"/>
        </a:p>
      </dgm:t>
    </dgm:pt>
    <dgm:pt modelId="{078EF6F9-24E8-4888-B3F5-67A1B776358C}" type="sibTrans" cxnId="{C84BC719-0A5B-43AF-B9D3-8240C6FAFDFE}">
      <dgm:prSet/>
      <dgm:spPr/>
      <dgm:t>
        <a:bodyPr/>
        <a:lstStyle/>
        <a:p>
          <a:endParaRPr lang="en-GB"/>
        </a:p>
      </dgm:t>
    </dgm:pt>
    <dgm:pt modelId="{5AB0E2A1-C8E9-4F38-89CB-4B99E0F38EA2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200" dirty="0"/>
            <a:t>Roll to move tyres</a:t>
          </a:r>
        </a:p>
      </dgm:t>
    </dgm:pt>
    <dgm:pt modelId="{F5348648-ED7F-49AE-B6B1-D546AD04C7D9}" type="parTrans" cxnId="{AD2020DD-2747-4513-BE97-51C1C40E1E5C}">
      <dgm:prSet/>
      <dgm:spPr/>
      <dgm:t>
        <a:bodyPr/>
        <a:lstStyle/>
        <a:p>
          <a:endParaRPr lang="en-GB"/>
        </a:p>
      </dgm:t>
    </dgm:pt>
    <dgm:pt modelId="{2E57D3AE-5D58-457F-9D59-7A548A7AAF44}" type="sibTrans" cxnId="{AD2020DD-2747-4513-BE97-51C1C40E1E5C}">
      <dgm:prSet/>
      <dgm:spPr/>
      <dgm:t>
        <a:bodyPr/>
        <a:lstStyle/>
        <a:p>
          <a:endParaRPr lang="en-GB"/>
        </a:p>
      </dgm:t>
    </dgm:pt>
    <dgm:pt modelId="{B16635E1-E735-4062-B45D-2EF0A160BD30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200" b="1" dirty="0"/>
            <a:t>Tarpaulin-</a:t>
          </a:r>
          <a:r>
            <a:rPr lang="en-US" sz="2200" dirty="0"/>
            <a:t> </a:t>
          </a:r>
          <a:r>
            <a:rPr lang="en-GB" sz="2200" dirty="0"/>
            <a:t>No wrapping of tarps around a person’s body or wrapping a person within a tarp</a:t>
          </a:r>
          <a:endParaRPr lang="en-US" sz="2200" dirty="0"/>
        </a:p>
      </dgm:t>
    </dgm:pt>
    <dgm:pt modelId="{17C94CF4-0910-4122-BEE0-15AF6C1207B0}" type="parTrans" cxnId="{B0BC94D4-06DC-4E0A-8B27-EC5EA0F89839}">
      <dgm:prSet/>
      <dgm:spPr/>
      <dgm:t>
        <a:bodyPr/>
        <a:lstStyle/>
        <a:p>
          <a:endParaRPr lang="en-GB"/>
        </a:p>
      </dgm:t>
    </dgm:pt>
    <dgm:pt modelId="{4226B539-E8CE-443D-9728-999404A4D70E}" type="sibTrans" cxnId="{B0BC94D4-06DC-4E0A-8B27-EC5EA0F89839}">
      <dgm:prSet/>
      <dgm:spPr/>
      <dgm:t>
        <a:bodyPr/>
        <a:lstStyle/>
        <a:p>
          <a:endParaRPr lang="en-GB"/>
        </a:p>
      </dgm:t>
    </dgm:pt>
    <dgm:pt modelId="{BE631402-8F24-46C7-8DC5-5ADBA317E0AF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dirty="0"/>
            <a:t> Dens to have visible access/exit points and not to be fully enclosed</a:t>
          </a:r>
          <a:endParaRPr lang="en-US" sz="2200" dirty="0"/>
        </a:p>
      </dgm:t>
    </dgm:pt>
    <dgm:pt modelId="{448A332C-5657-4EB6-B4E6-B987E6D779F5}" type="parTrans" cxnId="{4EE477AB-F548-4FE4-97A0-32DA2D0712E0}">
      <dgm:prSet/>
      <dgm:spPr/>
      <dgm:t>
        <a:bodyPr/>
        <a:lstStyle/>
        <a:p>
          <a:endParaRPr lang="en-GB"/>
        </a:p>
      </dgm:t>
    </dgm:pt>
    <dgm:pt modelId="{3AA6061D-D82E-4237-A601-BA71AF368E38}" type="sibTrans" cxnId="{4EE477AB-F548-4FE4-97A0-32DA2D0712E0}">
      <dgm:prSet/>
      <dgm:spPr/>
      <dgm:t>
        <a:bodyPr/>
        <a:lstStyle/>
        <a:p>
          <a:endParaRPr lang="en-GB"/>
        </a:p>
      </dgm:t>
    </dgm:pt>
    <dgm:pt modelId="{1EA86124-3580-4F9A-9A71-7754C853A03B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dirty="0">
              <a:solidFill>
                <a:srgbClr val="FF0000"/>
              </a:solidFill>
            </a:rPr>
            <a:t>Broken loose parts or other resources- to be placed behind the metal container</a:t>
          </a:r>
          <a:endParaRPr lang="en-US" sz="2200" dirty="0">
            <a:solidFill>
              <a:srgbClr val="FF0000"/>
            </a:solidFill>
          </a:endParaRPr>
        </a:p>
      </dgm:t>
    </dgm:pt>
    <dgm:pt modelId="{E4259184-94DE-4FBB-B4F2-B0293A919DD0}" type="parTrans" cxnId="{201E281F-E632-4ACE-8AE4-BCA3750D8AF8}">
      <dgm:prSet/>
      <dgm:spPr/>
      <dgm:t>
        <a:bodyPr/>
        <a:lstStyle/>
        <a:p>
          <a:endParaRPr lang="en-GB"/>
        </a:p>
      </dgm:t>
    </dgm:pt>
    <dgm:pt modelId="{F74103A7-7221-4D89-83F1-9B2CEBEDBDF0}" type="sibTrans" cxnId="{201E281F-E632-4ACE-8AE4-BCA3750D8AF8}">
      <dgm:prSet/>
      <dgm:spPr/>
      <dgm:t>
        <a:bodyPr/>
        <a:lstStyle/>
        <a:p>
          <a:endParaRPr lang="en-GB"/>
        </a:p>
      </dgm:t>
    </dgm:pt>
    <dgm:pt modelId="{1E1A214F-6121-4573-9381-803205410425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b="1" dirty="0"/>
            <a:t>Loose parts- </a:t>
          </a:r>
          <a:r>
            <a:rPr lang="en-GB" sz="2200" dirty="0"/>
            <a:t>Children encouraged to check loose parts and report damage to Play Team. </a:t>
          </a:r>
          <a:endParaRPr lang="en-US" sz="2200" dirty="0"/>
        </a:p>
      </dgm:t>
    </dgm:pt>
    <dgm:pt modelId="{BF527B0C-5CB5-45CC-B137-D62268ACE409}" type="parTrans" cxnId="{26E6EF69-A596-4E77-8363-CC30E430BB87}">
      <dgm:prSet/>
      <dgm:spPr/>
      <dgm:t>
        <a:bodyPr/>
        <a:lstStyle/>
        <a:p>
          <a:endParaRPr lang="en-GB"/>
        </a:p>
      </dgm:t>
    </dgm:pt>
    <dgm:pt modelId="{797B0DE7-52C1-4D69-B2F8-DB28B12C1199}" type="sibTrans" cxnId="{26E6EF69-A596-4E77-8363-CC30E430BB87}">
      <dgm:prSet/>
      <dgm:spPr/>
      <dgm:t>
        <a:bodyPr/>
        <a:lstStyle/>
        <a:p>
          <a:endParaRPr lang="en-GB"/>
        </a:p>
      </dgm:t>
    </dgm:pt>
    <dgm:pt modelId="{E84DA468-43FD-42B1-A142-BDED98BC9511}">
      <dgm:prSet custT="1"/>
      <dgm:spPr/>
      <dgm:t>
        <a:bodyPr/>
        <a:lstStyle/>
        <a:p>
          <a:pPr marL="285750" marR="0" lvl="1" indent="0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dirty="0"/>
            <a:t>Ready, steady, lift” – bent knees and straight back </a:t>
          </a:r>
          <a:endParaRPr lang="en-US" sz="2200" dirty="0"/>
        </a:p>
      </dgm:t>
    </dgm:pt>
    <dgm:pt modelId="{3227F610-CB20-4F97-A5CC-D0E566631DE3}" type="parTrans" cxnId="{18D7872D-9CA6-4182-9462-BCDCCC51DB91}">
      <dgm:prSet/>
      <dgm:spPr/>
      <dgm:t>
        <a:bodyPr/>
        <a:lstStyle/>
        <a:p>
          <a:endParaRPr lang="en-GB"/>
        </a:p>
      </dgm:t>
    </dgm:pt>
    <dgm:pt modelId="{3DB25402-D12E-41AA-A72B-4D7E55EC8E76}" type="sibTrans" cxnId="{18D7872D-9CA6-4182-9462-BCDCCC51DB91}">
      <dgm:prSet/>
      <dgm:spPr/>
      <dgm:t>
        <a:bodyPr/>
        <a:lstStyle/>
        <a:p>
          <a:endParaRPr lang="en-GB"/>
        </a:p>
      </dgm:t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1AA6306-C4D9-4CF0-871C-D7062D8F902F}" type="presOf" srcId="{6D1D0D0B-6F72-4FB2-A338-F71664AFCCCA}" destId="{64539474-E16B-4F98-A077-19CA151BB17C}" srcOrd="0" destOrd="2" presId="urn:microsoft.com/office/officeart/2005/8/layout/vList2"/>
    <dgm:cxn modelId="{40AC7B09-34E7-4EB3-A3D8-41720C2D6514}" type="presOf" srcId="{913F1294-1E11-4E8F-8738-AE601BF1C84C}" destId="{64539474-E16B-4F98-A077-19CA151BB17C}" srcOrd="0" destOrd="8" presId="urn:microsoft.com/office/officeart/2005/8/layout/vList2"/>
    <dgm:cxn modelId="{4BC46A0A-7091-43B5-BCB4-51E1D9A9562C}" type="presOf" srcId="{B16635E1-E735-4062-B45D-2EF0A160BD30}" destId="{64539474-E16B-4F98-A077-19CA151BB17C}" srcOrd="0" destOrd="4" presId="urn:microsoft.com/office/officeart/2005/8/layout/vList2"/>
    <dgm:cxn modelId="{C84BC719-0A5B-43AF-B9D3-8240C6FAFDFE}" srcId="{09D6EDA5-A781-4B92-90D9-56F62A17CB46}" destId="{913F1294-1E11-4E8F-8738-AE601BF1C84C}" srcOrd="8" destOrd="0" parTransId="{191DD0F9-8F37-44D8-A0BC-848A5B4D4900}" sibTransId="{078EF6F9-24E8-4888-B3F5-67A1B776358C}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201E281F-E632-4ACE-8AE4-BCA3750D8AF8}" srcId="{09D6EDA5-A781-4B92-90D9-56F62A17CB46}" destId="{1EA86124-3580-4F9A-9A71-7754C853A03B}" srcOrd="7" destOrd="0" parTransId="{E4259184-94DE-4FBB-B4F2-B0293A919DD0}" sibTransId="{F74103A7-7221-4D89-83F1-9B2CEBEDBDF0}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18D7872D-9CA6-4182-9462-BCDCCC51DB91}" srcId="{09D6EDA5-A781-4B92-90D9-56F62A17CB46}" destId="{E84DA468-43FD-42B1-A142-BDED98BC9511}" srcOrd="1" destOrd="0" parTransId="{3227F610-CB20-4F97-A5CC-D0E566631DE3}" sibTransId="{3DB25402-D12E-41AA-A72B-4D7E55EC8E76}"/>
    <dgm:cxn modelId="{26CC4F3C-0F64-4FF0-9477-90AABE0AF1F7}" type="presOf" srcId="{1E1A214F-6121-4573-9381-803205410425}" destId="{64539474-E16B-4F98-A077-19CA151BB17C}" srcOrd="0" destOrd="6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33DE7347-6490-484C-9EFA-1E32560BF121}" type="presOf" srcId="{1EA86124-3580-4F9A-9A71-7754C853A03B}" destId="{64539474-E16B-4F98-A077-19CA151BB17C}" srcOrd="0" destOrd="7" presId="urn:microsoft.com/office/officeart/2005/8/layout/vList2"/>
    <dgm:cxn modelId="{26E6EF69-A596-4E77-8363-CC30E430BB87}" srcId="{09D6EDA5-A781-4B92-90D9-56F62A17CB46}" destId="{1E1A214F-6121-4573-9381-803205410425}" srcOrd="6" destOrd="0" parTransId="{BF527B0C-5CB5-45CC-B137-D62268ACE409}" sibTransId="{797B0DE7-52C1-4D69-B2F8-DB28B12C1199}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AE081278-6033-40FF-8575-902D021EC8C1}" type="presOf" srcId="{A44D1A92-5ADA-410E-8970-C945E9427ACD}" destId="{64539474-E16B-4F98-A077-19CA151BB17C}" srcOrd="0" destOrd="10" presId="urn:microsoft.com/office/officeart/2005/8/layout/vList2"/>
    <dgm:cxn modelId="{D0156982-3A0B-47F8-B60C-AB619092F5CE}" srcId="{09D6EDA5-A781-4B92-90D9-56F62A17CB46}" destId="{6D1D0D0B-6F72-4FB2-A338-F71664AFCCCA}" srcOrd="2" destOrd="0" parTransId="{C4840C4F-E5AB-4D28-8594-04F9CF556E41}" sibTransId="{C5C0200B-813F-4FE1-8CFA-C9A231B6C27B}"/>
    <dgm:cxn modelId="{44763F86-337F-4C05-9896-4EC05AFC8C9D}" type="presOf" srcId="{1CC316EC-9F2E-473C-B3D0-C59B6BD48E1B}" destId="{64539474-E16B-4F98-A077-19CA151BB17C}" srcOrd="0" destOrd="9" presId="urn:microsoft.com/office/officeart/2005/8/layout/vList2"/>
    <dgm:cxn modelId="{4EE477AB-F548-4FE4-97A0-32DA2D0712E0}" srcId="{09D6EDA5-A781-4B92-90D9-56F62A17CB46}" destId="{BE631402-8F24-46C7-8DC5-5ADBA317E0AF}" srcOrd="5" destOrd="0" parTransId="{448A332C-5657-4EB6-B4E6-B987E6D779F5}" sibTransId="{3AA6061D-D82E-4237-A601-BA71AF368E38}"/>
    <dgm:cxn modelId="{11C16BAC-7139-4E2B-88F7-26EDA8B4CE80}" type="presOf" srcId="{E84DA468-43FD-42B1-A142-BDED98BC9511}" destId="{64539474-E16B-4F98-A077-19CA151BB17C}" srcOrd="0" destOrd="1" presId="urn:microsoft.com/office/officeart/2005/8/layout/vList2"/>
    <dgm:cxn modelId="{AFEE28C5-EBC2-4766-A251-01D401FE9A20}" type="presOf" srcId="{C2171463-3BE1-4B76-9339-27FAD3ABC56A}" destId="{64539474-E16B-4F98-A077-19CA151BB17C}" srcOrd="0" destOrd="11" presId="urn:microsoft.com/office/officeart/2005/8/layout/vList2"/>
    <dgm:cxn modelId="{1EBE55C9-8818-4274-B016-5A6385830C91}" type="presOf" srcId="{BE631402-8F24-46C7-8DC5-5ADBA317E0AF}" destId="{64539474-E16B-4F98-A077-19CA151BB17C}" srcOrd="0" destOrd="5" presId="urn:microsoft.com/office/officeart/2005/8/layout/vList2"/>
    <dgm:cxn modelId="{B0BC94D4-06DC-4E0A-8B27-EC5EA0F89839}" srcId="{09D6EDA5-A781-4B92-90D9-56F62A17CB46}" destId="{B16635E1-E735-4062-B45D-2EF0A160BD30}" srcOrd="4" destOrd="0" parTransId="{17C94CF4-0910-4122-BEE0-15AF6C1207B0}" sibTransId="{4226B539-E8CE-443D-9728-999404A4D70E}"/>
    <dgm:cxn modelId="{C876EFDB-CFA0-4084-B499-F143AE885228}" type="presOf" srcId="{5AB0E2A1-C8E9-4F38-89CB-4B99E0F38EA2}" destId="{64539474-E16B-4F98-A077-19CA151BB17C}" srcOrd="0" destOrd="3" presId="urn:microsoft.com/office/officeart/2005/8/layout/vList2"/>
    <dgm:cxn modelId="{0F29A4DC-E411-4135-84BB-1AB7A240A02D}" srcId="{09D6EDA5-A781-4B92-90D9-56F62A17CB46}" destId="{A44D1A92-5ADA-410E-8970-C945E9427ACD}" srcOrd="10" destOrd="0" parTransId="{3A172B24-CBCD-4158-9732-B73A1DD255B1}" sibTransId="{53515AA4-A766-4B02-90BD-0566E88C24F6}"/>
    <dgm:cxn modelId="{AD2020DD-2747-4513-BE97-51C1C40E1E5C}" srcId="{09D6EDA5-A781-4B92-90D9-56F62A17CB46}" destId="{5AB0E2A1-C8E9-4F38-89CB-4B99E0F38EA2}" srcOrd="3" destOrd="0" parTransId="{F5348648-ED7F-49AE-B6B1-D546AD04C7D9}" sibTransId="{2E57D3AE-5D58-457F-9D59-7A548A7AAF44}"/>
    <dgm:cxn modelId="{40051CDE-AC5A-4491-9F68-0970F7A87E57}" srcId="{09D6EDA5-A781-4B92-90D9-56F62A17CB46}" destId="{1CC316EC-9F2E-473C-B3D0-C59B6BD48E1B}" srcOrd="9" destOrd="0" parTransId="{5D47053C-A635-46F8-8D24-D663E48940A0}" sibTransId="{98F19580-84FC-4F49-A35D-EA5360EB2000}"/>
    <dgm:cxn modelId="{E980B7E9-D501-4276-9FF5-7C77F55BDEEE}" srcId="{09D6EDA5-A781-4B92-90D9-56F62A17CB46}" destId="{C2171463-3BE1-4B76-9339-27FAD3ABC56A}" srcOrd="11" destOrd="0" parTransId="{74231CBD-61C7-448A-B6D0-58320269F1DE}" sibTransId="{C54CA9AF-87AB-4116-94DA-60A6758884EB}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97C28C-A0E9-4050-98D0-81DDC7794BDF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</a:t>
          </a:r>
          <a:endParaRPr lang="en-US" sz="2400" kern="1200" dirty="0"/>
        </a:p>
      </dsp:txBody>
      <dsp:txXfrm>
        <a:off x="26773" y="26773"/>
        <a:ext cx="4201105" cy="860550"/>
      </dsp:txXfrm>
    </dsp:sp>
    <dsp:sp modelId="{A40CBB58-B804-4C93-997C-5A1CE9F391BE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100" kern="1200" dirty="0"/>
        </a:p>
      </dsp:txBody>
      <dsp:txXfrm>
        <a:off x="484492" y="1093218"/>
        <a:ext cx="4082058" cy="860550"/>
      </dsp:txXfrm>
    </dsp:sp>
    <dsp:sp modelId="{B5E53D6F-F151-48F6-8FC7-7545D4876044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100" kern="1200" dirty="0">
            <a:solidFill>
              <a:sysClr val="window" lastClr="FFFFFF"/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942211" y="2159664"/>
        <a:ext cx="4082058" cy="860550"/>
      </dsp:txXfrm>
    </dsp:sp>
    <dsp:sp modelId="{B13A22FB-D473-43EC-9C5B-EDAEB3E82012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/>
        </a:p>
      </dsp:txBody>
      <dsp:txXfrm>
        <a:off x="4727010" y="693189"/>
        <a:ext cx="326790" cy="447107"/>
      </dsp:txXfrm>
    </dsp:sp>
    <dsp:sp modelId="{1FA34484-B965-4FA3-9B6B-2A3259BE021D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/>
        </a:p>
      </dsp:txBody>
      <dsp:txXfrm>
        <a:off x="5184729" y="1753541"/>
        <a:ext cx="326790" cy="44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E9707-3B0E-4CDE-949C-D4C473E223FF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Please respect equipment</a:t>
          </a:r>
        </a:p>
      </dsp:txBody>
      <dsp:txXfrm>
        <a:off x="26773" y="26773"/>
        <a:ext cx="4201105" cy="860550"/>
      </dsp:txXfrm>
    </dsp:sp>
    <dsp:sp modelId="{97AD47E0-1B83-452D-8D40-0D4A13D22616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 Choose, use, put away!</a:t>
          </a:r>
        </a:p>
      </dsp:txBody>
      <dsp:txXfrm>
        <a:off x="484492" y="1093218"/>
        <a:ext cx="4082058" cy="860550"/>
      </dsp:txXfrm>
    </dsp:sp>
    <dsp:sp modelId="{1790BBCB-7CF4-4F4C-8E60-97A19F1457E8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Report any broken equipment to the play team</a:t>
          </a:r>
        </a:p>
      </dsp:txBody>
      <dsp:txXfrm>
        <a:off x="942211" y="2159664"/>
        <a:ext cx="4082058" cy="860550"/>
      </dsp:txXfrm>
    </dsp:sp>
    <dsp:sp modelId="{F41FEACE-133D-4078-ACD6-4E76BE727B6C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727010" y="693189"/>
        <a:ext cx="326790" cy="447107"/>
      </dsp:txXfrm>
    </dsp:sp>
    <dsp:sp modelId="{873D3F16-8051-472B-AC53-65D68C4F402C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5184729" y="1753541"/>
        <a:ext cx="326790" cy="4471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1216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Water Wall </a:t>
          </a:r>
        </a:p>
      </dsp:txBody>
      <dsp:txXfrm>
        <a:off x="59399" y="59399"/>
        <a:ext cx="6574015" cy="1098002"/>
      </dsp:txXfrm>
    </dsp:sp>
    <dsp:sp modelId="{64539474-E16B-4F98-A077-19CA151BB17C}">
      <dsp:nvSpPr>
        <dsp:cNvPr id="0" name=""/>
        <dsp:cNvSpPr/>
      </dsp:nvSpPr>
      <dsp:spPr>
        <a:xfrm>
          <a:off x="0" y="1539945"/>
          <a:ext cx="6692813" cy="29600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29210" rIns="163576" bIns="29210" numCol="1" spcCol="1270" anchor="t" anchorCtr="0">
          <a:noAutofit/>
        </a:bodyPr>
        <a:lstStyle/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23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200" kern="1200" dirty="0"/>
            <a:t> </a:t>
          </a:r>
        </a:p>
      </dsp:txBody>
      <dsp:txXfrm>
        <a:off x="0" y="1539945"/>
        <a:ext cx="6692813" cy="29600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46827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Loose parts</a:t>
          </a:r>
        </a:p>
      </dsp:txBody>
      <dsp:txXfrm>
        <a:off x="22859" y="22859"/>
        <a:ext cx="6647095" cy="422555"/>
      </dsp:txXfrm>
    </dsp:sp>
    <dsp:sp modelId="{64539474-E16B-4F98-A077-19CA151BB17C}">
      <dsp:nvSpPr>
        <dsp:cNvPr id="0" name=""/>
        <dsp:cNvSpPr/>
      </dsp:nvSpPr>
      <dsp:spPr>
        <a:xfrm>
          <a:off x="0" y="470961"/>
          <a:ext cx="6692813" cy="4349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30480" rIns="170688" bIns="30480" numCol="1" spcCol="1270" anchor="t" anchorCtr="0">
          <a:noAutofit/>
        </a:bodyPr>
        <a:lstStyle/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400" kern="1200" dirty="0"/>
            <a:t> </a:t>
          </a:r>
          <a:r>
            <a:rPr lang="en-US" sz="2200" b="1" kern="1200" dirty="0"/>
            <a:t>Pallets-</a:t>
          </a:r>
          <a:r>
            <a:rPr lang="en-US" sz="2200" kern="1200" dirty="0"/>
            <a:t> to move 4 KS1 Children at either end and 2 KS2 children. </a:t>
          </a:r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kern="1200" dirty="0"/>
            <a:t>Ready, steady, lift” – bent knees and straight back </a:t>
          </a:r>
          <a:endParaRPr lang="en-US" sz="2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200" b="1" kern="1200" dirty="0"/>
            <a:t>Tyres- </a:t>
          </a:r>
          <a:r>
            <a:rPr lang="en-GB" sz="2200" kern="1200" dirty="0"/>
            <a:t>safe heights for stacking/ climbing in tyres ‘up to the waist height’.</a:t>
          </a:r>
          <a:endParaRPr lang="en-US" sz="2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200" kern="1200" dirty="0"/>
            <a:t>Roll to move tyres</a:t>
          </a:r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US" sz="2200" b="1" kern="1200" dirty="0"/>
            <a:t>Tarpaulin-</a:t>
          </a:r>
          <a:r>
            <a:rPr lang="en-US" sz="2200" kern="1200" dirty="0"/>
            <a:t> </a:t>
          </a:r>
          <a:r>
            <a:rPr lang="en-GB" sz="2200" kern="1200" dirty="0"/>
            <a:t>No wrapping of tarps around a person’s body or wrapping a person within a tarp</a:t>
          </a:r>
          <a:endParaRPr lang="en-US" sz="2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kern="1200" dirty="0"/>
            <a:t> Dens to have visible access/exit points and not to be fully enclosed</a:t>
          </a:r>
          <a:endParaRPr lang="en-US" sz="2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b="1" kern="1200" dirty="0"/>
            <a:t>Loose parts- </a:t>
          </a:r>
          <a:r>
            <a:rPr lang="en-GB" sz="2200" kern="1200" dirty="0"/>
            <a:t>Children encouraged to check loose parts and report damage to Play Team. </a:t>
          </a:r>
          <a:endParaRPr lang="en-US" sz="2200" kern="1200" dirty="0"/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n-GB" sz="2200" kern="1200" dirty="0">
              <a:solidFill>
                <a:srgbClr val="FF0000"/>
              </a:solidFill>
            </a:rPr>
            <a:t>Broken loose parts or other resources- to be placed behind the metal container</a:t>
          </a:r>
          <a:endParaRPr lang="en-US" sz="2200" kern="1200" dirty="0">
            <a:solidFill>
              <a:srgbClr val="FF0000"/>
            </a:solidFill>
          </a:endParaRPr>
        </a:p>
        <a:p>
          <a:pPr marL="285750" marR="0" lvl="1" indent="0" algn="l" defTabSz="1422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20000"/>
            </a:spcAft>
            <a:buClrTx/>
            <a:buSzTx/>
            <a:buFont typeface="Arial" panose="020B0604020202020204" pitchFamily="34" charset="0"/>
            <a:buNone/>
            <a:tabLst/>
            <a:defRPr/>
          </a:pPr>
          <a:endParaRPr lang="en-US" sz="2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2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en-US" sz="3200" kern="1200" dirty="0"/>
        </a:p>
        <a:p>
          <a:pPr marL="285750" lvl="1" indent="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US" sz="3200" kern="1200" dirty="0"/>
            <a:t> </a:t>
          </a:r>
        </a:p>
      </dsp:txBody>
      <dsp:txXfrm>
        <a:off x="0" y="470961"/>
        <a:ext cx="6692813" cy="4349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7507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822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64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493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6395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645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5315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00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718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097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3948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5752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7600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782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3955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045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9D642-DD8C-44B7-9E73-6D5201837B5A}" type="datetimeFigureOut">
              <a:rPr lang="en-GB" smtClean="0"/>
              <a:t>24/08/2026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5A69983-421C-431C-9094-4F3A119A769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402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2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2EFA74-8DD0-40B9-8E1C-6B0C3F4EE767}"/>
              </a:ext>
            </a:extLst>
          </p:cNvPr>
          <p:cNvSpPr/>
          <p:nvPr/>
        </p:nvSpPr>
        <p:spPr>
          <a:xfrm>
            <a:off x="2802661" y="-407231"/>
            <a:ext cx="5016285" cy="26611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22225">
                  <a:solidFill>
                    <a:schemeClr val="tx1"/>
                  </a:solidFill>
                  <a:prstDash val="solid"/>
                </a:ln>
                <a:latin typeface="+mj-lt"/>
                <a:ea typeface="+mj-ea"/>
                <a:cs typeface="+mj-cs"/>
              </a:rPr>
              <a:t>OPAL Play </a:t>
            </a:r>
          </a:p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22225">
                  <a:solidFill>
                    <a:schemeClr val="tx1"/>
                  </a:solidFill>
                  <a:prstDash val="solid"/>
                </a:ln>
                <a:latin typeface="+mj-lt"/>
                <a:ea typeface="+mj-ea"/>
                <a:cs typeface="+mj-cs"/>
              </a:rPr>
              <a:t>Assembly</a:t>
            </a:r>
            <a:endParaRPr lang="en-US" sz="54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1028" name="Picture 4" descr="https://lh7-rt.googleusercontent.com/slidesz/AGV_vUdtnsogQkHGlJNENDonVSyiVeeLWj2F62bjCTIFEGCQUq9sF7WyiW-EypBK6kqNkvvtApn87kFBU06CMzPRa4j-FBma614_97-1ekCDcVUWOtMLa_thW6MZKtrlbDSgNAlb2po7qFCWEbPAIf0urU3joW8dQD_i=s2048?key=o2IaNClaopeaNg4-RmltTQ">
            <a:extLst>
              <a:ext uri="{FF2B5EF4-FFF2-40B4-BE49-F238E27FC236}">
                <a16:creationId xmlns:a16="http://schemas.microsoft.com/office/drawing/2014/main" id="{2A6610F7-0255-4D76-9F05-144D51512C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9" t="18087" r="28118" b="7478"/>
          <a:stretch/>
        </p:blipFill>
        <p:spPr bwMode="auto">
          <a:xfrm>
            <a:off x="2889997" y="838990"/>
            <a:ext cx="1606627" cy="159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4A2599D-7A8C-46E1-9EB6-0A448B5F83A4}"/>
              </a:ext>
            </a:extLst>
          </p:cNvPr>
          <p:cNvSpPr txBox="1">
            <a:spLocks/>
          </p:cNvSpPr>
          <p:nvPr/>
        </p:nvSpPr>
        <p:spPr>
          <a:xfrm>
            <a:off x="3949577" y="342172"/>
            <a:ext cx="4127224" cy="118057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6000" b="1" dirty="0"/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8B932435-0C9E-9DD9-5DDD-4A2F5FB0A7F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DF852A-1A88-FAF9-88AD-AFEAA932D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610" y="281062"/>
            <a:ext cx="2362196" cy="31479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30F9A5-3E38-FC5A-233A-A64D03230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461" y="4049678"/>
            <a:ext cx="3317377" cy="248803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05F63BE-D0BC-CA11-1A03-25E815EE4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3717" y="342172"/>
            <a:ext cx="2362196" cy="314793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780551C-8492-5272-6E6C-4AA28CD6F9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1451" y="2805495"/>
            <a:ext cx="2376417" cy="316689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BBC0E9-D0C0-E69E-326E-1EBB9ED50A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352" y="2193168"/>
            <a:ext cx="1856510" cy="18565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C9CE0E7-9824-5D2D-BBD3-F225197A1D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4482" y="4204855"/>
            <a:ext cx="3383997" cy="253799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894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1901B40-1A78-4F94-A7D3-C23D6D25F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951" y="1076489"/>
            <a:ext cx="3467552" cy="214842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65AF213-8FC7-48FC-B329-AEA38EAE4194}"/>
              </a:ext>
            </a:extLst>
          </p:cNvPr>
          <p:cNvSpPr/>
          <p:nvPr/>
        </p:nvSpPr>
        <p:spPr>
          <a:xfrm>
            <a:off x="3549332" y="365137"/>
            <a:ext cx="509333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sng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Trebuchet MS" panose="020B0603020202020204"/>
                <a:ea typeface="+mn-ea"/>
                <a:cs typeface="Calibri" panose="020F0502020204030204" pitchFamily="34" charset="0"/>
              </a:rPr>
              <a:t>Celebrate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dirty="0">
              <a:solidFill>
                <a:srgbClr val="000000"/>
              </a:solidFill>
              <a:latin typeface="Trebuchet MS" panose="020B060302020202020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000000"/>
                </a:solidFill>
                <a:latin typeface="Trebuchet MS" panose="020B0603020202020204"/>
              </a:rPr>
              <a:t>Stay &amp; Play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17BDE5-4029-FA7A-AD49-2624AD2E95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155" y="3428999"/>
            <a:ext cx="1764383" cy="23525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EE7641-3CC4-05A9-A541-4EFF4B3C8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502" y="3429000"/>
            <a:ext cx="1764383" cy="23525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B18C3A-6E92-B59E-374F-6D7B8395FD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8985" y="1032907"/>
            <a:ext cx="1856510" cy="18565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4BB0B63-4B25-E178-2204-AB41926F0D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7519" y="3428999"/>
            <a:ext cx="1764383" cy="23525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86539EC-68B7-BEDE-1EF0-D3ECF0F344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57240" y="3428998"/>
            <a:ext cx="1764383" cy="23525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8DF749-73F3-AEA5-EE56-2FD1DBA856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3808" y="3428998"/>
            <a:ext cx="1856509" cy="247534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950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1AEF36-78C7-400A-DB69-703F20CB34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053" r="15310"/>
          <a:stretch>
            <a:fillRect/>
          </a:stretch>
        </p:blipFill>
        <p:spPr>
          <a:xfrm>
            <a:off x="192528" y="171716"/>
            <a:ext cx="3793268" cy="65145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330E65-77F7-6192-2A26-41AE2D93D7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067" r="12689"/>
          <a:stretch>
            <a:fillRect/>
          </a:stretch>
        </p:blipFill>
        <p:spPr>
          <a:xfrm>
            <a:off x="4184538" y="171716"/>
            <a:ext cx="3822924" cy="65145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BCE790-115E-D2B6-E83E-53D7D8C971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56" r="19990"/>
          <a:stretch>
            <a:fillRect/>
          </a:stretch>
        </p:blipFill>
        <p:spPr>
          <a:xfrm>
            <a:off x="8188032" y="171716"/>
            <a:ext cx="3799007" cy="65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2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0269CB9-9F60-5C10-EFCC-3EBBE9A2F948}"/>
              </a:ext>
            </a:extLst>
          </p:cNvPr>
          <p:cNvSpPr txBox="1"/>
          <p:nvPr/>
        </p:nvSpPr>
        <p:spPr>
          <a:xfrm>
            <a:off x="3063907" y="-859672"/>
            <a:ext cx="3887839" cy="23721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5400" b="1" i="0" u="sng" strike="noStrike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FA6688-3DA4-D410-F352-4CA3F3628FF1}"/>
              </a:ext>
            </a:extLst>
          </p:cNvPr>
          <p:cNvSpPr txBox="1"/>
          <p:nvPr/>
        </p:nvSpPr>
        <p:spPr>
          <a:xfrm>
            <a:off x="3063907" y="1617782"/>
            <a:ext cx="6064185" cy="11285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2800" dirty="0"/>
              <a:t>The Stay and Play sessions were a huge success!</a:t>
            </a:r>
          </a:p>
          <a:p>
            <a:pPr algn="ctr"/>
            <a:r>
              <a:rPr lang="en-US" sz="2800" dirty="0"/>
              <a:t> Thank you</a:t>
            </a:r>
            <a:r>
              <a:rPr kumimoji="0" lang="en-US" sz="2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to the mums, dads,</a:t>
            </a:r>
            <a:r>
              <a:rPr lang="en-GB" sz="2800" dirty="0"/>
              <a:t> siblings, grandparents, aunties, uncles and friends who attended, making the event a true family occasion.</a:t>
            </a:r>
          </a:p>
          <a:p>
            <a:r>
              <a:rPr lang="en-GB" dirty="0"/>
              <a:t> </a:t>
            </a:r>
          </a:p>
          <a:p>
            <a:pPr algn="ctr">
              <a:spcBef>
                <a:spcPts val="1000"/>
              </a:spcBef>
              <a:buClr>
                <a:schemeClr val="accent1"/>
              </a:buClr>
              <a:buSzPct val="80000"/>
            </a:pP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93BE0-2F6B-C05F-6EA6-D2010C8E7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423" y="4224253"/>
            <a:ext cx="2209153" cy="23564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A44662E-D36B-79DA-C801-1024904B8678}"/>
              </a:ext>
            </a:extLst>
          </p:cNvPr>
          <p:cNvSpPr txBox="1"/>
          <p:nvPr/>
        </p:nvSpPr>
        <p:spPr>
          <a:xfrm>
            <a:off x="3027096" y="496833"/>
            <a:ext cx="610099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sng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Trebuchet MS" panose="020B0603020202020204"/>
                <a:ea typeface="+mn-ea"/>
                <a:cs typeface="Calibri" panose="020F0502020204030204" pitchFamily="34" charset="0"/>
              </a:rPr>
              <a:t>Celebrate</a:t>
            </a:r>
          </a:p>
        </p:txBody>
      </p:sp>
    </p:spTree>
    <p:extLst>
      <p:ext uri="{BB962C8B-B14F-4D97-AF65-F5344CB8AC3E}">
        <p14:creationId xmlns:p14="http://schemas.microsoft.com/office/powerpoint/2010/main" val="4155777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8CD1A7-7B8E-432C-BA18-A83804BABEFD}"/>
              </a:ext>
            </a:extLst>
          </p:cNvPr>
          <p:cNvSpPr/>
          <p:nvPr/>
        </p:nvSpPr>
        <p:spPr>
          <a:xfrm>
            <a:off x="1888932" y="520513"/>
            <a:ext cx="77075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sng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Trebuchet MS" panose="020B0603020202020204"/>
                <a:ea typeface="+mn-ea"/>
                <a:cs typeface="Calibri" panose="020F0502020204030204" pitchFamily="34" charset="0"/>
              </a:rPr>
              <a:t>Innovate- equipment</a:t>
            </a:r>
            <a:endParaRPr kumimoji="0" lang="en-US" sz="6000" b="1" i="0" u="sng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5E6049-DEA3-1D3C-1437-68CD29D8FF7B}"/>
              </a:ext>
            </a:extLst>
          </p:cNvPr>
          <p:cNvSpPr txBox="1"/>
          <p:nvPr/>
        </p:nvSpPr>
        <p:spPr>
          <a:xfrm>
            <a:off x="-658092" y="1890115"/>
            <a:ext cx="6165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How can we use it?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1441E2-798E-1A60-00CA-8C0A6FA65642}"/>
              </a:ext>
            </a:extLst>
          </p:cNvPr>
          <p:cNvSpPr txBox="1"/>
          <p:nvPr/>
        </p:nvSpPr>
        <p:spPr>
          <a:xfrm>
            <a:off x="5742708" y="1890116"/>
            <a:ext cx="638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How can we not use it?</a:t>
            </a:r>
          </a:p>
        </p:txBody>
      </p:sp>
      <p:graphicFrame>
        <p:nvGraphicFramePr>
          <p:cNvPr id="13" name="TextBox 8">
            <a:extLst>
              <a:ext uri="{FF2B5EF4-FFF2-40B4-BE49-F238E27FC236}">
                <a16:creationId xmlns:a16="http://schemas.microsoft.com/office/drawing/2014/main" id="{328456ED-F512-B4ED-0724-32A76B71BD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1873238"/>
              </p:ext>
            </p:extLst>
          </p:nvPr>
        </p:nvGraphicFramePr>
        <p:xfrm>
          <a:off x="6096000" y="2659557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TextBox 8">
            <a:extLst>
              <a:ext uri="{FF2B5EF4-FFF2-40B4-BE49-F238E27FC236}">
                <a16:creationId xmlns:a16="http://schemas.microsoft.com/office/drawing/2014/main" id="{DE044F53-0674-6753-28F2-54F9D52EE2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311063"/>
              </p:ext>
            </p:extLst>
          </p:nvPr>
        </p:nvGraphicFramePr>
        <p:xfrm>
          <a:off x="0" y="2782667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6252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Graphic spid="13" grpId="0">
        <p:bldAsOne/>
      </p:bldGraphic>
      <p:bldGraphic spid="1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850B9E1-45AB-46AE-B923-A571D258DD68}"/>
              </a:ext>
            </a:extLst>
          </p:cNvPr>
          <p:cNvSpPr txBox="1"/>
          <p:nvPr/>
        </p:nvSpPr>
        <p:spPr>
          <a:xfrm>
            <a:off x="2928730" y="451411"/>
            <a:ext cx="63345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Trebuchet MS" panose="020B0603020202020204"/>
                <a:ea typeface="+mn-ea"/>
                <a:cs typeface="Calibri" panose="020F0502020204030204" pitchFamily="34" charset="0"/>
              </a:rPr>
              <a:t>Negotiate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0070C0"/>
              </a:solidFill>
              <a:effectLst/>
              <a:uLnTx/>
              <a:uFillTx/>
              <a:latin typeface="Trebuchet MS" panose="020B0603020202020204"/>
              <a:ea typeface="+mn-ea"/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CB40E7-8E0C-40E5-A707-E2001EBF2373}"/>
              </a:ext>
            </a:extLst>
          </p:cNvPr>
          <p:cNvSpPr/>
          <p:nvPr/>
        </p:nvSpPr>
        <p:spPr>
          <a:xfrm>
            <a:off x="-71713" y="1420907"/>
            <a:ext cx="1259992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/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What rules and </a:t>
            </a:r>
            <a:r>
              <a:rPr lang="en-GB" sz="4800" b="1" dirty="0">
                <a:solidFill>
                  <a:srgbClr val="000000"/>
                </a:solidFill>
              </a:rPr>
              <a:t>reminders</a:t>
            </a: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do we need, for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existing or new activities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equipment?</a:t>
            </a:r>
          </a:p>
        </p:txBody>
      </p:sp>
      <p:pic>
        <p:nvPicPr>
          <p:cNvPr id="2050" name="Picture 2" descr="Question Mark Thought Bubble Stock ...">
            <a:extLst>
              <a:ext uri="{FF2B5EF4-FFF2-40B4-BE49-F238E27FC236}">
                <a16:creationId xmlns:a16="http://schemas.microsoft.com/office/drawing/2014/main" id="{94E8F175-BBA9-49EB-890E-D28AED7B6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41" y="3729231"/>
            <a:ext cx="3603970" cy="25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8358DB-4396-0100-A122-27759B9F0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" r="3" b="3"/>
          <a:stretch>
            <a:fillRect/>
          </a:stretch>
        </p:blipFill>
        <p:spPr>
          <a:xfrm>
            <a:off x="7990220" y="3360394"/>
            <a:ext cx="3542525" cy="349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22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5AF7D6-F537-7C64-EF81-01E752B28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09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845BC6-CF87-7EC4-DA4D-2E89E6F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96EE875-DFE4-47B6-3B1A-637AA3EA0BC0}"/>
              </a:ext>
            </a:extLst>
          </p:cNvPr>
          <p:cNvSpPr txBox="1"/>
          <p:nvPr/>
        </p:nvSpPr>
        <p:spPr>
          <a:xfrm>
            <a:off x="805397" y="190501"/>
            <a:ext cx="394948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Negotiate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A80F2104-580A-2E26-EA14-E6BA0D30A30E}"/>
              </a:ext>
            </a:extLst>
          </p:cNvPr>
          <p:cNvGraphicFramePr/>
          <p:nvPr/>
        </p:nvGraphicFramePr>
        <p:xfrm>
          <a:off x="4968286" y="65232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E2ABBF6-5C04-4679-4B30-BF1FA9B52F91}"/>
              </a:ext>
            </a:extLst>
          </p:cNvPr>
          <p:cNvSpPr txBox="1"/>
          <p:nvPr/>
        </p:nvSpPr>
        <p:spPr>
          <a:xfrm>
            <a:off x="566164" y="4062413"/>
            <a:ext cx="892106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220154-9DDE-A63D-C8E5-E9709FC6B2C0}"/>
              </a:ext>
            </a:extLst>
          </p:cNvPr>
          <p:cNvSpPr txBox="1"/>
          <p:nvPr/>
        </p:nvSpPr>
        <p:spPr>
          <a:xfrm>
            <a:off x="-273304" y="4854051"/>
            <a:ext cx="6106884" cy="1523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D9E98E-CB89-1287-6C0F-F3FF36355659}"/>
              </a:ext>
            </a:extLst>
          </p:cNvPr>
          <p:cNvSpPr txBox="1"/>
          <p:nvPr/>
        </p:nvSpPr>
        <p:spPr>
          <a:xfrm>
            <a:off x="5318422" y="1945562"/>
            <a:ext cx="599254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Important: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0D0D0D"/>
                </a:solidFill>
                <a:effectLst/>
                <a:latin typeface="-apple-system-body"/>
              </a:rPr>
              <a:t>Wellies</a:t>
            </a:r>
            <a:r>
              <a:rPr lang="en-GB" sz="2800" b="0" i="0" dirty="0">
                <a:solidFill>
                  <a:srgbClr val="0D0D0D"/>
                </a:solidFill>
                <a:effectLst/>
                <a:latin typeface="-apple-system-body"/>
              </a:rPr>
              <a:t> should be worn to prevent socks and shoes from getting wet.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0D0D0D"/>
                </a:solidFill>
                <a:effectLst/>
                <a:latin typeface="-apple-system-body"/>
              </a:rPr>
              <a:t>Aprons</a:t>
            </a:r>
            <a:r>
              <a:rPr lang="en-GB" sz="2800" b="0" i="0" dirty="0">
                <a:solidFill>
                  <a:srgbClr val="0D0D0D"/>
                </a:solidFill>
                <a:effectLst/>
                <a:latin typeface="-apple-system-body"/>
              </a:rPr>
              <a:t> should be worn to prevent clothes from getting wet.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0D0D0D"/>
                </a:solidFill>
                <a:effectLst/>
                <a:latin typeface="-apple-system-body"/>
              </a:rPr>
              <a:t>Slip hazards:</a:t>
            </a:r>
            <a:r>
              <a:rPr lang="en-GB" sz="2800" b="0" i="0" dirty="0">
                <a:solidFill>
                  <a:srgbClr val="0D0D0D"/>
                </a:solidFill>
                <a:effectLst/>
                <a:latin typeface="-apple-system-body"/>
              </a:rPr>
              <a:t> Please be careful of water spillages on the playground, as they may make the surface slippery.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D0D0D"/>
                </a:solidFill>
                <a:effectLst/>
                <a:latin typeface="-apple-system-body"/>
              </a:rPr>
              <a:t>Please do not intentionally wet yourself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4C9D95-3FEF-4602-F42A-1A48ED5D80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252" y="5318849"/>
            <a:ext cx="1364756" cy="990760"/>
          </a:xfrm>
          <a:prstGeom prst="rect">
            <a:avLst/>
          </a:prstGeom>
        </p:spPr>
      </p:pic>
      <p:sp>
        <p:nvSpPr>
          <p:cNvPr id="7" name="AutoShape 2">
            <a:extLst>
              <a:ext uri="{FF2B5EF4-FFF2-40B4-BE49-F238E27FC236}">
                <a16:creationId xmlns:a16="http://schemas.microsoft.com/office/drawing/2014/main" id="{0A01BC34-269C-520B-16C4-DA98EF6BE42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ED1492-99A8-3579-3BC5-AD00CD9EF1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16276" y="5017488"/>
            <a:ext cx="1338604" cy="15234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4C4138-1E44-03EC-F5A1-863BE0FDDC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8260" y="2630658"/>
            <a:ext cx="2371849" cy="197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244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880343-B40F-BAAA-BA90-F8883EE227C4}"/>
              </a:ext>
            </a:extLst>
          </p:cNvPr>
          <p:cNvSpPr txBox="1"/>
          <p:nvPr/>
        </p:nvSpPr>
        <p:spPr>
          <a:xfrm>
            <a:off x="5302827" y="1200834"/>
            <a:ext cx="6102926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Times New Roman" panose="02020603050405020304" pitchFamily="18" charset="0"/>
                <a:cs typeface="Times New Roman" panose="02020603050405020304" pitchFamily="18" charset="0"/>
              </a:rPr>
              <a:t>Be aware when swinging in hammock and be aware of risks- falling out if you swing too high.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Reminder- children to check the ground underneath the hammock for rocks, tree roots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Never stand, jump, or swing too high in the hammock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Trebuchet MS" panose="020B0603020202020204"/>
              </a:rPr>
              <a:t>Only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one person at a time to prevent tipping or overloading.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C64B2CD-0729-C229-D6C3-DCCCE409DCC7}"/>
              </a:ext>
            </a:extLst>
          </p:cNvPr>
          <p:cNvGrpSpPr/>
          <p:nvPr/>
        </p:nvGrpSpPr>
        <p:grpSpPr>
          <a:xfrm>
            <a:off x="5007884" y="415213"/>
            <a:ext cx="6692813" cy="458046"/>
            <a:chOff x="0" y="0"/>
            <a:chExt cx="6692813" cy="458046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289D325A-FEF4-EF5C-8A09-6E2CB725BFE8}"/>
                </a:ext>
              </a:extLst>
            </p:cNvPr>
            <p:cNvSpPr/>
            <p:nvPr/>
          </p:nvSpPr>
          <p:spPr>
            <a:xfrm>
              <a:off x="0" y="0"/>
              <a:ext cx="6692813" cy="458046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ED1F01F5-D467-07F6-7351-6D906572DEBE}"/>
                </a:ext>
              </a:extLst>
            </p:cNvPr>
            <p:cNvSpPr txBox="1"/>
            <p:nvPr/>
          </p:nvSpPr>
          <p:spPr>
            <a:xfrm>
              <a:off x="22360" y="22360"/>
              <a:ext cx="6648093" cy="4133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ctr" defTabSz="1422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Hammocks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8833E41-B5F5-B081-8A77-0FF46AC32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000" y="3647657"/>
            <a:ext cx="1876425" cy="1876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AC085A1-A754-1593-1EF2-5B829B62F2CE}"/>
              </a:ext>
            </a:extLst>
          </p:cNvPr>
          <p:cNvSpPr txBox="1"/>
          <p:nvPr/>
        </p:nvSpPr>
        <p:spPr>
          <a:xfrm>
            <a:off x="655472" y="717468"/>
            <a:ext cx="394948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Negotiate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2619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3C243-0E30-6B4C-BA7B-FCECA6FB4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B48EFA-650B-CF2A-33DE-8E1CD96F14F6}"/>
              </a:ext>
            </a:extLst>
          </p:cNvPr>
          <p:cNvSpPr txBox="1"/>
          <p:nvPr/>
        </p:nvSpPr>
        <p:spPr>
          <a:xfrm>
            <a:off x="805397" y="190501"/>
            <a:ext cx="394948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Negotiate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aphicFrame>
        <p:nvGraphicFramePr>
          <p:cNvPr id="9" name="TextBox 6">
            <a:extLst>
              <a:ext uri="{FF2B5EF4-FFF2-40B4-BE49-F238E27FC236}">
                <a16:creationId xmlns:a16="http://schemas.microsoft.com/office/drawing/2014/main" id="{C6578B90-D11D-8D41-A9FD-5EE4AF5F2D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6628945"/>
              </p:ext>
            </p:extLst>
          </p:nvPr>
        </p:nvGraphicFramePr>
        <p:xfrm>
          <a:off x="4968286" y="65232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B0A483C-CFC6-4612-3032-A9891C84F90F}"/>
              </a:ext>
            </a:extLst>
          </p:cNvPr>
          <p:cNvSpPr txBox="1"/>
          <p:nvPr/>
        </p:nvSpPr>
        <p:spPr>
          <a:xfrm>
            <a:off x="566164" y="4062413"/>
            <a:ext cx="8921063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86A428-C2EA-E58D-670D-57C21BDA4810}"/>
              </a:ext>
            </a:extLst>
          </p:cNvPr>
          <p:cNvSpPr txBox="1"/>
          <p:nvPr/>
        </p:nvSpPr>
        <p:spPr>
          <a:xfrm>
            <a:off x="322442" y="4861745"/>
            <a:ext cx="6106884" cy="1523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rgbClr val="5FCBEF">
                  <a:lumMod val="75000"/>
                </a:srgb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>
                    <a:lumMod val="75000"/>
                  </a:srgb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Reminders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9E72F3AA-E543-41D5-2542-B510636F968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6E3778-9F5D-546D-F9F7-429C297DA8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3225" y="2820805"/>
            <a:ext cx="1524000" cy="952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896EF2-4018-C9D9-B793-A5CD5479DB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8395" y="3429000"/>
            <a:ext cx="1256485" cy="16729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5C8FA7-DCA5-AECA-292E-ABA852F4F1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224" y="4283529"/>
            <a:ext cx="172402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7517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465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064702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328</Words>
  <Application>Microsoft Office PowerPoint</Application>
  <PresentationFormat>Widescreen</PresentationFormat>
  <Paragraphs>50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-apple-system-body</vt:lpstr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Clare Poulson</dc:creator>
  <cp:lastModifiedBy>Clare Poulson</cp:lastModifiedBy>
  <cp:revision>1</cp:revision>
  <dcterms:created xsi:type="dcterms:W3CDTF">2026-08-24T10:31:47Z</dcterms:created>
  <dcterms:modified xsi:type="dcterms:W3CDTF">2026-08-24T12:26:20Z</dcterms:modified>
</cp:coreProperties>
</file>