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75" r:id="rId5"/>
    <p:sldId id="274" r:id="rId6"/>
    <p:sldId id="259" r:id="rId7"/>
    <p:sldId id="270" r:id="rId8"/>
    <p:sldId id="256" r:id="rId9"/>
    <p:sldId id="27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0718-15A8-4642-8E6B-29BB2A303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3DC2A-6046-4482-86DE-746C890F8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35643-CBEF-4FF8-AC4D-E259A514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4AD1-DBAA-475B-B890-1D82A784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C99A8-8BED-4138-9353-258EA88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5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64B9-34D5-4017-A5DD-BEEB921F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63078-25EE-4E9D-AAE5-2531223E6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15F5-E497-475E-BF8F-5BE4E8E5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6F86-B1AB-4DDE-9DE8-72EF5904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A1B7-2B52-4755-A90F-DD50D065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3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957C8-A573-488C-B6FF-6E6B44CF9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EC3C9-D889-4884-AB27-32E9C02A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35C0D-1BA6-4BB4-9F9A-E84B8512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03B0-2C33-4A12-A0AB-8D23A745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C48F-5911-4806-943B-B53A57D8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77C5-2380-4572-A0DD-024F905C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9954-BFF8-4A57-8A62-767EE9BF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A3373-3076-4916-9900-B4BF97C8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D26BE-4A06-41CA-B9A3-8A3E8BA9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C8961-6705-49D4-A337-A2262BD1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D0DB-A27B-4B8B-8AE4-F7390CE6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D3E55-270A-4BA6-9DEC-E17277D6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5F071-8956-4DB4-AAA1-F75E44AD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BAA27-492C-4753-A166-3C7E9875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C417D-9339-4037-BA2F-03AEDC1E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6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3ACC-1DD2-4A54-9CA4-F0B39376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DCDE-B767-4015-B47A-7A338F6BE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520DB-10BB-4706-B5CD-3A458A33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C40E-7040-4476-A063-09A62A1C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B3CA4-E232-4487-86C1-A8A9425A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08942-7FD4-4274-8505-486EF09C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2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6EEE-254F-4CD4-AD3E-A203C30A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7B7E4-F937-4308-B1F5-BD57FB28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C4622-5E96-48BD-942E-61B895A5B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06731-2C2C-48A3-8571-8B039C683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5E58E-4D7D-48B0-893F-97C71DCD4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CB5F3-1673-4223-8F29-5E6D178C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1B640-333D-444E-9B79-4FD650E8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5CE60-BD0F-4EA3-97FB-8C91A270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4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6A7B-3CD1-4D66-B647-9CF151E3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5E32F-3CCD-4678-A61F-E5F01941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92265-8D9D-45F1-B155-A2571973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7550-575D-490F-9BD7-AC374E1E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1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52575-7E55-4A51-88C6-6F10580D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C67FA-DAA4-4A74-B391-94BD20E3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EB238-73C1-4973-BC46-EE2FF188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0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71DE-38EB-484F-9403-93A36D7F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CAA8-49B2-4E9D-A98C-ECEF9372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03538-8B56-4086-9561-F8D26F240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50C1C-EB3A-4AE9-9A7B-9971BC4C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23460-30FF-4A7B-BAB1-20036B86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93441-F982-4B4A-99B1-D138A05F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0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9955-3A89-438F-8C7A-E228E7E0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21B4A-D208-4059-97C3-699FBB378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45A1B-3D88-4568-8E81-28228073A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15A6-BECF-4E8B-B905-D1559415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E8E15-9E43-4ED6-9487-BE9E34F2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2C636-BE47-4AA0-922E-080F1E4D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06E9E-89A9-43D2-AC57-6E3DB9B1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C16D-B883-497A-BA83-A7A37048F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99FB-48EA-4D24-95EC-379283498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D642-DD8C-44B7-9E73-6D5201837B5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9ED5D-E672-41B7-BF5A-DE4D40C94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20AB-C4FA-4D09-BC98-92EC2E387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9983-421C-431C-9094-4F3A119A7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5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7-rt.googleusercontent.com/slidesz/AGV_vUdtnsogQkHGlJNENDonVSyiVeeLWj2F62bjCTIFEGCQUq9sF7WyiW-EypBK6kqNkvvtApn87kFBU06CMzPRa4j-FBma614_97-1ekCDcVUWOtMLa_thW6MZKtrlbDSgNAlb2po7qFCWEbPAIf0urU3joW8dQD_i=s2048?key=o2IaNClaopeaNg4-RmltTQ">
            <a:extLst>
              <a:ext uri="{FF2B5EF4-FFF2-40B4-BE49-F238E27FC236}">
                <a16:creationId xmlns:a16="http://schemas.microsoft.com/office/drawing/2014/main" id="{2A6610F7-0255-4D76-9F05-144D5151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18087" r="28118" b="7478"/>
          <a:stretch/>
        </p:blipFill>
        <p:spPr bwMode="auto">
          <a:xfrm>
            <a:off x="8480860" y="4472588"/>
            <a:ext cx="2054086" cy="20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A2599D-7A8C-46E1-9EB6-0A448B5F83A4}"/>
              </a:ext>
            </a:extLst>
          </p:cNvPr>
          <p:cNvSpPr txBox="1">
            <a:spLocks/>
          </p:cNvSpPr>
          <p:nvPr/>
        </p:nvSpPr>
        <p:spPr>
          <a:xfrm>
            <a:off x="3949577" y="342172"/>
            <a:ext cx="4127224" cy="118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6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EFA74-8DD0-40B9-8E1C-6B0C3F4EE767}"/>
              </a:ext>
            </a:extLst>
          </p:cNvPr>
          <p:cNvSpPr/>
          <p:nvPr/>
        </p:nvSpPr>
        <p:spPr>
          <a:xfrm>
            <a:off x="3517859" y="448714"/>
            <a:ext cx="4990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OPAL Play </a:t>
            </a:r>
          </a:p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Assembly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" name="Picture 2" descr="Perpetual Succour Hospital Logo">
            <a:extLst>
              <a:ext uri="{FF2B5EF4-FFF2-40B4-BE49-F238E27FC236}">
                <a16:creationId xmlns:a16="http://schemas.microsoft.com/office/drawing/2014/main" id="{C85DA77E-678B-46C8-BB97-6F454699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36" y="4381114"/>
            <a:ext cx="2959588" cy="22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hild sitting on a rug with toys&#10;&#10;AI-generated content may be incorrect.">
            <a:extLst>
              <a:ext uri="{FF2B5EF4-FFF2-40B4-BE49-F238E27FC236}">
                <a16:creationId xmlns:a16="http://schemas.microsoft.com/office/drawing/2014/main" id="{8E31A8E9-680E-4E2F-B91A-8A96180A21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2187" y="3434800"/>
            <a:ext cx="348417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E6F88-AF7C-465F-A736-FC8A8B71E75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7"/>
          <a:stretch/>
        </p:blipFill>
        <p:spPr bwMode="auto">
          <a:xfrm rot="5400000">
            <a:off x="599692" y="1014728"/>
            <a:ext cx="3484179" cy="235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4117042E-370B-481A-BACF-7BCE974B74F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35295" y="947374"/>
            <a:ext cx="3484180" cy="2271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4443141" y="0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Innovate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A7ABF-3BB8-4D9A-861A-5620E969EB29}"/>
              </a:ext>
            </a:extLst>
          </p:cNvPr>
          <p:cNvSpPr/>
          <p:nvPr/>
        </p:nvSpPr>
        <p:spPr>
          <a:xfrm>
            <a:off x="969936" y="1508448"/>
            <a:ext cx="102521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Thank you to the play rangers who are doing a great job helping to tidy away the equipment at the end of lunchtime.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Use equipment correctly and respect the equipment-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please </a:t>
            </a:r>
            <a:r>
              <a:rPr lang="en-US" sz="3200" b="1" dirty="0">
                <a:latin typeface="+mj-lt"/>
              </a:rPr>
              <a:t>don’t kick space hoppers.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dirty="0"/>
              <a:t>If your looking for a dressing up costume and costumes fall on the floor. </a:t>
            </a:r>
            <a:r>
              <a:rPr lang="en-US" sz="3200" dirty="0">
                <a:solidFill>
                  <a:srgbClr val="FF0000"/>
                </a:solidFill>
              </a:rPr>
              <a:t>Please </a:t>
            </a:r>
            <a:r>
              <a:rPr lang="en-US" sz="3200" dirty="0"/>
              <a:t>pick them up to stop them being stood on and getting muddy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92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901B40-1A78-4F94-A7D3-C23D6D25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06" y="2022779"/>
            <a:ext cx="2275416" cy="12742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5AF213-8FC7-48FC-B329-AEA38EAE4194}"/>
              </a:ext>
            </a:extLst>
          </p:cNvPr>
          <p:cNvSpPr/>
          <p:nvPr/>
        </p:nvSpPr>
        <p:spPr>
          <a:xfrm>
            <a:off x="2998734" y="365138"/>
            <a:ext cx="538878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Celebrate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</a:rPr>
              <a:t>A</a:t>
            </a:r>
            <a:r>
              <a:rPr lang="en-GB" sz="4400" b="1" dirty="0">
                <a:solidFill>
                  <a:srgbClr val="000000"/>
                </a:solidFill>
              </a:rPr>
              <a:t>mazing examples </a:t>
            </a:r>
          </a:p>
          <a:p>
            <a:pPr algn="ctr"/>
            <a:r>
              <a:rPr lang="en-GB" sz="4400" b="1" dirty="0">
                <a:solidFill>
                  <a:srgbClr val="000000"/>
                </a:solidFill>
              </a:rPr>
              <a:t>of play</a:t>
            </a:r>
          </a:p>
        </p:txBody>
      </p:sp>
      <p:pic>
        <p:nvPicPr>
          <p:cNvPr id="12" name="Picture 2" descr="Perpetual Succour Hospital Logo">
            <a:extLst>
              <a:ext uri="{FF2B5EF4-FFF2-40B4-BE49-F238E27FC236}">
                <a16:creationId xmlns:a16="http://schemas.microsoft.com/office/drawing/2014/main" id="{A94B95F4-1C8E-4D41-9CBF-5356F040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9" y="2091705"/>
            <a:ext cx="1493412" cy="11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oup of boys in blue shirts&#10;&#10;AI-generated content may be incorrect.">
            <a:extLst>
              <a:ext uri="{FF2B5EF4-FFF2-40B4-BE49-F238E27FC236}">
                <a16:creationId xmlns:a16="http://schemas.microsoft.com/office/drawing/2014/main" id="{767912FC-6264-44D1-8C4D-5A755E4AF8B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228" y="484285"/>
            <a:ext cx="2906644" cy="219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wo people riding bikes in a park&#10;&#10;AI-generated content may be incorrect.">
            <a:extLst>
              <a:ext uri="{FF2B5EF4-FFF2-40B4-BE49-F238E27FC236}">
                <a16:creationId xmlns:a16="http://schemas.microsoft.com/office/drawing/2014/main" id="{C1489B3E-699D-4EED-A8FA-A48CB5A760E0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5" y="3699348"/>
            <a:ext cx="1886853" cy="252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7EE1B8-D254-47D8-9F61-E792FF04957F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9525" y="4019863"/>
            <a:ext cx="2491667" cy="188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erson holding a toy&#10;&#10;AI-generated content may be incorrect.">
            <a:extLst>
              <a:ext uri="{FF2B5EF4-FFF2-40B4-BE49-F238E27FC236}">
                <a16:creationId xmlns:a16="http://schemas.microsoft.com/office/drawing/2014/main" id="{A737B0B2-A175-4A43-B012-095D2ED7AB52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72154" y="3992824"/>
            <a:ext cx="2491669" cy="19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child sitting on a pile of tires&#10;&#10;AI-generated content may be incorrect.">
            <a:extLst>
              <a:ext uri="{FF2B5EF4-FFF2-40B4-BE49-F238E27FC236}">
                <a16:creationId xmlns:a16="http://schemas.microsoft.com/office/drawing/2014/main" id="{01AFC56E-0088-4869-875A-B39B6576BBBB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78545" y="497085"/>
            <a:ext cx="2906646" cy="216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group of kids playing in a tree&#10;&#10;AI-generated content may be incorrect.">
            <a:extLst>
              <a:ext uri="{FF2B5EF4-FFF2-40B4-BE49-F238E27FC236}">
                <a16:creationId xmlns:a16="http://schemas.microsoft.com/office/drawing/2014/main" id="{8A8039C8-7426-47DE-8647-B51B0EB316C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3"/>
          <a:stretch/>
        </p:blipFill>
        <p:spPr bwMode="auto">
          <a:xfrm rot="5400000">
            <a:off x="5856108" y="4001880"/>
            <a:ext cx="2509773" cy="194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2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9A5A04-E2F5-45A1-BA7C-D110EC9502B3}"/>
              </a:ext>
            </a:extLst>
          </p:cNvPr>
          <p:cNvSpPr txBox="1"/>
          <p:nvPr/>
        </p:nvSpPr>
        <p:spPr>
          <a:xfrm>
            <a:off x="6937674" y="2226850"/>
            <a:ext cx="633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Plastic drum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</a:t>
            </a:r>
            <a:endParaRPr lang="en-US" sz="6000" b="1" u="sng" dirty="0">
              <a:solidFill>
                <a:srgbClr val="00B0F0"/>
              </a:solidFill>
            </a:endParaRPr>
          </a:p>
          <a:p>
            <a:pPr algn="ctr"/>
            <a:r>
              <a:rPr lang="en-US" sz="4800" b="1" dirty="0"/>
              <a:t>What will be new over next few weeks?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9F6439-FC38-4885-9C60-074994B2F48D}"/>
              </a:ext>
            </a:extLst>
          </p:cNvPr>
          <p:cNvSpPr/>
          <p:nvPr/>
        </p:nvSpPr>
        <p:spPr>
          <a:xfrm>
            <a:off x="620256" y="1880901"/>
            <a:ext cx="2725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Tarpaulin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16A4A-12F2-4890-9CAD-DD9DA0BB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23" y="2528893"/>
            <a:ext cx="1717813" cy="1717813"/>
          </a:xfrm>
          <a:prstGeom prst="rect">
            <a:avLst/>
          </a:prstGeom>
        </p:spPr>
      </p:pic>
      <p:pic>
        <p:nvPicPr>
          <p:cNvPr id="1026" name="Picture 2" descr="220 litre open top blue plastic drum">
            <a:extLst>
              <a:ext uri="{FF2B5EF4-FFF2-40B4-BE49-F238E27FC236}">
                <a16:creationId xmlns:a16="http://schemas.microsoft.com/office/drawing/2014/main" id="{1528A4CA-12B7-4FB8-90CF-5B245A78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75" y="3852287"/>
            <a:ext cx="1800641" cy="1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943435-DFEC-4DF7-9870-70628EC6FF8A}"/>
              </a:ext>
            </a:extLst>
          </p:cNvPr>
          <p:cNvSpPr txBox="1"/>
          <p:nvPr/>
        </p:nvSpPr>
        <p:spPr>
          <a:xfrm>
            <a:off x="-1315357" y="4097040"/>
            <a:ext cx="633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Rope</a:t>
            </a:r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3FD03-D91E-4835-BC3B-50C0CEF34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99" y="4952184"/>
            <a:ext cx="1256099" cy="1225832"/>
          </a:xfrm>
          <a:prstGeom prst="rect">
            <a:avLst/>
          </a:prstGeom>
        </p:spPr>
      </p:pic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897120-A65A-4CBF-979F-E340B1270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834" y="4097040"/>
            <a:ext cx="1581150" cy="15525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70CD634-112B-48EC-917F-BACD3C49B2F5}"/>
              </a:ext>
            </a:extLst>
          </p:cNvPr>
          <p:cNvSpPr/>
          <p:nvPr/>
        </p:nvSpPr>
        <p:spPr>
          <a:xfrm>
            <a:off x="4382517" y="3150033"/>
            <a:ext cx="307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Plastic pegs</a:t>
            </a:r>
          </a:p>
        </p:txBody>
      </p:sp>
    </p:spTree>
    <p:extLst>
      <p:ext uri="{BB962C8B-B14F-4D97-AF65-F5344CB8AC3E}">
        <p14:creationId xmlns:p14="http://schemas.microsoft.com/office/powerpoint/2010/main" val="11032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</a:t>
            </a:r>
            <a:endParaRPr lang="en-US" sz="6000" b="1" u="sng" dirty="0">
              <a:solidFill>
                <a:srgbClr val="00B0F0"/>
              </a:solidFill>
            </a:endParaRPr>
          </a:p>
          <a:p>
            <a:pPr algn="ctr"/>
            <a:r>
              <a:rPr lang="en-US" sz="3600" b="1" dirty="0"/>
              <a:t>Our Mud Kitchen will open in the next week or two!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954A9-15CE-4558-B769-CCF7B7729DEE}"/>
              </a:ext>
            </a:extLst>
          </p:cNvPr>
          <p:cNvSpPr/>
          <p:nvPr/>
        </p:nvSpPr>
        <p:spPr>
          <a:xfrm>
            <a:off x="2305878" y="2148750"/>
            <a:ext cx="75802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So.. Come along and cook up a feast!</a:t>
            </a:r>
            <a:endParaRPr lang="en-US" sz="3600" b="1" u="sng" dirty="0">
              <a:solidFill>
                <a:srgbClr val="00B0F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800" b="1" dirty="0">
                <a:latin typeface="+mj-lt"/>
              </a:rPr>
              <a:t>Make a mud pie, pine cone stew or a leaf salad 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Its located in the woods at the back near the fence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You need </a:t>
            </a:r>
            <a:r>
              <a:rPr lang="en-US" sz="2800" b="1" u="sng" dirty="0">
                <a:solidFill>
                  <a:srgbClr val="FF0000"/>
                </a:solidFill>
                <a:latin typeface="+mj-lt"/>
              </a:rPr>
              <a:t>wellies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to use the woods and mud kitchen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 </a:t>
            </a:r>
          </a:p>
        </p:txBody>
      </p:sp>
      <p:pic>
        <p:nvPicPr>
          <p:cNvPr id="2050" name="Picture 2" descr="Make a Mud Pie - Tinkergarten outdoor ...">
            <a:extLst>
              <a:ext uri="{FF2B5EF4-FFF2-40B4-BE49-F238E27FC236}">
                <a16:creationId xmlns:a16="http://schemas.microsoft.com/office/drawing/2014/main" id="{1BE5274A-21B8-4372-9DB7-E6F0F011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63" y="2809875"/>
            <a:ext cx="206005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tdoor Play Cooking: Make a Nature ...">
            <a:extLst>
              <a:ext uri="{FF2B5EF4-FFF2-40B4-BE49-F238E27FC236}">
                <a16:creationId xmlns:a16="http://schemas.microsoft.com/office/drawing/2014/main" id="{62DC1FF1-D0F7-41AF-9B4E-89407F4C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" y="2055230"/>
            <a:ext cx="1895758" cy="12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Autumn Mud Kitchen Play Ideas | Cosy Direct Blog">
            <a:extLst>
              <a:ext uri="{FF2B5EF4-FFF2-40B4-BE49-F238E27FC236}">
                <a16:creationId xmlns:a16="http://schemas.microsoft.com/office/drawing/2014/main" id="{7885C99F-7240-4912-8952-31A197780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888CF-3CFD-4915-AE3B-5816ED6C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22" y="4625008"/>
            <a:ext cx="1842052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AL NEWS Today our... - The James Oglethorpe Primary School | Facebook">
            <a:extLst>
              <a:ext uri="{FF2B5EF4-FFF2-40B4-BE49-F238E27FC236}">
                <a16:creationId xmlns:a16="http://schemas.microsoft.com/office/drawing/2014/main" id="{A5CFB337-241B-46D2-BE76-03AFB80C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0" y="3536030"/>
            <a:ext cx="2205371" cy="29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South Wonston Primary School - OPAL">
            <a:extLst>
              <a:ext uri="{FF2B5EF4-FFF2-40B4-BE49-F238E27FC236}">
                <a16:creationId xmlns:a16="http://schemas.microsoft.com/office/drawing/2014/main" id="{45619137-CB3D-4CCD-BAD1-1A68F27A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0" y="3051315"/>
            <a:ext cx="24459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st Borough Primary School">
            <a:extLst>
              <a:ext uri="{FF2B5EF4-FFF2-40B4-BE49-F238E27FC236}">
                <a16:creationId xmlns:a16="http://schemas.microsoft.com/office/drawing/2014/main" id="{6C586314-DCAE-475F-8AE3-CB38F6BC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7" y="270656"/>
            <a:ext cx="2194404" cy="30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hool - OPAL (Outdoor Play ...">
            <a:extLst>
              <a:ext uri="{FF2B5EF4-FFF2-40B4-BE49-F238E27FC236}">
                <a16:creationId xmlns:a16="http://schemas.microsoft.com/office/drawing/2014/main" id="{6D965659-082D-4329-8D50-1465664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20" y="270656"/>
            <a:ext cx="3127514" cy="2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Opal Play? – Holsworthy Primary School">
            <a:extLst>
              <a:ext uri="{FF2B5EF4-FFF2-40B4-BE49-F238E27FC236}">
                <a16:creationId xmlns:a16="http://schemas.microsoft.com/office/drawing/2014/main" id="{AD6EE819-7E9F-49AA-AA0E-0DBA28A1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252933"/>
            <a:ext cx="3378656" cy="23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ockswood Primary and Nursery School - OPAL (Outdoor Play and Learning)">
            <a:extLst>
              <a:ext uri="{FF2B5EF4-FFF2-40B4-BE49-F238E27FC236}">
                <a16:creationId xmlns:a16="http://schemas.microsoft.com/office/drawing/2014/main" id="{1C99DF6D-717B-4F73-BA6A-7622E8C2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305131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PAL - Outdoor Play &amp; Learning - Delves Lane Primary School">
            <a:extLst>
              <a:ext uri="{FF2B5EF4-FFF2-40B4-BE49-F238E27FC236}">
                <a16:creationId xmlns:a16="http://schemas.microsoft.com/office/drawing/2014/main" id="{A9E9CE29-09E9-440F-BCC0-652F3A2A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63" y="3051314"/>
            <a:ext cx="2445942" cy="32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26" y="577644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2106852" y="1547140"/>
            <a:ext cx="83499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What new rules do we need for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our existing and new activities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and 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56" y="4035297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F8B93-305F-4407-ACBD-C5D4CC289B73}"/>
              </a:ext>
            </a:extLst>
          </p:cNvPr>
          <p:cNvSpPr/>
          <p:nvPr/>
        </p:nvSpPr>
        <p:spPr>
          <a:xfrm>
            <a:off x="2305878" y="618067"/>
            <a:ext cx="75802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Plastic drums</a:t>
            </a:r>
          </a:p>
          <a:p>
            <a:pPr algn="ctr"/>
            <a:endParaRPr lang="en-US" sz="4000" b="1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Roll them to a partner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Roll over them with care (in the woods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not on concrete</a:t>
            </a:r>
            <a:r>
              <a:rPr lang="en-US" sz="2800" dirty="0">
                <a:latin typeface="+mj-lt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Use them to make dens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Don’t push another child over them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Make sure when rolling nobody's fingers are underneath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 Don’t get inside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pic>
        <p:nvPicPr>
          <p:cNvPr id="5" name="Picture 2" descr="220 litre open top blue plastic drum">
            <a:extLst>
              <a:ext uri="{FF2B5EF4-FFF2-40B4-BE49-F238E27FC236}">
                <a16:creationId xmlns:a16="http://schemas.microsoft.com/office/drawing/2014/main" id="{1952D1D7-D8F1-41C6-9C37-DA6008AE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31" y="3773053"/>
            <a:ext cx="1800641" cy="1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A77426-ECA8-4F61-B0C8-7F5AE69A96E6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2459E-F06F-41E2-A734-42B9B5F6C82F}"/>
              </a:ext>
            </a:extLst>
          </p:cNvPr>
          <p:cNvSpPr/>
          <p:nvPr/>
        </p:nvSpPr>
        <p:spPr>
          <a:xfrm>
            <a:off x="2305878" y="618067"/>
            <a:ext cx="75802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Wheeled areas</a:t>
            </a:r>
          </a:p>
          <a:p>
            <a:pPr algn="ctr"/>
            <a:endParaRPr lang="en-US" sz="4000" b="1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Be aware of speed and crashing into others on the wiggle bikes and scooters.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Always follow one way system.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Take care when taking off helmets please back in the box or give to another child. Please don't just drop them on the floor.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Be aware of the rapping fingers trap on wheeled boards.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Always wear a helmet. 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7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F8B93-305F-4407-ACBD-C5D4CC289B73}"/>
              </a:ext>
            </a:extLst>
          </p:cNvPr>
          <p:cNvSpPr/>
          <p:nvPr/>
        </p:nvSpPr>
        <p:spPr>
          <a:xfrm>
            <a:off x="2305878" y="618067"/>
            <a:ext cx="75802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Den building</a:t>
            </a:r>
          </a:p>
          <a:p>
            <a:pPr algn="ctr"/>
            <a:endParaRPr lang="en-US" sz="4000" b="1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Use branches, sticks, tarpaulin, rope, crates plastic drums and material to build dens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Only with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the help of an adult </a:t>
            </a:r>
            <a:r>
              <a:rPr lang="en-US" sz="2800" dirty="0">
                <a:latin typeface="+mj-lt"/>
              </a:rPr>
              <a:t>can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pallets can be stacked to build a den.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Be considerate of others space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Please don’t destroy other children's dens unless they are finished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Allow others to join in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Ask before making changes to another child's dens </a:t>
            </a:r>
          </a:p>
          <a:p>
            <a:r>
              <a:rPr lang="en-US" sz="2800" dirty="0">
                <a:latin typeface="+mj-lt"/>
              </a:rPr>
              <a:t> 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4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337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Hall Account</cp:lastModifiedBy>
  <cp:revision>11</cp:revision>
  <dcterms:created xsi:type="dcterms:W3CDTF">2025-02-27T17:47:48Z</dcterms:created>
  <dcterms:modified xsi:type="dcterms:W3CDTF">2025-02-28T09:40:30Z</dcterms:modified>
</cp:coreProperties>
</file>