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81" r:id="rId3"/>
    <p:sldId id="26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C8546D-08FD-42F1-AE37-B8DC55411597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0255266-2CE8-447B-94CC-D3F34C241D6C}">
      <dgm:prSet custT="1"/>
      <dgm:spPr>
        <a:solidFill>
          <a:srgbClr val="00B0F0"/>
        </a:solidFill>
      </dgm:spPr>
      <dgm:t>
        <a:bodyPr/>
        <a:lstStyle/>
        <a:p>
          <a:r>
            <a:rPr lang="en-GB" sz="2400" dirty="0"/>
            <a:t>Don’t try to carry tyres or pick up the tractor tyres </a:t>
          </a:r>
          <a:endParaRPr lang="en-US" sz="2400" dirty="0"/>
        </a:p>
      </dgm:t>
    </dgm:pt>
    <dgm:pt modelId="{B303BEA3-069F-460C-82C1-BD48A8DC82AA}" type="parTrans" cxnId="{8D6454B7-30D1-4B8F-B1DA-499A8DA1AFC6}">
      <dgm:prSet/>
      <dgm:spPr/>
      <dgm:t>
        <a:bodyPr/>
        <a:lstStyle/>
        <a:p>
          <a:endParaRPr lang="en-US"/>
        </a:p>
      </dgm:t>
    </dgm:pt>
    <dgm:pt modelId="{E5A478AC-F796-4851-B50F-37D8D8B1E4D0}" type="sibTrans" cxnId="{8D6454B7-30D1-4B8F-B1DA-499A8DA1AFC6}">
      <dgm:prSet/>
      <dgm:spPr/>
      <dgm:t>
        <a:bodyPr/>
        <a:lstStyle/>
        <a:p>
          <a:endParaRPr lang="en-US" dirty="0"/>
        </a:p>
      </dgm:t>
    </dgm:pt>
    <dgm:pt modelId="{F5653F41-2D7C-4FDA-B0D2-21F4A2900497}">
      <dgm:prSet/>
      <dgm:spPr/>
      <dgm:t>
        <a:bodyPr/>
        <a:lstStyle/>
        <a:p>
          <a:r>
            <a:rPr lang="en-US" dirty="0"/>
            <a:t>Don’t roll them into your friends</a:t>
          </a:r>
        </a:p>
      </dgm:t>
    </dgm:pt>
    <dgm:pt modelId="{EE2823BC-C07D-4351-B582-7B18610E5948}" type="parTrans" cxnId="{368C358E-5EE0-4CBD-B694-E35DD2FCF449}">
      <dgm:prSet/>
      <dgm:spPr/>
      <dgm:t>
        <a:bodyPr/>
        <a:lstStyle/>
        <a:p>
          <a:endParaRPr lang="en-US"/>
        </a:p>
      </dgm:t>
    </dgm:pt>
    <dgm:pt modelId="{D183329D-BFF0-455F-833B-6BDBACA174DA}" type="sibTrans" cxnId="{368C358E-5EE0-4CBD-B694-E35DD2FCF449}">
      <dgm:prSet/>
      <dgm:spPr/>
      <dgm:t>
        <a:bodyPr/>
        <a:lstStyle/>
        <a:p>
          <a:endParaRPr lang="en-US" dirty="0"/>
        </a:p>
      </dgm:t>
    </dgm:pt>
    <dgm:pt modelId="{1EC2DE6A-419E-45F0-A0C6-99F7D080C544}">
      <dgm:prSet/>
      <dgm:spPr>
        <a:xfrm>
          <a:off x="0" y="0"/>
          <a:ext cx="5187487" cy="914096"/>
        </a:xfrm>
        <a:solidFill>
          <a:srgbClr val="2E83C3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r>
            <a:rPr lang="en-US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Don’t roll </a:t>
          </a:r>
          <a:r>
            <a:rPr lang="en-US" dirty="0" err="1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tyres</a:t>
          </a:r>
          <a:r>
            <a:rPr lang="en-US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 near the wheeled zones</a:t>
          </a:r>
        </a:p>
      </dgm:t>
    </dgm:pt>
    <dgm:pt modelId="{0F18F207-1211-452D-A46F-44C785468B7B}" type="parTrans" cxnId="{F854ADBB-1EF5-4823-8D7D-84872A394C6F}">
      <dgm:prSet/>
      <dgm:spPr/>
      <dgm:t>
        <a:bodyPr/>
        <a:lstStyle/>
        <a:p>
          <a:endParaRPr lang="en-GB"/>
        </a:p>
      </dgm:t>
    </dgm:pt>
    <dgm:pt modelId="{1CF48C51-5E27-4C43-A2EA-1D3ABC199B63}" type="sibTrans" cxnId="{F854ADBB-1EF5-4823-8D7D-84872A394C6F}">
      <dgm:prSet/>
      <dgm:spPr/>
      <dgm:t>
        <a:bodyPr/>
        <a:lstStyle/>
        <a:p>
          <a:endParaRPr lang="en-GB"/>
        </a:p>
      </dgm:t>
    </dgm:pt>
    <dgm:pt modelId="{D1833619-A96C-419C-B554-E2B783586848}" type="pres">
      <dgm:prSet presAssocID="{44C8546D-08FD-42F1-AE37-B8DC55411597}" presName="outerComposite" presStyleCnt="0">
        <dgm:presLayoutVars>
          <dgm:chMax val="5"/>
          <dgm:dir/>
          <dgm:resizeHandles val="exact"/>
        </dgm:presLayoutVars>
      </dgm:prSet>
      <dgm:spPr/>
    </dgm:pt>
    <dgm:pt modelId="{02D2803C-06C6-4782-AFBC-49BACDC02E99}" type="pres">
      <dgm:prSet presAssocID="{44C8546D-08FD-42F1-AE37-B8DC55411597}" presName="dummyMaxCanvas" presStyleCnt="0">
        <dgm:presLayoutVars/>
      </dgm:prSet>
      <dgm:spPr/>
    </dgm:pt>
    <dgm:pt modelId="{D597C28C-A0E9-4050-98D0-81DDC7794BDF}" type="pres">
      <dgm:prSet presAssocID="{44C8546D-08FD-42F1-AE37-B8DC55411597}" presName="ThreeNodes_1" presStyleLbl="node1" presStyleIdx="0" presStyleCnt="3">
        <dgm:presLayoutVars>
          <dgm:bulletEnabled val="1"/>
        </dgm:presLayoutVars>
      </dgm:prSet>
      <dgm:spPr/>
    </dgm:pt>
    <dgm:pt modelId="{A40CBB58-B804-4C93-997C-5A1CE9F391BE}" type="pres">
      <dgm:prSet presAssocID="{44C8546D-08FD-42F1-AE37-B8DC55411597}" presName="ThreeNodes_2" presStyleLbl="node1" presStyleIdx="1" presStyleCnt="3">
        <dgm:presLayoutVars>
          <dgm:bulletEnabled val="1"/>
        </dgm:presLayoutVars>
      </dgm:prSet>
      <dgm:spPr/>
    </dgm:pt>
    <dgm:pt modelId="{B5E53D6F-F151-48F6-8FC7-7545D4876044}" type="pres">
      <dgm:prSet presAssocID="{44C8546D-08FD-42F1-AE37-B8DC55411597}" presName="ThreeNodes_3" presStyleLbl="node1" presStyleIdx="2" presStyleCnt="3">
        <dgm:presLayoutVars>
          <dgm:bulletEnabled val="1"/>
        </dgm:presLayoutVars>
      </dgm:prSet>
      <dgm:spPr/>
    </dgm:pt>
    <dgm:pt modelId="{B13A22FB-D473-43EC-9C5B-EDAEB3E82012}" type="pres">
      <dgm:prSet presAssocID="{44C8546D-08FD-42F1-AE37-B8DC55411597}" presName="ThreeConn_1-2" presStyleLbl="fgAccFollowNode1" presStyleIdx="0" presStyleCnt="2">
        <dgm:presLayoutVars>
          <dgm:bulletEnabled val="1"/>
        </dgm:presLayoutVars>
      </dgm:prSet>
      <dgm:spPr/>
    </dgm:pt>
    <dgm:pt modelId="{1FA34484-B965-4FA3-9B6B-2A3259BE021D}" type="pres">
      <dgm:prSet presAssocID="{44C8546D-08FD-42F1-AE37-B8DC55411597}" presName="ThreeConn_2-3" presStyleLbl="fgAccFollowNode1" presStyleIdx="1" presStyleCnt="2">
        <dgm:presLayoutVars>
          <dgm:bulletEnabled val="1"/>
        </dgm:presLayoutVars>
      </dgm:prSet>
      <dgm:spPr/>
    </dgm:pt>
    <dgm:pt modelId="{E0436CDE-816F-4CDA-B8DE-B48847094D6D}" type="pres">
      <dgm:prSet presAssocID="{44C8546D-08FD-42F1-AE37-B8DC55411597}" presName="ThreeNodes_1_text" presStyleLbl="node1" presStyleIdx="2" presStyleCnt="3">
        <dgm:presLayoutVars>
          <dgm:bulletEnabled val="1"/>
        </dgm:presLayoutVars>
      </dgm:prSet>
      <dgm:spPr/>
    </dgm:pt>
    <dgm:pt modelId="{48B3A1A5-A0CD-4C20-8D5C-2DC6FBD46B2B}" type="pres">
      <dgm:prSet presAssocID="{44C8546D-08FD-42F1-AE37-B8DC55411597}" presName="ThreeNodes_2_text" presStyleLbl="node1" presStyleIdx="2" presStyleCnt="3">
        <dgm:presLayoutVars>
          <dgm:bulletEnabled val="1"/>
        </dgm:presLayoutVars>
      </dgm:prSet>
      <dgm:spPr/>
    </dgm:pt>
    <dgm:pt modelId="{175D2F85-B197-4852-A58D-9F4DD6A16A38}" type="pres">
      <dgm:prSet presAssocID="{44C8546D-08FD-42F1-AE37-B8DC55411597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8572390E-FBF4-47A5-8FA7-B13BC17B92A1}" type="presOf" srcId="{F5653F41-2D7C-4FDA-B0D2-21F4A2900497}" destId="{A40CBB58-B804-4C93-997C-5A1CE9F391BE}" srcOrd="0" destOrd="0" presId="urn:microsoft.com/office/officeart/2005/8/layout/vProcess5"/>
    <dgm:cxn modelId="{83D18C6B-FDF6-4380-A90D-14C2C91AA8A9}" type="presOf" srcId="{1EC2DE6A-419E-45F0-A0C6-99F7D080C544}" destId="{B5E53D6F-F151-48F6-8FC7-7545D4876044}" srcOrd="0" destOrd="0" presId="urn:microsoft.com/office/officeart/2005/8/layout/vProcess5"/>
    <dgm:cxn modelId="{52D5CB52-D97C-4E61-9254-66DDD233138F}" type="presOf" srcId="{E5A478AC-F796-4851-B50F-37D8D8B1E4D0}" destId="{B13A22FB-D473-43EC-9C5B-EDAEB3E82012}" srcOrd="0" destOrd="0" presId="urn:microsoft.com/office/officeart/2005/8/layout/vProcess5"/>
    <dgm:cxn modelId="{368C358E-5EE0-4CBD-B694-E35DD2FCF449}" srcId="{44C8546D-08FD-42F1-AE37-B8DC55411597}" destId="{F5653F41-2D7C-4FDA-B0D2-21F4A2900497}" srcOrd="1" destOrd="0" parTransId="{EE2823BC-C07D-4351-B582-7B18610E5948}" sibTransId="{D183329D-BFF0-455F-833B-6BDBACA174DA}"/>
    <dgm:cxn modelId="{B7121F98-E354-4FB9-92FA-5FB8943EB1ED}" type="presOf" srcId="{F5653F41-2D7C-4FDA-B0D2-21F4A2900497}" destId="{48B3A1A5-A0CD-4C20-8D5C-2DC6FBD46B2B}" srcOrd="1" destOrd="0" presId="urn:microsoft.com/office/officeart/2005/8/layout/vProcess5"/>
    <dgm:cxn modelId="{D1068E9C-4471-4941-8DC2-A14BC4FC69EE}" type="presOf" srcId="{D183329D-BFF0-455F-833B-6BDBACA174DA}" destId="{1FA34484-B965-4FA3-9B6B-2A3259BE021D}" srcOrd="0" destOrd="0" presId="urn:microsoft.com/office/officeart/2005/8/layout/vProcess5"/>
    <dgm:cxn modelId="{68606CA1-0CA3-4EA7-8CDD-3743082179BD}" type="presOf" srcId="{44C8546D-08FD-42F1-AE37-B8DC55411597}" destId="{D1833619-A96C-419C-B554-E2B783586848}" srcOrd="0" destOrd="0" presId="urn:microsoft.com/office/officeart/2005/8/layout/vProcess5"/>
    <dgm:cxn modelId="{8D6454B7-30D1-4B8F-B1DA-499A8DA1AFC6}" srcId="{44C8546D-08FD-42F1-AE37-B8DC55411597}" destId="{30255266-2CE8-447B-94CC-D3F34C241D6C}" srcOrd="0" destOrd="0" parTransId="{B303BEA3-069F-460C-82C1-BD48A8DC82AA}" sibTransId="{E5A478AC-F796-4851-B50F-37D8D8B1E4D0}"/>
    <dgm:cxn modelId="{F854ADBB-1EF5-4823-8D7D-84872A394C6F}" srcId="{44C8546D-08FD-42F1-AE37-B8DC55411597}" destId="{1EC2DE6A-419E-45F0-A0C6-99F7D080C544}" srcOrd="2" destOrd="0" parTransId="{0F18F207-1211-452D-A46F-44C785468B7B}" sibTransId="{1CF48C51-5E27-4C43-A2EA-1D3ABC199B63}"/>
    <dgm:cxn modelId="{082F8EDD-035E-497E-884D-380750C7D594}" type="presOf" srcId="{30255266-2CE8-447B-94CC-D3F34C241D6C}" destId="{D597C28C-A0E9-4050-98D0-81DDC7794BDF}" srcOrd="0" destOrd="0" presId="urn:microsoft.com/office/officeart/2005/8/layout/vProcess5"/>
    <dgm:cxn modelId="{E68314E4-0FDE-4CF4-B9B5-F25D8375B995}" type="presOf" srcId="{30255266-2CE8-447B-94CC-D3F34C241D6C}" destId="{E0436CDE-816F-4CDA-B8DE-B48847094D6D}" srcOrd="1" destOrd="0" presId="urn:microsoft.com/office/officeart/2005/8/layout/vProcess5"/>
    <dgm:cxn modelId="{5FA3CCF5-8A85-437D-B8EA-2668533C27A1}" type="presOf" srcId="{1EC2DE6A-419E-45F0-A0C6-99F7D080C544}" destId="{175D2F85-B197-4852-A58D-9F4DD6A16A38}" srcOrd="1" destOrd="0" presId="urn:microsoft.com/office/officeart/2005/8/layout/vProcess5"/>
    <dgm:cxn modelId="{C9354253-6AFC-4B0B-AF6A-AB753E42F8D2}" type="presParOf" srcId="{D1833619-A96C-419C-B554-E2B783586848}" destId="{02D2803C-06C6-4782-AFBC-49BACDC02E99}" srcOrd="0" destOrd="0" presId="urn:microsoft.com/office/officeart/2005/8/layout/vProcess5"/>
    <dgm:cxn modelId="{53D684E2-C368-4B84-BDB7-91442C74C6AC}" type="presParOf" srcId="{D1833619-A96C-419C-B554-E2B783586848}" destId="{D597C28C-A0E9-4050-98D0-81DDC7794BDF}" srcOrd="1" destOrd="0" presId="urn:microsoft.com/office/officeart/2005/8/layout/vProcess5"/>
    <dgm:cxn modelId="{39D7F108-8958-4136-8177-991811A03D0A}" type="presParOf" srcId="{D1833619-A96C-419C-B554-E2B783586848}" destId="{A40CBB58-B804-4C93-997C-5A1CE9F391BE}" srcOrd="2" destOrd="0" presId="urn:microsoft.com/office/officeart/2005/8/layout/vProcess5"/>
    <dgm:cxn modelId="{A5463C57-98CE-4014-ABA8-8609DDC1AF2E}" type="presParOf" srcId="{D1833619-A96C-419C-B554-E2B783586848}" destId="{B5E53D6F-F151-48F6-8FC7-7545D4876044}" srcOrd="3" destOrd="0" presId="urn:microsoft.com/office/officeart/2005/8/layout/vProcess5"/>
    <dgm:cxn modelId="{278F89B1-27B0-4B27-A2BB-27628F9422A2}" type="presParOf" srcId="{D1833619-A96C-419C-B554-E2B783586848}" destId="{B13A22FB-D473-43EC-9C5B-EDAEB3E82012}" srcOrd="4" destOrd="0" presId="urn:microsoft.com/office/officeart/2005/8/layout/vProcess5"/>
    <dgm:cxn modelId="{BD89EEA2-4C92-400E-AE1D-7C3C5F059747}" type="presParOf" srcId="{D1833619-A96C-419C-B554-E2B783586848}" destId="{1FA34484-B965-4FA3-9B6B-2A3259BE021D}" srcOrd="5" destOrd="0" presId="urn:microsoft.com/office/officeart/2005/8/layout/vProcess5"/>
    <dgm:cxn modelId="{8AC82142-39E2-4818-886A-D5D2D13354D1}" type="presParOf" srcId="{D1833619-A96C-419C-B554-E2B783586848}" destId="{E0436CDE-816F-4CDA-B8DE-B48847094D6D}" srcOrd="6" destOrd="0" presId="urn:microsoft.com/office/officeart/2005/8/layout/vProcess5"/>
    <dgm:cxn modelId="{27FFB673-574D-4F00-AFE5-DE02651B0407}" type="presParOf" srcId="{D1833619-A96C-419C-B554-E2B783586848}" destId="{48B3A1A5-A0CD-4C20-8D5C-2DC6FBD46B2B}" srcOrd="7" destOrd="0" presId="urn:microsoft.com/office/officeart/2005/8/layout/vProcess5"/>
    <dgm:cxn modelId="{D0A2DBED-73CE-4D08-BA37-3CDCCF3C4D31}" type="presParOf" srcId="{D1833619-A96C-419C-B554-E2B783586848}" destId="{175D2F85-B197-4852-A58D-9F4DD6A16A38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4C8546D-08FD-42F1-AE37-B8DC55411597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0255266-2CE8-447B-94CC-D3F34C241D6C}">
      <dgm:prSet/>
      <dgm:spPr>
        <a:xfrm>
          <a:off x="0" y="0"/>
          <a:ext cx="5187487" cy="914096"/>
        </a:xfrm>
        <a:solidFill>
          <a:srgbClr val="2E83C3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r>
            <a:rPr lang="en-US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Roll them, climb on them</a:t>
          </a:r>
        </a:p>
      </dgm:t>
    </dgm:pt>
    <dgm:pt modelId="{B303BEA3-069F-460C-82C1-BD48A8DC82AA}" type="parTrans" cxnId="{8D6454B7-30D1-4B8F-B1DA-499A8DA1AFC6}">
      <dgm:prSet/>
      <dgm:spPr/>
      <dgm:t>
        <a:bodyPr/>
        <a:lstStyle/>
        <a:p>
          <a:endParaRPr lang="en-US"/>
        </a:p>
      </dgm:t>
    </dgm:pt>
    <dgm:pt modelId="{E5A478AC-F796-4851-B50F-37D8D8B1E4D0}" type="sibTrans" cxnId="{8D6454B7-30D1-4B8F-B1DA-499A8DA1AFC6}">
      <dgm:prSet/>
      <dgm:spPr>
        <a:xfrm>
          <a:off x="4593324" y="693189"/>
          <a:ext cx="594162" cy="594162"/>
        </a:xfrm>
        <a:solidFill>
          <a:srgbClr val="2E83C3">
            <a:tint val="40000"/>
            <a:alpha val="90000"/>
            <a:hueOff val="0"/>
            <a:satOff val="0"/>
            <a:lumOff val="0"/>
            <a:alphaOff val="0"/>
          </a:srgbClr>
        </a:solidFill>
        <a:ln w="19050" cap="rnd" cmpd="sng" algn="ctr">
          <a:solidFill>
            <a:srgbClr val="2E83C3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endParaRPr 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anose="020B0603020202020204"/>
            <a:ea typeface="+mn-ea"/>
            <a:cs typeface="+mn-cs"/>
          </a:endParaRPr>
        </a:p>
      </dgm:t>
    </dgm:pt>
    <dgm:pt modelId="{17AA8DB5-4AC5-4C04-B12A-A7F2E2A8C632}">
      <dgm:prSet/>
      <dgm:spPr>
        <a:xfrm>
          <a:off x="457719" y="1066445"/>
          <a:ext cx="5187487" cy="914096"/>
        </a:xfrm>
        <a:solidFill>
          <a:srgbClr val="42D0A2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r>
            <a:rPr lang="en-US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Play hopscotch </a:t>
          </a:r>
        </a:p>
      </dgm:t>
    </dgm:pt>
    <dgm:pt modelId="{B059FAC2-82A8-4858-88B7-4CA4B9EF558F}" type="parTrans" cxnId="{67456C84-A663-4ABB-A56F-0C16957101F4}">
      <dgm:prSet/>
      <dgm:spPr/>
      <dgm:t>
        <a:bodyPr/>
        <a:lstStyle/>
        <a:p>
          <a:endParaRPr lang="en-US"/>
        </a:p>
      </dgm:t>
    </dgm:pt>
    <dgm:pt modelId="{4C14CC45-BC20-4B3A-B54B-1953B09C0E02}" type="sibTrans" cxnId="{67456C84-A663-4ABB-A56F-0C16957101F4}">
      <dgm:prSet/>
      <dgm:spPr>
        <a:xfrm>
          <a:off x="5051043" y="1753541"/>
          <a:ext cx="594162" cy="594162"/>
        </a:xfrm>
        <a:solidFill>
          <a:srgbClr val="42D0A2">
            <a:tint val="40000"/>
            <a:alpha val="90000"/>
            <a:hueOff val="0"/>
            <a:satOff val="0"/>
            <a:lumOff val="0"/>
            <a:alphaOff val="0"/>
          </a:srgbClr>
        </a:solidFill>
        <a:ln w="19050" cap="rnd" cmpd="sng" algn="ctr">
          <a:solidFill>
            <a:srgbClr val="42D0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endParaRPr 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anose="020B0603020202020204"/>
            <a:ea typeface="+mn-ea"/>
            <a:cs typeface="+mn-cs"/>
          </a:endParaRPr>
        </a:p>
      </dgm:t>
    </dgm:pt>
    <dgm:pt modelId="{FACB38F8-2B0A-427E-8A24-2458BAF7A857}">
      <dgm:prSet/>
      <dgm:spPr>
        <a:xfrm>
          <a:off x="0" y="0"/>
          <a:ext cx="5187487" cy="914096"/>
        </a:xfrm>
        <a:solidFill>
          <a:srgbClr val="2E83C3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r>
            <a:rPr lang="en-US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Make an obstacle course</a:t>
          </a:r>
        </a:p>
      </dgm:t>
    </dgm:pt>
    <dgm:pt modelId="{8333BA87-665F-4AB7-99B0-53175429C61E}" type="sibTrans" cxnId="{FC50FB8A-8D2D-49DC-AE30-D17A5AD62948}">
      <dgm:prSet/>
      <dgm:spPr/>
      <dgm:t>
        <a:bodyPr/>
        <a:lstStyle/>
        <a:p>
          <a:endParaRPr lang="en-GB" dirty="0"/>
        </a:p>
      </dgm:t>
    </dgm:pt>
    <dgm:pt modelId="{DBBC32F7-0878-4F9D-AC16-9E9D44F958E3}" type="parTrans" cxnId="{FC50FB8A-8D2D-49DC-AE30-D17A5AD62948}">
      <dgm:prSet/>
      <dgm:spPr/>
      <dgm:t>
        <a:bodyPr/>
        <a:lstStyle/>
        <a:p>
          <a:endParaRPr lang="en-GB"/>
        </a:p>
      </dgm:t>
    </dgm:pt>
    <dgm:pt modelId="{D1833619-A96C-419C-B554-E2B783586848}" type="pres">
      <dgm:prSet presAssocID="{44C8546D-08FD-42F1-AE37-B8DC55411597}" presName="outerComposite" presStyleCnt="0">
        <dgm:presLayoutVars>
          <dgm:chMax val="5"/>
          <dgm:dir/>
          <dgm:resizeHandles val="exact"/>
        </dgm:presLayoutVars>
      </dgm:prSet>
      <dgm:spPr/>
    </dgm:pt>
    <dgm:pt modelId="{02D2803C-06C6-4782-AFBC-49BACDC02E99}" type="pres">
      <dgm:prSet presAssocID="{44C8546D-08FD-42F1-AE37-B8DC55411597}" presName="dummyMaxCanvas" presStyleCnt="0">
        <dgm:presLayoutVars/>
      </dgm:prSet>
      <dgm:spPr/>
    </dgm:pt>
    <dgm:pt modelId="{A1FE9707-3B0E-4CDE-949C-D4C473E223FF}" type="pres">
      <dgm:prSet presAssocID="{44C8546D-08FD-42F1-AE37-B8DC55411597}" presName="ThreeNodes_1" presStyleLbl="node1" presStyleIdx="0" presStyleCnt="3">
        <dgm:presLayoutVars>
          <dgm:bulletEnabled val="1"/>
        </dgm:presLayoutVars>
      </dgm:prSet>
      <dgm:spPr/>
    </dgm:pt>
    <dgm:pt modelId="{97AD47E0-1B83-452D-8D40-0D4A13D22616}" type="pres">
      <dgm:prSet presAssocID="{44C8546D-08FD-42F1-AE37-B8DC55411597}" presName="ThreeNodes_2" presStyleLbl="node1" presStyleIdx="1" presStyleCnt="3">
        <dgm:presLayoutVars>
          <dgm:bulletEnabled val="1"/>
        </dgm:presLayoutVars>
      </dgm:prSet>
      <dgm:spPr/>
    </dgm:pt>
    <dgm:pt modelId="{1790BBCB-7CF4-4F4C-8E60-97A19F1457E8}" type="pres">
      <dgm:prSet presAssocID="{44C8546D-08FD-42F1-AE37-B8DC55411597}" presName="ThreeNodes_3" presStyleLbl="node1" presStyleIdx="2" presStyleCnt="3">
        <dgm:presLayoutVars>
          <dgm:bulletEnabled val="1"/>
        </dgm:presLayoutVars>
      </dgm:prSet>
      <dgm:spPr/>
    </dgm:pt>
    <dgm:pt modelId="{F41FEACE-133D-4078-ACD6-4E76BE727B6C}" type="pres">
      <dgm:prSet presAssocID="{44C8546D-08FD-42F1-AE37-B8DC55411597}" presName="ThreeConn_1-2" presStyleLbl="fgAccFollowNode1" presStyleIdx="0" presStyleCnt="2">
        <dgm:presLayoutVars>
          <dgm:bulletEnabled val="1"/>
        </dgm:presLayoutVars>
      </dgm:prSet>
      <dgm:spPr/>
    </dgm:pt>
    <dgm:pt modelId="{873D3F16-8051-472B-AC53-65D68C4F402C}" type="pres">
      <dgm:prSet presAssocID="{44C8546D-08FD-42F1-AE37-B8DC55411597}" presName="ThreeConn_2-3" presStyleLbl="fgAccFollowNode1" presStyleIdx="1" presStyleCnt="2">
        <dgm:presLayoutVars>
          <dgm:bulletEnabled val="1"/>
        </dgm:presLayoutVars>
      </dgm:prSet>
      <dgm:spPr/>
    </dgm:pt>
    <dgm:pt modelId="{1B039ED7-8E44-439B-95A0-17AF053D16E2}" type="pres">
      <dgm:prSet presAssocID="{44C8546D-08FD-42F1-AE37-B8DC55411597}" presName="ThreeNodes_1_text" presStyleLbl="node1" presStyleIdx="2" presStyleCnt="3">
        <dgm:presLayoutVars>
          <dgm:bulletEnabled val="1"/>
        </dgm:presLayoutVars>
      </dgm:prSet>
      <dgm:spPr/>
    </dgm:pt>
    <dgm:pt modelId="{F790BB65-60D4-409C-921E-B9BDFDAAFFFB}" type="pres">
      <dgm:prSet presAssocID="{44C8546D-08FD-42F1-AE37-B8DC55411597}" presName="ThreeNodes_2_text" presStyleLbl="node1" presStyleIdx="2" presStyleCnt="3">
        <dgm:presLayoutVars>
          <dgm:bulletEnabled val="1"/>
        </dgm:presLayoutVars>
      </dgm:prSet>
      <dgm:spPr/>
    </dgm:pt>
    <dgm:pt modelId="{1CBD7DD6-2E0E-4264-A552-A92F3D99F95E}" type="pres">
      <dgm:prSet presAssocID="{44C8546D-08FD-42F1-AE37-B8DC55411597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3DED7127-91C2-46CF-A854-0C9ECA2A2F1F}" type="presOf" srcId="{17AA8DB5-4AC5-4C04-B12A-A7F2E2A8C632}" destId="{F790BB65-60D4-409C-921E-B9BDFDAAFFFB}" srcOrd="1" destOrd="0" presId="urn:microsoft.com/office/officeart/2005/8/layout/vProcess5"/>
    <dgm:cxn modelId="{5C357F43-6B93-4B44-AA08-7993C684AD1D}" type="presOf" srcId="{E5A478AC-F796-4851-B50F-37D8D8B1E4D0}" destId="{F41FEACE-133D-4078-ACD6-4E76BE727B6C}" srcOrd="0" destOrd="0" presId="urn:microsoft.com/office/officeart/2005/8/layout/vProcess5"/>
    <dgm:cxn modelId="{9AB6486A-05B8-41D3-837D-49B7C23F8542}" type="presOf" srcId="{30255266-2CE8-447B-94CC-D3F34C241D6C}" destId="{1B039ED7-8E44-439B-95A0-17AF053D16E2}" srcOrd="1" destOrd="0" presId="urn:microsoft.com/office/officeart/2005/8/layout/vProcess5"/>
    <dgm:cxn modelId="{CF850A53-6DBC-4950-A47A-5846AD2D13C3}" type="presOf" srcId="{FACB38F8-2B0A-427E-8A24-2458BAF7A857}" destId="{1CBD7DD6-2E0E-4264-A552-A92F3D99F95E}" srcOrd="1" destOrd="0" presId="urn:microsoft.com/office/officeart/2005/8/layout/vProcess5"/>
    <dgm:cxn modelId="{6CA20359-492A-4A90-A47A-007DD69248AD}" type="presOf" srcId="{30255266-2CE8-447B-94CC-D3F34C241D6C}" destId="{A1FE9707-3B0E-4CDE-949C-D4C473E223FF}" srcOrd="0" destOrd="0" presId="urn:microsoft.com/office/officeart/2005/8/layout/vProcess5"/>
    <dgm:cxn modelId="{67456C84-A663-4ABB-A56F-0C16957101F4}" srcId="{44C8546D-08FD-42F1-AE37-B8DC55411597}" destId="{17AA8DB5-4AC5-4C04-B12A-A7F2E2A8C632}" srcOrd="1" destOrd="0" parTransId="{B059FAC2-82A8-4858-88B7-4CA4B9EF558F}" sibTransId="{4C14CC45-BC20-4B3A-B54B-1953B09C0E02}"/>
    <dgm:cxn modelId="{FC50FB8A-8D2D-49DC-AE30-D17A5AD62948}" srcId="{44C8546D-08FD-42F1-AE37-B8DC55411597}" destId="{FACB38F8-2B0A-427E-8A24-2458BAF7A857}" srcOrd="2" destOrd="0" parTransId="{DBBC32F7-0878-4F9D-AC16-9E9D44F958E3}" sibTransId="{8333BA87-665F-4AB7-99B0-53175429C61E}"/>
    <dgm:cxn modelId="{68606CA1-0CA3-4EA7-8CDD-3743082179BD}" type="presOf" srcId="{44C8546D-08FD-42F1-AE37-B8DC55411597}" destId="{D1833619-A96C-419C-B554-E2B783586848}" srcOrd="0" destOrd="0" presId="urn:microsoft.com/office/officeart/2005/8/layout/vProcess5"/>
    <dgm:cxn modelId="{F96474B4-A405-49B8-8FA0-B34DBB06549A}" type="presOf" srcId="{17AA8DB5-4AC5-4C04-B12A-A7F2E2A8C632}" destId="{97AD47E0-1B83-452D-8D40-0D4A13D22616}" srcOrd="0" destOrd="0" presId="urn:microsoft.com/office/officeart/2005/8/layout/vProcess5"/>
    <dgm:cxn modelId="{8D6454B7-30D1-4B8F-B1DA-499A8DA1AFC6}" srcId="{44C8546D-08FD-42F1-AE37-B8DC55411597}" destId="{30255266-2CE8-447B-94CC-D3F34C241D6C}" srcOrd="0" destOrd="0" parTransId="{B303BEA3-069F-460C-82C1-BD48A8DC82AA}" sibTransId="{E5A478AC-F796-4851-B50F-37D8D8B1E4D0}"/>
    <dgm:cxn modelId="{B09BFDDD-D569-4E60-8422-217E35052E9C}" type="presOf" srcId="{4C14CC45-BC20-4B3A-B54B-1953B09C0E02}" destId="{873D3F16-8051-472B-AC53-65D68C4F402C}" srcOrd="0" destOrd="0" presId="urn:microsoft.com/office/officeart/2005/8/layout/vProcess5"/>
    <dgm:cxn modelId="{F0263FE9-7128-4A37-A754-8393E4A2595A}" type="presOf" srcId="{FACB38F8-2B0A-427E-8A24-2458BAF7A857}" destId="{1790BBCB-7CF4-4F4C-8E60-97A19F1457E8}" srcOrd="0" destOrd="0" presId="urn:microsoft.com/office/officeart/2005/8/layout/vProcess5"/>
    <dgm:cxn modelId="{C9354253-6AFC-4B0B-AF6A-AB753E42F8D2}" type="presParOf" srcId="{D1833619-A96C-419C-B554-E2B783586848}" destId="{02D2803C-06C6-4782-AFBC-49BACDC02E99}" srcOrd="0" destOrd="0" presId="urn:microsoft.com/office/officeart/2005/8/layout/vProcess5"/>
    <dgm:cxn modelId="{F4A4797B-11F4-417C-A8C2-C34D07DE5A21}" type="presParOf" srcId="{D1833619-A96C-419C-B554-E2B783586848}" destId="{A1FE9707-3B0E-4CDE-949C-D4C473E223FF}" srcOrd="1" destOrd="0" presId="urn:microsoft.com/office/officeart/2005/8/layout/vProcess5"/>
    <dgm:cxn modelId="{77035DB0-2FD3-425F-8A15-BAC83EEF9CAF}" type="presParOf" srcId="{D1833619-A96C-419C-B554-E2B783586848}" destId="{97AD47E0-1B83-452D-8D40-0D4A13D22616}" srcOrd="2" destOrd="0" presId="urn:microsoft.com/office/officeart/2005/8/layout/vProcess5"/>
    <dgm:cxn modelId="{A14CF6C7-97A1-4116-A75B-D08C36307654}" type="presParOf" srcId="{D1833619-A96C-419C-B554-E2B783586848}" destId="{1790BBCB-7CF4-4F4C-8E60-97A19F1457E8}" srcOrd="3" destOrd="0" presId="urn:microsoft.com/office/officeart/2005/8/layout/vProcess5"/>
    <dgm:cxn modelId="{34B191FC-C2E0-4009-9394-1507FE8FA3E8}" type="presParOf" srcId="{D1833619-A96C-419C-B554-E2B783586848}" destId="{F41FEACE-133D-4078-ACD6-4E76BE727B6C}" srcOrd="4" destOrd="0" presId="urn:microsoft.com/office/officeart/2005/8/layout/vProcess5"/>
    <dgm:cxn modelId="{5A9FF3E6-1138-426C-9CF4-CFD421CC1C85}" type="presParOf" srcId="{D1833619-A96C-419C-B554-E2B783586848}" destId="{873D3F16-8051-472B-AC53-65D68C4F402C}" srcOrd="5" destOrd="0" presId="urn:microsoft.com/office/officeart/2005/8/layout/vProcess5"/>
    <dgm:cxn modelId="{917BCB9A-CE59-40AC-80CB-588F4C66FDE5}" type="presParOf" srcId="{D1833619-A96C-419C-B554-E2B783586848}" destId="{1B039ED7-8E44-439B-95A0-17AF053D16E2}" srcOrd="6" destOrd="0" presId="urn:microsoft.com/office/officeart/2005/8/layout/vProcess5"/>
    <dgm:cxn modelId="{F900965F-D36F-4DA2-989B-53A375581CC5}" type="presParOf" srcId="{D1833619-A96C-419C-B554-E2B783586848}" destId="{F790BB65-60D4-409C-921E-B9BDFDAAFFFB}" srcOrd="7" destOrd="0" presId="urn:microsoft.com/office/officeart/2005/8/layout/vProcess5"/>
    <dgm:cxn modelId="{3D5E24A9-E82B-4877-B369-197B7E64D829}" type="presParOf" srcId="{D1833619-A96C-419C-B554-E2B783586848}" destId="{1CBD7DD6-2E0E-4264-A552-A92F3D99F95E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B16AA18-CB2C-4B62-9823-CB0A3C848769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9D6EDA5-A781-4B92-90D9-56F62A17CB46}">
      <dgm:prSet/>
      <dgm:spPr>
        <a:solidFill>
          <a:srgbClr val="00B0F0"/>
        </a:solidFill>
      </dgm:spPr>
      <dgm:t>
        <a:bodyPr/>
        <a:lstStyle/>
        <a:p>
          <a:pPr algn="ctr"/>
          <a:r>
            <a:rPr lang="en-GB" dirty="0"/>
            <a:t>Tyres  </a:t>
          </a:r>
          <a:endParaRPr lang="en-US" dirty="0"/>
        </a:p>
      </dgm:t>
    </dgm:pt>
    <dgm:pt modelId="{11230262-3DFD-488A-8B99-8C74229F7D7B}" type="parTrans" cxnId="{4D4CCDEC-37C1-415B-8D98-5C8B60DEDEE8}">
      <dgm:prSet/>
      <dgm:spPr/>
      <dgm:t>
        <a:bodyPr/>
        <a:lstStyle/>
        <a:p>
          <a:endParaRPr lang="en-US"/>
        </a:p>
      </dgm:t>
    </dgm:pt>
    <dgm:pt modelId="{64D23965-39B8-472F-9AA7-788CE67925ED}" type="sibTrans" cxnId="{4D4CCDEC-37C1-415B-8D98-5C8B60DEDEE8}">
      <dgm:prSet/>
      <dgm:spPr/>
      <dgm:t>
        <a:bodyPr/>
        <a:lstStyle/>
        <a:p>
          <a:endParaRPr lang="en-US"/>
        </a:p>
      </dgm:t>
    </dgm:pt>
    <dgm:pt modelId="{BE572BB2-21E8-45DB-B83E-E9F5C9D352E1}">
      <dgm:prSet/>
      <dgm:spPr/>
      <dgm:t>
        <a:bodyPr/>
        <a:lstStyle/>
        <a:p>
          <a:r>
            <a:rPr lang="en-US" dirty="0"/>
            <a:t>Safe stacking no higher than your waist</a:t>
          </a:r>
        </a:p>
      </dgm:t>
    </dgm:pt>
    <dgm:pt modelId="{42FB34A3-3620-447C-98BE-1C5BDB4FEBF2}" type="parTrans" cxnId="{8A537750-D94A-46D4-85E1-7B07AF634BA4}">
      <dgm:prSet/>
      <dgm:spPr/>
      <dgm:t>
        <a:bodyPr/>
        <a:lstStyle/>
        <a:p>
          <a:endParaRPr lang="en-US"/>
        </a:p>
      </dgm:t>
    </dgm:pt>
    <dgm:pt modelId="{C681EB12-2966-4B27-A814-9AA3315077C0}" type="sibTrans" cxnId="{8A537750-D94A-46D4-85E1-7B07AF634BA4}">
      <dgm:prSet/>
      <dgm:spPr/>
      <dgm:t>
        <a:bodyPr/>
        <a:lstStyle/>
        <a:p>
          <a:endParaRPr lang="en-US"/>
        </a:p>
      </dgm:t>
    </dgm:pt>
    <dgm:pt modelId="{6828FCA1-2AF1-433D-944D-4B3645BF36EE}">
      <dgm:prSet/>
      <dgm:spPr/>
      <dgm:t>
        <a:bodyPr/>
        <a:lstStyle/>
        <a:p>
          <a:r>
            <a:rPr lang="en-US" dirty="0"/>
            <a:t>Look before you roll</a:t>
          </a:r>
        </a:p>
      </dgm:t>
    </dgm:pt>
    <dgm:pt modelId="{550CEC47-E657-43B4-9E22-39A993C3FAD1}" type="parTrans" cxnId="{9D84A1F5-995C-4E97-8581-29DE65828B0E}">
      <dgm:prSet/>
      <dgm:spPr/>
      <dgm:t>
        <a:bodyPr/>
        <a:lstStyle/>
        <a:p>
          <a:endParaRPr lang="en-GB"/>
        </a:p>
      </dgm:t>
    </dgm:pt>
    <dgm:pt modelId="{7C6EE00F-6E40-4059-816D-12CCCCF0BC81}" type="sibTrans" cxnId="{9D84A1F5-995C-4E97-8581-29DE65828B0E}">
      <dgm:prSet/>
      <dgm:spPr/>
      <dgm:t>
        <a:bodyPr/>
        <a:lstStyle/>
        <a:p>
          <a:endParaRPr lang="en-GB"/>
        </a:p>
      </dgm:t>
    </dgm:pt>
    <dgm:pt modelId="{2BF18725-9D40-4403-89F4-94E75AC80DAA}">
      <dgm:prSet/>
      <dgm:spPr/>
      <dgm:t>
        <a:bodyPr/>
        <a:lstStyle/>
        <a:p>
          <a:r>
            <a:rPr lang="en-US" dirty="0"/>
            <a:t>Don’t try to carry the tyres</a:t>
          </a:r>
        </a:p>
      </dgm:t>
    </dgm:pt>
    <dgm:pt modelId="{C45555C3-A694-4221-9D90-C47C5F51BA5F}" type="parTrans" cxnId="{128A9068-CA2C-4EF1-BA82-0AD2B6E36E6B}">
      <dgm:prSet/>
      <dgm:spPr/>
      <dgm:t>
        <a:bodyPr/>
        <a:lstStyle/>
        <a:p>
          <a:endParaRPr lang="en-GB"/>
        </a:p>
      </dgm:t>
    </dgm:pt>
    <dgm:pt modelId="{BDF08FF9-6475-4727-A2A0-9429C09CC481}" type="sibTrans" cxnId="{128A9068-CA2C-4EF1-BA82-0AD2B6E36E6B}">
      <dgm:prSet/>
      <dgm:spPr/>
      <dgm:t>
        <a:bodyPr/>
        <a:lstStyle/>
        <a:p>
          <a:endParaRPr lang="en-GB"/>
        </a:p>
      </dgm:t>
    </dgm:pt>
    <dgm:pt modelId="{7EB41C94-F697-401B-939D-A34C2E4C85E3}">
      <dgm:prSet/>
      <dgm:spPr/>
      <dgm:t>
        <a:bodyPr/>
        <a:lstStyle/>
        <a:p>
          <a:r>
            <a:rPr lang="en-US" dirty="0"/>
            <a:t>Don’t roll tyres into your friends.</a:t>
          </a:r>
        </a:p>
      </dgm:t>
    </dgm:pt>
    <dgm:pt modelId="{3061883D-D3FF-421E-9803-81B32F8BBC76}" type="parTrans" cxnId="{500BF2FD-636A-434A-BF7D-15E8052E9EBC}">
      <dgm:prSet/>
      <dgm:spPr/>
      <dgm:t>
        <a:bodyPr/>
        <a:lstStyle/>
        <a:p>
          <a:endParaRPr lang="en-GB"/>
        </a:p>
      </dgm:t>
    </dgm:pt>
    <dgm:pt modelId="{B55992CE-99B2-4BD1-B2E6-EAC7F854DD8A}" type="sibTrans" cxnId="{500BF2FD-636A-434A-BF7D-15E8052E9EBC}">
      <dgm:prSet/>
      <dgm:spPr/>
      <dgm:t>
        <a:bodyPr/>
        <a:lstStyle/>
        <a:p>
          <a:endParaRPr lang="en-GB"/>
        </a:p>
      </dgm:t>
    </dgm:pt>
    <dgm:pt modelId="{E919DD6A-B00C-4BB8-892B-8A4A9EC379B3}" type="pres">
      <dgm:prSet presAssocID="{1B16AA18-CB2C-4B62-9823-CB0A3C848769}" presName="linear" presStyleCnt="0">
        <dgm:presLayoutVars>
          <dgm:animLvl val="lvl"/>
          <dgm:resizeHandles val="exact"/>
        </dgm:presLayoutVars>
      </dgm:prSet>
      <dgm:spPr/>
    </dgm:pt>
    <dgm:pt modelId="{66208B79-7158-4EE7-8499-44825F48BE41}" type="pres">
      <dgm:prSet presAssocID="{09D6EDA5-A781-4B92-90D9-56F62A17CB46}" presName="parentText" presStyleLbl="node1" presStyleIdx="0" presStyleCnt="1" custLinFactNeighborX="-14690" custLinFactNeighborY="-9147">
        <dgm:presLayoutVars>
          <dgm:chMax val="0"/>
          <dgm:bulletEnabled val="1"/>
        </dgm:presLayoutVars>
      </dgm:prSet>
      <dgm:spPr/>
    </dgm:pt>
    <dgm:pt modelId="{64539474-E16B-4F98-A077-19CA151BB17C}" type="pres">
      <dgm:prSet presAssocID="{09D6EDA5-A781-4B92-90D9-56F62A17CB46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5FDEAD10-E830-4F32-9CCC-7234569335E4}" type="presOf" srcId="{7EB41C94-F697-401B-939D-A34C2E4C85E3}" destId="{64539474-E16B-4F98-A077-19CA151BB17C}" srcOrd="0" destOrd="3" presId="urn:microsoft.com/office/officeart/2005/8/layout/vList2"/>
    <dgm:cxn modelId="{F6CEF21E-1152-4424-92B5-3DFA70AADA2E}" type="presOf" srcId="{BE572BB2-21E8-45DB-B83E-E9F5C9D352E1}" destId="{64539474-E16B-4F98-A077-19CA151BB17C}" srcOrd="0" destOrd="0" presId="urn:microsoft.com/office/officeart/2005/8/layout/vList2"/>
    <dgm:cxn modelId="{EBE43522-0F49-43CE-B6A4-19296410EE57}" type="presOf" srcId="{2BF18725-9D40-4403-89F4-94E75AC80DAA}" destId="{64539474-E16B-4F98-A077-19CA151BB17C}" srcOrd="0" destOrd="2" presId="urn:microsoft.com/office/officeart/2005/8/layout/vList2"/>
    <dgm:cxn modelId="{38363028-60ED-4DF8-AB92-329B3C290F99}" type="presOf" srcId="{09D6EDA5-A781-4B92-90D9-56F62A17CB46}" destId="{66208B79-7158-4EE7-8499-44825F48BE41}" srcOrd="0" destOrd="0" presId="urn:microsoft.com/office/officeart/2005/8/layout/vList2"/>
    <dgm:cxn modelId="{2DEB7C60-4DF7-4A6F-88F8-D624BB80B0E0}" type="presOf" srcId="{1B16AA18-CB2C-4B62-9823-CB0A3C848769}" destId="{E919DD6A-B00C-4BB8-892B-8A4A9EC379B3}" srcOrd="0" destOrd="0" presId="urn:microsoft.com/office/officeart/2005/8/layout/vList2"/>
    <dgm:cxn modelId="{128A9068-CA2C-4EF1-BA82-0AD2B6E36E6B}" srcId="{09D6EDA5-A781-4B92-90D9-56F62A17CB46}" destId="{2BF18725-9D40-4403-89F4-94E75AC80DAA}" srcOrd="2" destOrd="0" parTransId="{C45555C3-A694-4221-9D90-C47C5F51BA5F}" sibTransId="{BDF08FF9-6475-4727-A2A0-9429C09CC481}"/>
    <dgm:cxn modelId="{8A537750-D94A-46D4-85E1-7B07AF634BA4}" srcId="{09D6EDA5-A781-4B92-90D9-56F62A17CB46}" destId="{BE572BB2-21E8-45DB-B83E-E9F5C9D352E1}" srcOrd="0" destOrd="0" parTransId="{42FB34A3-3620-447C-98BE-1C5BDB4FEBF2}" sibTransId="{C681EB12-2966-4B27-A814-9AA3315077C0}"/>
    <dgm:cxn modelId="{F68B61C9-C2AA-4A83-8E58-AAB89F9D6984}" type="presOf" srcId="{6828FCA1-2AF1-433D-944D-4B3645BF36EE}" destId="{64539474-E16B-4F98-A077-19CA151BB17C}" srcOrd="0" destOrd="1" presId="urn:microsoft.com/office/officeart/2005/8/layout/vList2"/>
    <dgm:cxn modelId="{4D4CCDEC-37C1-415B-8D98-5C8B60DEDEE8}" srcId="{1B16AA18-CB2C-4B62-9823-CB0A3C848769}" destId="{09D6EDA5-A781-4B92-90D9-56F62A17CB46}" srcOrd="0" destOrd="0" parTransId="{11230262-3DFD-488A-8B99-8C74229F7D7B}" sibTransId="{64D23965-39B8-472F-9AA7-788CE67925ED}"/>
    <dgm:cxn modelId="{9D84A1F5-995C-4E97-8581-29DE65828B0E}" srcId="{09D6EDA5-A781-4B92-90D9-56F62A17CB46}" destId="{6828FCA1-2AF1-433D-944D-4B3645BF36EE}" srcOrd="1" destOrd="0" parTransId="{550CEC47-E657-43B4-9E22-39A993C3FAD1}" sibTransId="{7C6EE00F-6E40-4059-816D-12CCCCF0BC81}"/>
    <dgm:cxn modelId="{500BF2FD-636A-434A-BF7D-15E8052E9EBC}" srcId="{09D6EDA5-A781-4B92-90D9-56F62A17CB46}" destId="{7EB41C94-F697-401B-939D-A34C2E4C85E3}" srcOrd="3" destOrd="0" parTransId="{3061883D-D3FF-421E-9803-81B32F8BBC76}" sibTransId="{B55992CE-99B2-4BD1-B2E6-EAC7F854DD8A}"/>
    <dgm:cxn modelId="{24F4422F-9251-4572-BE97-07758D9C19E0}" type="presParOf" srcId="{E919DD6A-B00C-4BB8-892B-8A4A9EC379B3}" destId="{66208B79-7158-4EE7-8499-44825F48BE41}" srcOrd="0" destOrd="0" presId="urn:microsoft.com/office/officeart/2005/8/layout/vList2"/>
    <dgm:cxn modelId="{0905D9E4-2176-4F67-8D3B-7CBC823CE6BA}" type="presParOf" srcId="{E919DD6A-B00C-4BB8-892B-8A4A9EC379B3}" destId="{64539474-E16B-4F98-A077-19CA151BB17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97C28C-A0E9-4050-98D0-81DDC7794BDF}">
      <dsp:nvSpPr>
        <dsp:cNvPr id="0" name=""/>
        <dsp:cNvSpPr/>
      </dsp:nvSpPr>
      <dsp:spPr>
        <a:xfrm>
          <a:off x="0" y="0"/>
          <a:ext cx="5187487" cy="914096"/>
        </a:xfrm>
        <a:prstGeom prst="roundRect">
          <a:avLst>
            <a:gd name="adj" fmla="val 10000"/>
          </a:avLst>
        </a:prstGeom>
        <a:solidFill>
          <a:srgbClr val="00B0F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Don’t try to carry tyres or pick up the tractor tyres </a:t>
          </a:r>
          <a:endParaRPr lang="en-US" sz="2400" kern="1200" dirty="0"/>
        </a:p>
      </dsp:txBody>
      <dsp:txXfrm>
        <a:off x="26773" y="26773"/>
        <a:ext cx="4201105" cy="860550"/>
      </dsp:txXfrm>
    </dsp:sp>
    <dsp:sp modelId="{A40CBB58-B804-4C93-997C-5A1CE9F391BE}">
      <dsp:nvSpPr>
        <dsp:cNvPr id="0" name=""/>
        <dsp:cNvSpPr/>
      </dsp:nvSpPr>
      <dsp:spPr>
        <a:xfrm>
          <a:off x="457719" y="1066445"/>
          <a:ext cx="5187487" cy="91409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Don’t roll them into your friends</a:t>
          </a:r>
        </a:p>
      </dsp:txBody>
      <dsp:txXfrm>
        <a:off x="484492" y="1093218"/>
        <a:ext cx="4082058" cy="860550"/>
      </dsp:txXfrm>
    </dsp:sp>
    <dsp:sp modelId="{B5E53D6F-F151-48F6-8FC7-7545D4876044}">
      <dsp:nvSpPr>
        <dsp:cNvPr id="0" name=""/>
        <dsp:cNvSpPr/>
      </dsp:nvSpPr>
      <dsp:spPr>
        <a:xfrm>
          <a:off x="915438" y="2132891"/>
          <a:ext cx="5187487" cy="914096"/>
        </a:xfrm>
        <a:prstGeom prst="roundRect">
          <a:avLst>
            <a:gd name="adj" fmla="val 10000"/>
          </a:avLst>
        </a:prstGeom>
        <a:solidFill>
          <a:srgbClr val="2E83C3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Don’t roll </a:t>
          </a:r>
          <a:r>
            <a:rPr lang="en-US" sz="2400" kern="1200" dirty="0" err="1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tyres</a:t>
          </a:r>
          <a:r>
            <a:rPr lang="en-US" sz="2400" kern="1200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 near the wheeled zones</a:t>
          </a:r>
        </a:p>
      </dsp:txBody>
      <dsp:txXfrm>
        <a:off x="942211" y="2159664"/>
        <a:ext cx="4082058" cy="860550"/>
      </dsp:txXfrm>
    </dsp:sp>
    <dsp:sp modelId="{B13A22FB-D473-43EC-9C5B-EDAEB3E82012}">
      <dsp:nvSpPr>
        <dsp:cNvPr id="0" name=""/>
        <dsp:cNvSpPr/>
      </dsp:nvSpPr>
      <dsp:spPr>
        <a:xfrm>
          <a:off x="4593324" y="693189"/>
          <a:ext cx="594162" cy="594162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 dirty="0"/>
        </a:p>
      </dsp:txBody>
      <dsp:txXfrm>
        <a:off x="4727010" y="693189"/>
        <a:ext cx="326790" cy="447107"/>
      </dsp:txXfrm>
    </dsp:sp>
    <dsp:sp modelId="{1FA34484-B965-4FA3-9B6B-2A3259BE021D}">
      <dsp:nvSpPr>
        <dsp:cNvPr id="0" name=""/>
        <dsp:cNvSpPr/>
      </dsp:nvSpPr>
      <dsp:spPr>
        <a:xfrm>
          <a:off x="5051043" y="1753541"/>
          <a:ext cx="594162" cy="594162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 dirty="0"/>
        </a:p>
      </dsp:txBody>
      <dsp:txXfrm>
        <a:off x="5184729" y="1753541"/>
        <a:ext cx="326790" cy="4471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FE9707-3B0E-4CDE-949C-D4C473E223FF}">
      <dsp:nvSpPr>
        <dsp:cNvPr id="0" name=""/>
        <dsp:cNvSpPr/>
      </dsp:nvSpPr>
      <dsp:spPr>
        <a:xfrm>
          <a:off x="0" y="0"/>
          <a:ext cx="5187487" cy="914096"/>
        </a:xfrm>
        <a:prstGeom prst="roundRect">
          <a:avLst>
            <a:gd name="adj" fmla="val 10000"/>
          </a:avLst>
        </a:prstGeom>
        <a:solidFill>
          <a:srgbClr val="2E83C3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Roll them, climb on them</a:t>
          </a:r>
        </a:p>
      </dsp:txBody>
      <dsp:txXfrm>
        <a:off x="26773" y="26773"/>
        <a:ext cx="4201105" cy="860550"/>
      </dsp:txXfrm>
    </dsp:sp>
    <dsp:sp modelId="{97AD47E0-1B83-452D-8D40-0D4A13D22616}">
      <dsp:nvSpPr>
        <dsp:cNvPr id="0" name=""/>
        <dsp:cNvSpPr/>
      </dsp:nvSpPr>
      <dsp:spPr>
        <a:xfrm>
          <a:off x="457719" y="1066445"/>
          <a:ext cx="5187487" cy="914096"/>
        </a:xfrm>
        <a:prstGeom prst="roundRect">
          <a:avLst>
            <a:gd name="adj" fmla="val 10000"/>
          </a:avLst>
        </a:prstGeom>
        <a:solidFill>
          <a:srgbClr val="42D0A2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Play hopscotch </a:t>
          </a:r>
        </a:p>
      </dsp:txBody>
      <dsp:txXfrm>
        <a:off x="484492" y="1093218"/>
        <a:ext cx="4082058" cy="860550"/>
      </dsp:txXfrm>
    </dsp:sp>
    <dsp:sp modelId="{1790BBCB-7CF4-4F4C-8E60-97A19F1457E8}">
      <dsp:nvSpPr>
        <dsp:cNvPr id="0" name=""/>
        <dsp:cNvSpPr/>
      </dsp:nvSpPr>
      <dsp:spPr>
        <a:xfrm>
          <a:off x="915438" y="2132891"/>
          <a:ext cx="5187487" cy="914096"/>
        </a:xfrm>
        <a:prstGeom prst="roundRect">
          <a:avLst>
            <a:gd name="adj" fmla="val 10000"/>
          </a:avLst>
        </a:prstGeom>
        <a:solidFill>
          <a:srgbClr val="2E83C3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Make an obstacle course</a:t>
          </a:r>
        </a:p>
      </dsp:txBody>
      <dsp:txXfrm>
        <a:off x="942211" y="2159664"/>
        <a:ext cx="4082058" cy="860550"/>
      </dsp:txXfrm>
    </dsp:sp>
    <dsp:sp modelId="{F41FEACE-133D-4078-ACD6-4E76BE727B6C}">
      <dsp:nvSpPr>
        <dsp:cNvPr id="0" name=""/>
        <dsp:cNvSpPr/>
      </dsp:nvSpPr>
      <dsp:spPr>
        <a:xfrm>
          <a:off x="4593324" y="693189"/>
          <a:ext cx="594162" cy="594162"/>
        </a:xfrm>
        <a:prstGeom prst="downArrow">
          <a:avLst>
            <a:gd name="adj1" fmla="val 55000"/>
            <a:gd name="adj2" fmla="val 45000"/>
          </a:avLst>
        </a:prstGeom>
        <a:solidFill>
          <a:srgbClr val="2E83C3">
            <a:tint val="40000"/>
            <a:alpha val="90000"/>
            <a:hueOff val="0"/>
            <a:satOff val="0"/>
            <a:lumOff val="0"/>
            <a:alphaOff val="0"/>
          </a:srgbClr>
        </a:solidFill>
        <a:ln w="19050" cap="rnd" cmpd="sng" algn="ctr">
          <a:solidFill>
            <a:srgbClr val="2E83C3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anose="020B0603020202020204"/>
            <a:ea typeface="+mn-ea"/>
            <a:cs typeface="+mn-cs"/>
          </a:endParaRPr>
        </a:p>
      </dsp:txBody>
      <dsp:txXfrm>
        <a:off x="4727010" y="693189"/>
        <a:ext cx="326790" cy="447107"/>
      </dsp:txXfrm>
    </dsp:sp>
    <dsp:sp modelId="{873D3F16-8051-472B-AC53-65D68C4F402C}">
      <dsp:nvSpPr>
        <dsp:cNvPr id="0" name=""/>
        <dsp:cNvSpPr/>
      </dsp:nvSpPr>
      <dsp:spPr>
        <a:xfrm>
          <a:off x="5051043" y="1753541"/>
          <a:ext cx="594162" cy="594162"/>
        </a:xfrm>
        <a:prstGeom prst="downArrow">
          <a:avLst>
            <a:gd name="adj1" fmla="val 55000"/>
            <a:gd name="adj2" fmla="val 45000"/>
          </a:avLst>
        </a:prstGeom>
        <a:solidFill>
          <a:srgbClr val="42D0A2">
            <a:tint val="40000"/>
            <a:alpha val="90000"/>
            <a:hueOff val="0"/>
            <a:satOff val="0"/>
            <a:lumOff val="0"/>
            <a:alphaOff val="0"/>
          </a:srgbClr>
        </a:solidFill>
        <a:ln w="19050" cap="rnd" cmpd="sng" algn="ctr">
          <a:solidFill>
            <a:srgbClr val="42D0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anose="020B0603020202020204"/>
            <a:ea typeface="+mn-ea"/>
            <a:cs typeface="+mn-cs"/>
          </a:endParaRPr>
        </a:p>
      </dsp:txBody>
      <dsp:txXfrm>
        <a:off x="5184729" y="1753541"/>
        <a:ext cx="326790" cy="44710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208B79-7158-4EE7-8499-44825F48BE41}">
      <dsp:nvSpPr>
        <dsp:cNvPr id="0" name=""/>
        <dsp:cNvSpPr/>
      </dsp:nvSpPr>
      <dsp:spPr>
        <a:xfrm>
          <a:off x="0" y="0"/>
          <a:ext cx="6692813" cy="1179359"/>
        </a:xfrm>
        <a:prstGeom prst="roundRect">
          <a:avLst/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 dirty="0"/>
            <a:t>Tyres  </a:t>
          </a:r>
          <a:endParaRPr lang="en-US" sz="4800" kern="1200" dirty="0"/>
        </a:p>
      </dsp:txBody>
      <dsp:txXfrm>
        <a:off x="57572" y="57572"/>
        <a:ext cx="6577669" cy="1064215"/>
      </dsp:txXfrm>
    </dsp:sp>
    <dsp:sp modelId="{64539474-E16B-4F98-A077-19CA151BB17C}">
      <dsp:nvSpPr>
        <dsp:cNvPr id="0" name=""/>
        <dsp:cNvSpPr/>
      </dsp:nvSpPr>
      <dsp:spPr>
        <a:xfrm>
          <a:off x="0" y="1212794"/>
          <a:ext cx="6692813" cy="3576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2497" tIns="60960" rIns="341376" bIns="60960" numCol="1" spcCol="1270" anchor="t" anchorCtr="0">
          <a:noAutofit/>
        </a:bodyPr>
        <a:lstStyle/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700" kern="1200" dirty="0"/>
            <a:t>Safe stacking no higher than your waist</a:t>
          </a:r>
        </a:p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700" kern="1200" dirty="0"/>
            <a:t>Look before you roll</a:t>
          </a:r>
        </a:p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700" kern="1200" dirty="0"/>
            <a:t>Don’t try to carry the tyres</a:t>
          </a:r>
        </a:p>
        <a:p>
          <a:pPr marL="285750" lvl="1" indent="-285750" algn="l" defTabSz="1644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700" kern="1200" dirty="0"/>
            <a:t>Don’t roll tyres into your friends.</a:t>
          </a:r>
        </a:p>
      </dsp:txBody>
      <dsp:txXfrm>
        <a:off x="0" y="1212794"/>
        <a:ext cx="6692813" cy="35769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D8134-35DC-2697-683D-1ECF7ED05C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63CF4F-E290-D1A0-5106-778816E7B8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90EE60-C3D5-22EC-E72C-55D70D1ADF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D4704-BC68-4C22-8C9F-9800AF36EA32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C06106-AD38-E113-1D58-A2BC0FF66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9D9302-4B25-F8A7-EF73-98FD4D191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51C63-D784-475D-8CA8-B63DB9F8A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228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C0A0D-C205-77BC-5392-25A17D103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F34F2B-A8A8-11C3-AB27-CE0C4CFD3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B8DBE8-143A-00DA-E638-541A7FD94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D4704-BC68-4C22-8C9F-9800AF36EA32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166F0C-7886-028D-D949-25C837063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7BC709-7BD3-9100-655A-387A6A021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51C63-D784-475D-8CA8-B63DB9F8A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265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447E76-42DC-0EB4-7129-5FE9485FD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6EAD1F-C6E8-0CF6-60A5-E18F9B6C5E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9F0BED-B6A3-27C0-5FBE-5A2A9DA23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D4704-BC68-4C22-8C9F-9800AF36EA32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400308-BF8E-ED9E-61DF-42A8B6ADE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56CA50-DC18-5DBF-990F-409DA3715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51C63-D784-475D-8CA8-B63DB9F8A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072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AA3E8F-6C9E-3EBE-2ACE-2580F8D979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6342D9-2247-2D4A-9416-4BAF779447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A524A5-C831-FF7E-C3B0-06E82ED8D9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B721F9-700A-9041-395A-FF0F6FBF8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D4704-BC68-4C22-8C9F-9800AF36EA32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491115-E96B-1E57-06CC-80A813A4F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24C396-6102-3F7B-D7B0-F385E4107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51C63-D784-475D-8CA8-B63DB9F8A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658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06628-7C4B-3422-82DD-CBF69D555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DC4906-E63A-819A-27CA-2124B42B3E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FD5935-56B0-FEC3-D7B1-F79497BC38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0DBAF5-080E-871F-6F6A-77B325775B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A79A8DF-C120-A82B-23D8-A3742DEC2B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0D4C92-DA47-13D4-8F7A-FCAB1B4B8D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D4704-BC68-4C22-8C9F-9800AF36EA32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28F7D9-DB9D-61BD-208F-8DA223159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41A3BA-5259-07DB-9D66-B09B22CFF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51C63-D784-475D-8CA8-B63DB9F8A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818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03A07D-6044-1B77-4CFC-DE3F699DC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FFEAC3-F1A8-AFC3-ADB7-51BFD24A31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D4704-BC68-4C22-8C9F-9800AF36EA32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2BAAE3-47FC-F325-A921-2B60D806D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382EA3-7275-E996-F51F-E38E90789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51C63-D784-475D-8CA8-B63DB9F8A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698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FD58DB-99A3-36D3-6206-A4E4B293D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D4704-BC68-4C22-8C9F-9800AF36EA32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70FC70-E859-6C62-EDFF-27CC3C9C4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77BD7D-F4D4-7506-9DF9-9B8D32593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51C63-D784-475D-8CA8-B63DB9F8A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033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2163B-5991-B49F-E468-E058EAC509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D92A8E-F560-27D2-FC99-14530BB60E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528E9C-51F8-9F61-1CE4-465C8FB849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EA2E55-F2E5-424A-E9D0-4DED7CB75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D4704-BC68-4C22-8C9F-9800AF36EA32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9A154A-05DC-01F0-EB17-7DCD92475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37AD81-229A-E944-A69F-E25DB548B4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51C63-D784-475D-8CA8-B63DB9F8A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869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1F1CC5-4832-7CDB-A877-204E170A7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2C8B998-F0D8-B699-3D42-36C60731B4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FD96B2-6A4A-3F16-7A4E-320B20137B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9D5AAC-4300-AC38-50EC-93387AE83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D4704-BC68-4C22-8C9F-9800AF36EA32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30C670-E49C-026A-539A-BF784A09E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B8DD4B-0880-ADD3-76D3-15C212352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51C63-D784-475D-8CA8-B63DB9F8A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538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507B6-9105-9E31-C62A-11A1681F55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B5BC67-458A-19F6-2B40-8404E58D77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07F96F-5C23-27A5-2E68-9B129722EC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D4704-BC68-4C22-8C9F-9800AF36EA32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2D5B89-8847-B99C-A27C-77148CF19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FEA440-8EE9-CDFB-1280-B8EFC8AE8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51C63-D784-475D-8CA8-B63DB9F8A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626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2DAB9E-3B7C-9BC9-D8AC-0126A4248D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808B5F-16B8-2C41-116E-CEE048AD9A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9F27DE-B3DE-9246-8983-128C61F67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D4704-BC68-4C22-8C9F-9800AF36EA32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E9EA65-BE97-57FE-1495-90F935856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58E927-9757-3720-A402-2488ED39E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51C63-D784-475D-8CA8-B63DB9F8A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122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E45AFD-E95B-CECC-70C1-73B08F440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78B935-299F-934E-D15A-F9A022C64E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952679-3A8E-F140-5D57-82B7FC81A4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7D4704-BC68-4C22-8C9F-9800AF36EA32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E2482D-38D6-6404-DCDB-F1E798CB65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9D721-C3D0-D1AE-D27A-4BEB0103D4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9951C63-D784-475D-8CA8-B63DB9F8A8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534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6CE42B8-58CB-8F4E-FE83-3D836C460238}"/>
              </a:ext>
            </a:extLst>
          </p:cNvPr>
          <p:cNvSpPr txBox="1"/>
          <p:nvPr/>
        </p:nvSpPr>
        <p:spPr>
          <a:xfrm>
            <a:off x="1429491" y="256690"/>
            <a:ext cx="9028217" cy="324913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5400" b="1" dirty="0" err="1">
                <a:ln w="22225">
                  <a:solidFill>
                    <a:prstClr val="black"/>
                  </a:solidFill>
                  <a:prstDash val="solid"/>
                </a:ln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Tyres</a:t>
            </a:r>
            <a:endParaRPr lang="en-US" sz="5400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35FBE9-5EEB-5C89-0F4B-861DD957C0F5}"/>
              </a:ext>
            </a:extLst>
          </p:cNvPr>
          <p:cNvSpPr txBox="1"/>
          <p:nvPr/>
        </p:nvSpPr>
        <p:spPr>
          <a:xfrm>
            <a:off x="3045501" y="658649"/>
            <a:ext cx="6100996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6600" b="1" dirty="0">
                <a:ln w="22225">
                  <a:solidFill>
                    <a:prstClr val="black"/>
                  </a:solidFill>
                  <a:prstDash val="solid"/>
                </a:ln>
                <a:solidFill>
                  <a:srgbClr val="0070C0"/>
                </a:solidFill>
                <a:latin typeface="Trebuchet MS" panose="020B0603020202020204"/>
                <a:ea typeface="+mj-ea"/>
                <a:cs typeface="Calibri" panose="020F0502020204030204" pitchFamily="34" charset="0"/>
              </a:rPr>
              <a:t>Inform</a:t>
            </a:r>
            <a:endParaRPr lang="en-GB" sz="6600" dirty="0"/>
          </a:p>
        </p:txBody>
      </p:sp>
      <p:sp>
        <p:nvSpPr>
          <p:cNvPr id="8" name="AutoShape 2">
            <a:extLst>
              <a:ext uri="{FF2B5EF4-FFF2-40B4-BE49-F238E27FC236}">
                <a16:creationId xmlns:a16="http://schemas.microsoft.com/office/drawing/2014/main" id="{443A3DD9-A540-4EAB-53E2-FBA613C1CA3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AC58CAD-F2FA-B6DA-46DA-14E14C45C9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1605" y="4258436"/>
            <a:ext cx="2828789" cy="213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060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48CD1A7-7B8E-432C-BA18-A83804BABEFD}"/>
              </a:ext>
            </a:extLst>
          </p:cNvPr>
          <p:cNvSpPr/>
          <p:nvPr/>
        </p:nvSpPr>
        <p:spPr>
          <a:xfrm>
            <a:off x="1888932" y="520513"/>
            <a:ext cx="770755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sng" strike="noStrike" kern="1200" cap="none" spc="0" normalizeH="0" baseline="0" noProof="0" dirty="0">
                <a:ln w="22225">
                  <a:solidFill>
                    <a:prstClr val="black"/>
                  </a:solidFill>
                  <a:prstDash val="solid"/>
                </a:ln>
                <a:solidFill>
                  <a:srgbClr val="0070C0"/>
                </a:solidFill>
                <a:effectLst/>
                <a:uLnTx/>
                <a:uFillTx/>
                <a:latin typeface="Trebuchet MS" panose="020B0603020202020204"/>
                <a:ea typeface="+mn-ea"/>
                <a:cs typeface="Calibri" panose="020F0502020204030204" pitchFamily="34" charset="0"/>
              </a:rPr>
              <a:t>Innovate- equipment</a:t>
            </a:r>
            <a:endParaRPr kumimoji="0" lang="en-US" sz="6000" b="1" i="0" u="sng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5E6049-DEA3-1D3C-1437-68CD29D8FF7B}"/>
              </a:ext>
            </a:extLst>
          </p:cNvPr>
          <p:cNvSpPr txBox="1"/>
          <p:nvPr/>
        </p:nvSpPr>
        <p:spPr>
          <a:xfrm>
            <a:off x="-658092" y="1890115"/>
            <a:ext cx="61652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 w="22225">
                  <a:solidFill>
                    <a:prstClr val="black"/>
                  </a:solidFill>
                  <a:prstDash val="solid"/>
                </a:ln>
                <a:solidFill>
                  <a:srgbClr val="5FCBE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How can we use it?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81441E2-798E-1A60-00CA-8C0A6FA65642}"/>
              </a:ext>
            </a:extLst>
          </p:cNvPr>
          <p:cNvSpPr txBox="1"/>
          <p:nvPr/>
        </p:nvSpPr>
        <p:spPr>
          <a:xfrm>
            <a:off x="5742708" y="1890116"/>
            <a:ext cx="63800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 w="22225">
                  <a:solidFill>
                    <a:prstClr val="black"/>
                  </a:solidFill>
                  <a:prstDash val="solid"/>
                </a:ln>
                <a:solidFill>
                  <a:srgbClr val="5FCBEF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rPr>
              <a:t>How can we not use it?</a:t>
            </a:r>
          </a:p>
        </p:txBody>
      </p:sp>
      <p:graphicFrame>
        <p:nvGraphicFramePr>
          <p:cNvPr id="13" name="TextBox 8">
            <a:extLst>
              <a:ext uri="{FF2B5EF4-FFF2-40B4-BE49-F238E27FC236}">
                <a16:creationId xmlns:a16="http://schemas.microsoft.com/office/drawing/2014/main" id="{328456ED-F512-B4ED-0724-32A76B71BD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76096762"/>
              </p:ext>
            </p:extLst>
          </p:nvPr>
        </p:nvGraphicFramePr>
        <p:xfrm>
          <a:off x="6096000" y="2659557"/>
          <a:ext cx="6102926" cy="3046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4" name="TextBox 8">
            <a:extLst>
              <a:ext uri="{FF2B5EF4-FFF2-40B4-BE49-F238E27FC236}">
                <a16:creationId xmlns:a16="http://schemas.microsoft.com/office/drawing/2014/main" id="{DE044F53-0674-6753-28F2-54F9D52EE2B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87310559"/>
              </p:ext>
            </p:extLst>
          </p:nvPr>
        </p:nvGraphicFramePr>
        <p:xfrm>
          <a:off x="0" y="2782667"/>
          <a:ext cx="6102926" cy="3046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4162521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Graphic spid="13" grpId="0">
        <p:bldAsOne/>
      </p:bldGraphic>
      <p:bldGraphic spid="14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19C957C3-46A6-6DDA-4FDA-5E8D1B4D6A06}"/>
              </a:ext>
            </a:extLst>
          </p:cNvPr>
          <p:cNvSpPr txBox="1"/>
          <p:nvPr/>
        </p:nvSpPr>
        <p:spPr>
          <a:xfrm>
            <a:off x="3245428" y="240405"/>
            <a:ext cx="610292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fontAlgn="auto"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6000" b="1" i="0" u="none" strike="noStrike" cap="none" spc="0" normalizeH="0" baseline="0" noProof="0" dirty="0">
                <a:ln w="22225">
                  <a:solidFill>
                    <a:prstClr val="black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Ne</a:t>
            </a:r>
            <a:r>
              <a:rPr lang="en-US" sz="6000" b="1" dirty="0">
                <a:ln w="22225">
                  <a:solidFill>
                    <a:prstClr val="black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gotiate</a:t>
            </a:r>
            <a:endParaRPr kumimoji="0" lang="en-US" sz="1800" b="1" i="0" u="none" strike="noStrike" cap="none" spc="0" normalizeH="0" baseline="0" noProof="0" dirty="0">
              <a:ln w="22225">
                <a:solidFill>
                  <a:prstClr val="black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0404A9-D961-1723-D877-BFCE64F9F58A}"/>
              </a:ext>
            </a:extLst>
          </p:cNvPr>
          <p:cNvSpPr txBox="1"/>
          <p:nvPr/>
        </p:nvSpPr>
        <p:spPr>
          <a:xfrm>
            <a:off x="451612" y="1794405"/>
            <a:ext cx="3547581" cy="40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fontAlgn="auto"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z="4400" b="1" dirty="0">
                <a:ln w="22225">
                  <a:solidFill>
                    <a:prstClr val="black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What rules do we need when with tyres? </a:t>
            </a:r>
          </a:p>
          <a:p>
            <a:pPr marL="0" marR="0" lvl="0" indent="0" fontAlgn="auto"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n-US" sz="4400" b="1" i="0" u="none" strike="noStrike" cap="none" spc="0" normalizeH="0" baseline="0" noProof="0" dirty="0">
              <a:ln w="22225">
                <a:solidFill>
                  <a:prstClr val="black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2" name="TextBox 6">
            <a:extLst>
              <a:ext uri="{FF2B5EF4-FFF2-40B4-BE49-F238E27FC236}">
                <a16:creationId xmlns:a16="http://schemas.microsoft.com/office/drawing/2014/main" id="{7E777985-D242-44C4-EF74-A382704A03C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23198674"/>
              </p:ext>
            </p:extLst>
          </p:nvPr>
        </p:nvGraphicFramePr>
        <p:xfrm>
          <a:off x="5372875" y="1600441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Picture 1" descr="C:\Users\pupil\AppData\Local\Microsoft\Windows\INetCache\Content.MSO\DB167756.tmp">
            <a:extLst>
              <a:ext uri="{FF2B5EF4-FFF2-40B4-BE49-F238E27FC236}">
                <a16:creationId xmlns:a16="http://schemas.microsoft.com/office/drawing/2014/main" id="{491660F9-3685-A49B-F41A-EE477A160876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422" y="4720259"/>
            <a:ext cx="2823541" cy="21377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80390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88</Words>
  <Application>Microsoft Office PowerPoint</Application>
  <PresentationFormat>Widescreen</PresentationFormat>
  <Paragraphs>18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Aptos</vt:lpstr>
      <vt:lpstr>Aptos Display</vt:lpstr>
      <vt:lpstr>Arial</vt:lpstr>
      <vt:lpstr>Trebuchet MS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Clare Poulson</dc:creator>
  <cp:lastModifiedBy>Clare Poulson</cp:lastModifiedBy>
  <cp:revision>1</cp:revision>
  <dcterms:created xsi:type="dcterms:W3CDTF">2026-02-28T07:39:08Z</dcterms:created>
  <dcterms:modified xsi:type="dcterms:W3CDTF">2026-02-28T07:51:47Z</dcterms:modified>
</cp:coreProperties>
</file>