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1" r:id="rId4"/>
    <p:sldId id="259" r:id="rId5"/>
    <p:sldId id="260" r:id="rId6"/>
    <p:sldId id="280" r:id="rId7"/>
    <p:sldId id="282" r:id="rId8"/>
    <p:sldId id="283" r:id="rId9"/>
    <p:sldId id="284" r:id="rId10"/>
    <p:sldId id="286" r:id="rId11"/>
    <p:sldId id="285" r:id="rId12"/>
    <p:sldId id="287" r:id="rId13"/>
    <p:sldId id="299" r:id="rId14"/>
    <p:sldId id="288" r:id="rId15"/>
    <p:sldId id="289" r:id="rId16"/>
    <p:sldId id="290" r:id="rId17"/>
    <p:sldId id="291" r:id="rId18"/>
    <p:sldId id="294" r:id="rId19"/>
    <p:sldId id="292" r:id="rId20"/>
    <p:sldId id="293" r:id="rId21"/>
    <p:sldId id="300" r:id="rId22"/>
    <p:sldId id="295" r:id="rId23"/>
    <p:sldId id="296" r:id="rId24"/>
    <p:sldId id="297" r:id="rId25"/>
    <p:sldId id="298" r:id="rId26"/>
    <p:sldId id="27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0085A-1064-4177-B54A-19E323CFCA78}" type="datetimeFigureOut">
              <a:rPr lang="en-GB" smtClean="0"/>
              <a:t>01/03/2018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670D7-4F0F-4C1D-8FDA-198396D48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55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0085A-1064-4177-B54A-19E323CFCA78}" type="datetimeFigureOut">
              <a:rPr lang="en-GB" smtClean="0"/>
              <a:t>01/03/2018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670D7-4F0F-4C1D-8FDA-198396D48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57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0085A-1064-4177-B54A-19E323CFCA78}" type="datetimeFigureOut">
              <a:rPr lang="en-GB" smtClean="0"/>
              <a:t>01/03/2018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670D7-4F0F-4C1D-8FDA-198396D48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93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0085A-1064-4177-B54A-19E323CFCA78}" type="datetimeFigureOut">
              <a:rPr lang="en-GB" smtClean="0"/>
              <a:t>01/03/2018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670D7-4F0F-4C1D-8FDA-198396D48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66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0085A-1064-4177-B54A-19E323CFCA78}" type="datetimeFigureOut">
              <a:rPr lang="en-GB" smtClean="0"/>
              <a:t>01/03/2018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670D7-4F0F-4C1D-8FDA-198396D48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9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0085A-1064-4177-B54A-19E323CFCA78}" type="datetimeFigureOut">
              <a:rPr lang="en-GB" smtClean="0"/>
              <a:t>01/03/2018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670D7-4F0F-4C1D-8FDA-198396D48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95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0085A-1064-4177-B54A-19E323CFCA78}" type="datetimeFigureOut">
              <a:rPr lang="en-GB" smtClean="0"/>
              <a:t>01/03/2018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670D7-4F0F-4C1D-8FDA-198396D48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43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0085A-1064-4177-B54A-19E323CFCA78}" type="datetimeFigureOut">
              <a:rPr lang="en-GB" smtClean="0"/>
              <a:t>01/03/2018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670D7-4F0F-4C1D-8FDA-198396D48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49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0085A-1064-4177-B54A-19E323CFCA78}" type="datetimeFigureOut">
              <a:rPr lang="en-GB" smtClean="0"/>
              <a:t>01/03/2018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670D7-4F0F-4C1D-8FDA-198396D48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60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0085A-1064-4177-B54A-19E323CFCA78}" type="datetimeFigureOut">
              <a:rPr lang="en-GB" smtClean="0"/>
              <a:t>01/03/2018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670D7-4F0F-4C1D-8FDA-198396D48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77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0085A-1064-4177-B54A-19E323CFCA78}" type="datetimeFigureOut">
              <a:rPr lang="en-GB" smtClean="0"/>
              <a:t>01/03/2018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670D7-4F0F-4C1D-8FDA-198396D48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65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0085A-1064-4177-B54A-19E323CFCA78}" type="datetimeFigureOut">
              <a:rPr lang="en-GB" smtClean="0"/>
              <a:t>01/03/2018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670D7-4F0F-4C1D-8FDA-198396D48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600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368151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</a:rPr>
              <a:t>World Book Day </a:t>
            </a:r>
            <a:r>
              <a:rPr lang="en-GB" sz="4800" b="1" dirty="0" smtClean="0">
                <a:solidFill>
                  <a:schemeClr val="bg1"/>
                </a:solidFill>
              </a:rPr>
              <a:t>2018</a:t>
            </a:r>
            <a:endParaRPr lang="en-GB" sz="48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844824"/>
            <a:ext cx="7776864" cy="4536504"/>
          </a:xfrm>
        </p:spPr>
        <p:txBody>
          <a:bodyPr>
            <a:normAutofit/>
          </a:bodyPr>
          <a:lstStyle/>
          <a:p>
            <a:r>
              <a:rPr lang="en-GB" sz="4400" b="1" dirty="0" smtClean="0">
                <a:solidFill>
                  <a:srgbClr val="0070C0"/>
                </a:solidFill>
              </a:rPr>
              <a:t>Fairy Tales and Traditional Stories</a:t>
            </a:r>
            <a:endParaRPr lang="en-GB" sz="4400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110971"/>
            <a:ext cx="6674800" cy="358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7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We </a:t>
            </a:r>
            <a:r>
              <a:rPr lang="en-GB" b="1" dirty="0" smtClean="0">
                <a:solidFill>
                  <a:schemeClr val="bg1"/>
                </a:solidFill>
              </a:rPr>
              <a:t>also enjoyed lots of fun activities</a:t>
            </a:r>
            <a:r>
              <a:rPr lang="en-GB" b="1" dirty="0" smtClean="0">
                <a:solidFill>
                  <a:schemeClr val="bg1"/>
                </a:solidFill>
              </a:rPr>
              <a:t>!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44111"/>
            <a:ext cx="6552728" cy="4914546"/>
          </a:xfrm>
        </p:spPr>
      </p:pic>
    </p:spTree>
    <p:extLst>
      <p:ext uri="{BB962C8B-B14F-4D97-AF65-F5344CB8AC3E}">
        <p14:creationId xmlns:p14="http://schemas.microsoft.com/office/powerpoint/2010/main" val="313661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9509">
            <a:off x="189830" y="2194546"/>
            <a:ext cx="4525963" cy="339447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75965">
            <a:off x="4133844" y="1939404"/>
            <a:ext cx="4941168" cy="370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3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7576" y="1278220"/>
            <a:ext cx="5718308" cy="42887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6342" y="1259391"/>
            <a:ext cx="5805264" cy="435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9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5616" y="1178423"/>
            <a:ext cx="6336703" cy="4752527"/>
          </a:xfrm>
        </p:spPr>
      </p:pic>
    </p:spTree>
    <p:extLst>
      <p:ext uri="{BB962C8B-B14F-4D97-AF65-F5344CB8AC3E}">
        <p14:creationId xmlns:p14="http://schemas.microsoft.com/office/powerpoint/2010/main" val="57294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3982" y="1406124"/>
            <a:ext cx="5651081" cy="423831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5101" y="1390554"/>
            <a:ext cx="5621446" cy="421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7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28" y="980728"/>
            <a:ext cx="7731703" cy="5798777"/>
          </a:xfrm>
        </p:spPr>
      </p:pic>
    </p:spTree>
    <p:extLst>
      <p:ext uri="{BB962C8B-B14F-4D97-AF65-F5344CB8AC3E}">
        <p14:creationId xmlns:p14="http://schemas.microsoft.com/office/powerpoint/2010/main" val="42293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96" y="764704"/>
            <a:ext cx="8019735" cy="6014801"/>
          </a:xfrm>
        </p:spPr>
      </p:pic>
    </p:spTree>
    <p:extLst>
      <p:ext uri="{BB962C8B-B14F-4D97-AF65-F5344CB8AC3E}">
        <p14:creationId xmlns:p14="http://schemas.microsoft.com/office/powerpoint/2010/main" val="248096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87998">
            <a:off x="-240664" y="1637801"/>
            <a:ext cx="5256583" cy="39424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34251">
            <a:off x="3891955" y="1526183"/>
            <a:ext cx="5440362" cy="408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5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8634" y="1082980"/>
            <a:ext cx="6466730" cy="4850047"/>
          </a:xfrm>
        </p:spPr>
      </p:pic>
    </p:spTree>
    <p:extLst>
      <p:ext uri="{BB962C8B-B14F-4D97-AF65-F5344CB8AC3E}">
        <p14:creationId xmlns:p14="http://schemas.microsoft.com/office/powerpoint/2010/main" val="242511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56138">
            <a:off x="-160431" y="1378094"/>
            <a:ext cx="5179876" cy="388490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91303">
            <a:off x="3888843" y="1523015"/>
            <a:ext cx="5188133" cy="38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</a:rPr>
              <a:t>We shared a story ……</a:t>
            </a:r>
            <a:endParaRPr lang="en-GB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b="1" dirty="0" smtClean="0">
                <a:solidFill>
                  <a:srgbClr val="0070C0"/>
                </a:solidFill>
              </a:rPr>
              <a:t>The juniors visited infant classes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150" y="2348880"/>
            <a:ext cx="1967841" cy="2960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26" y="2239873"/>
            <a:ext cx="5677450" cy="425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6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57" y="692696"/>
            <a:ext cx="7563685" cy="5672764"/>
          </a:xfrm>
        </p:spPr>
      </p:pic>
    </p:spTree>
    <p:extLst>
      <p:ext uri="{BB962C8B-B14F-4D97-AF65-F5344CB8AC3E}">
        <p14:creationId xmlns:p14="http://schemas.microsoft.com/office/powerpoint/2010/main" val="124667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4545" y="785462"/>
            <a:ext cx="6336706" cy="557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7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40278">
            <a:off x="-43149" y="1468019"/>
            <a:ext cx="5340267" cy="4005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7746">
            <a:off x="3744652" y="1274522"/>
            <a:ext cx="5466658" cy="409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3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9479">
            <a:off x="-140289" y="1946885"/>
            <a:ext cx="4788850" cy="35916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4651" y="1435395"/>
            <a:ext cx="5661248" cy="424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2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18" y="908720"/>
            <a:ext cx="7683697" cy="5762773"/>
          </a:xfrm>
        </p:spPr>
      </p:pic>
    </p:spTree>
    <p:extLst>
      <p:ext uri="{BB962C8B-B14F-4D97-AF65-F5344CB8AC3E}">
        <p14:creationId xmlns:p14="http://schemas.microsoft.com/office/powerpoint/2010/main" val="51458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548680"/>
            <a:ext cx="7807893" cy="5855920"/>
          </a:xfrm>
        </p:spPr>
      </p:pic>
    </p:spTree>
    <p:extLst>
      <p:ext uri="{BB962C8B-B14F-4D97-AF65-F5344CB8AC3E}">
        <p14:creationId xmlns:p14="http://schemas.microsoft.com/office/powerpoint/2010/main" val="383914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We can’t wait for World Book Day next year!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4094" y="1913554"/>
            <a:ext cx="5039416" cy="4616212"/>
          </a:xfrm>
        </p:spPr>
      </p:pic>
    </p:spTree>
    <p:extLst>
      <p:ext uri="{BB962C8B-B14F-4D97-AF65-F5344CB8AC3E}">
        <p14:creationId xmlns:p14="http://schemas.microsoft.com/office/powerpoint/2010/main" val="47673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1122" y="1523156"/>
            <a:ext cx="4915468" cy="3686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3305" y="1391351"/>
            <a:ext cx="5589240" cy="419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0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45617">
            <a:off x="346668" y="2363937"/>
            <a:ext cx="4083463" cy="306259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54996">
            <a:off x="4085138" y="2123306"/>
            <a:ext cx="4725144" cy="354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8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6559">
            <a:off x="176682" y="1320352"/>
            <a:ext cx="4525963" cy="339447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0225">
            <a:off x="4254877" y="2354032"/>
            <a:ext cx="4670994" cy="350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9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18" y="908720"/>
            <a:ext cx="7611690" cy="5708767"/>
          </a:xfrm>
        </p:spPr>
      </p:pic>
    </p:spTree>
    <p:extLst>
      <p:ext uri="{BB962C8B-B14F-4D97-AF65-F5344CB8AC3E}">
        <p14:creationId xmlns:p14="http://schemas.microsoft.com/office/powerpoint/2010/main" val="274692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8799" y="1646802"/>
            <a:ext cx="5328593" cy="39964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9349" y="1639543"/>
            <a:ext cx="5301208" cy="397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1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60" y="867446"/>
            <a:ext cx="7011623" cy="5258717"/>
          </a:xfrm>
        </p:spPr>
      </p:pic>
    </p:spTree>
    <p:extLst>
      <p:ext uri="{BB962C8B-B14F-4D97-AF65-F5344CB8AC3E}">
        <p14:creationId xmlns:p14="http://schemas.microsoft.com/office/powerpoint/2010/main" val="273918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39" y="1052736"/>
            <a:ext cx="7203645" cy="5402734"/>
          </a:xfrm>
        </p:spPr>
      </p:pic>
    </p:spTree>
    <p:extLst>
      <p:ext uri="{BB962C8B-B14F-4D97-AF65-F5344CB8AC3E}">
        <p14:creationId xmlns:p14="http://schemas.microsoft.com/office/powerpoint/2010/main" val="232298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37</Words>
  <Application>Microsoft Office PowerPoint</Application>
  <PresentationFormat>On-screen Show (4:3)</PresentationFormat>
  <Paragraphs>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World Book Day 2018</vt:lpstr>
      <vt:lpstr>We shared a story ……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also enjoyed lots of fun activities!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can’t wait for World Book Day next year!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Book Day 2017</dc:title>
  <dc:creator>user</dc:creator>
  <cp:lastModifiedBy>Hignett</cp:lastModifiedBy>
  <cp:revision>9</cp:revision>
  <dcterms:created xsi:type="dcterms:W3CDTF">2017-03-02T11:59:33Z</dcterms:created>
  <dcterms:modified xsi:type="dcterms:W3CDTF">2018-03-01T16:54:49Z</dcterms:modified>
</cp:coreProperties>
</file>