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5" r:id="rId10"/>
    <p:sldId id="262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9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B1DE-E07F-FB46-B1CC-4F3C6E41880E}" type="datetimeFigureOut">
              <a:rPr lang="en-US" smtClean="0"/>
              <a:t>25/06/2019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B615-7707-724E-BF35-08265ACFE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B1DE-E07F-FB46-B1CC-4F3C6E41880E}" type="datetimeFigureOut">
              <a:rPr lang="en-US" smtClean="0"/>
              <a:t>25/06/2019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B615-7707-724E-BF35-08265ACFE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9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B1DE-E07F-FB46-B1CC-4F3C6E41880E}" type="datetimeFigureOut">
              <a:rPr lang="en-US" smtClean="0"/>
              <a:t>25/06/2019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B615-7707-724E-BF35-08265ACFE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1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B1DE-E07F-FB46-B1CC-4F3C6E41880E}" type="datetimeFigureOut">
              <a:rPr lang="en-US" smtClean="0"/>
              <a:t>25/06/2019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B615-7707-724E-BF35-08265ACFE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34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B1DE-E07F-FB46-B1CC-4F3C6E41880E}" type="datetimeFigureOut">
              <a:rPr lang="en-US" smtClean="0"/>
              <a:t>25/06/2019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B615-7707-724E-BF35-08265ACFE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61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B1DE-E07F-FB46-B1CC-4F3C6E41880E}" type="datetimeFigureOut">
              <a:rPr lang="en-US" smtClean="0"/>
              <a:t>25/06/2019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B615-7707-724E-BF35-08265ACFE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97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B1DE-E07F-FB46-B1CC-4F3C6E41880E}" type="datetimeFigureOut">
              <a:rPr lang="en-US" smtClean="0"/>
              <a:t>25/06/2019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B615-7707-724E-BF35-08265ACFE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5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B1DE-E07F-FB46-B1CC-4F3C6E41880E}" type="datetimeFigureOut">
              <a:rPr lang="en-US" smtClean="0"/>
              <a:t>25/06/2019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B615-7707-724E-BF35-08265ACFE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4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B1DE-E07F-FB46-B1CC-4F3C6E41880E}" type="datetimeFigureOut">
              <a:rPr lang="en-US" smtClean="0"/>
              <a:t>25/06/2019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B615-7707-724E-BF35-08265ACFE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4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B1DE-E07F-FB46-B1CC-4F3C6E41880E}" type="datetimeFigureOut">
              <a:rPr lang="en-US" smtClean="0"/>
              <a:t>25/06/2019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B615-7707-724E-BF35-08265ACFE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B1DE-E07F-FB46-B1CC-4F3C6E41880E}" type="datetimeFigureOut">
              <a:rPr lang="en-US" smtClean="0"/>
              <a:t>25/06/2019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B615-7707-724E-BF35-08265ACFE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1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AB1DE-E07F-FB46-B1CC-4F3C6E41880E}" type="datetimeFigureOut">
              <a:rPr lang="en-US" smtClean="0"/>
              <a:t>25/06/2019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BB615-7707-724E-BF35-08265ACFE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0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2534"/>
            <a:ext cx="7772400" cy="863599"/>
          </a:xfrm>
        </p:spPr>
        <p:txBody>
          <a:bodyPr/>
          <a:lstStyle/>
          <a:p>
            <a:r>
              <a:rPr lang="en-US" dirty="0" smtClean="0"/>
              <a:t>World Book Day 2019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867" y="1371600"/>
            <a:ext cx="8517466" cy="5334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9-06-25 at 17.03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59" y="1371600"/>
            <a:ext cx="7555241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99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mess with these guys!</a:t>
            </a:r>
            <a:endParaRPr lang="en-US" dirty="0"/>
          </a:p>
        </p:txBody>
      </p:sp>
      <p:pic>
        <p:nvPicPr>
          <p:cNvPr id="4" name="Content Placeholder 3" descr="Screen shot 2019-06-25 at 17.11.5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5" b="160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0836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45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Whole School Text:</a:t>
            </a:r>
            <a:br>
              <a:rPr lang="en-US" sz="2800" dirty="0" smtClean="0"/>
            </a:br>
            <a:r>
              <a:rPr lang="en-US" sz="2800" b="1" dirty="0" smtClean="0">
                <a:solidFill>
                  <a:srgbClr val="FF0000"/>
                </a:solidFill>
              </a:rPr>
              <a:t>Where The Wild Things Are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creen shot 2019-06-25 at 17.20.0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72" r="-27572"/>
          <a:stretch>
            <a:fillRect/>
          </a:stretch>
        </p:blipFill>
        <p:spPr>
          <a:xfrm>
            <a:off x="-442445" y="1253067"/>
            <a:ext cx="9760440" cy="5367866"/>
          </a:xfrm>
        </p:spPr>
      </p:pic>
    </p:spTree>
    <p:extLst>
      <p:ext uri="{BB962C8B-B14F-4D97-AF65-F5344CB8AC3E}">
        <p14:creationId xmlns:p14="http://schemas.microsoft.com/office/powerpoint/2010/main" val="2527315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can’t wait for World Book Day next year.......watch this </a:t>
            </a:r>
            <a:r>
              <a:rPr lang="en-US" smtClean="0"/>
              <a:t>space in 2020!</a:t>
            </a:r>
            <a:endParaRPr lang="en-US" dirty="0"/>
          </a:p>
        </p:txBody>
      </p:sp>
      <p:pic>
        <p:nvPicPr>
          <p:cNvPr id="4" name="Content Placeholder 3" descr="Screen shot 2019-06-25 at 17.22.2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" r="18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268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day began by sharing books with our families!</a:t>
            </a:r>
            <a:endParaRPr lang="en-US" dirty="0"/>
          </a:p>
        </p:txBody>
      </p:sp>
      <p:pic>
        <p:nvPicPr>
          <p:cNvPr id="4" name="Content Placeholder 3" descr="Screen shot 2019-06-25 at 17.13.2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0" b="133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1919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Mums, Dads, Uncles....all are welcome!</a:t>
            </a:r>
            <a:endParaRPr lang="en-US" dirty="0"/>
          </a:p>
        </p:txBody>
      </p:sp>
      <p:pic>
        <p:nvPicPr>
          <p:cNvPr id="4" name="Content Placeholder 3" descr="Screen shot 2019-06-25 at 17.14.4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4" b="14124"/>
          <a:stretch>
            <a:fillRect/>
          </a:stretch>
        </p:blipFill>
        <p:spPr>
          <a:xfrm>
            <a:off x="396179" y="1752908"/>
            <a:ext cx="8290621" cy="4559522"/>
          </a:xfrm>
        </p:spPr>
      </p:pic>
    </p:spTree>
    <p:extLst>
      <p:ext uri="{BB962C8B-B14F-4D97-AF65-F5344CB8AC3E}">
        <p14:creationId xmlns:p14="http://schemas.microsoft.com/office/powerpoint/2010/main" val="2789399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the book!</a:t>
            </a:r>
            <a:endParaRPr lang="en-US" dirty="0"/>
          </a:p>
        </p:txBody>
      </p:sp>
      <p:pic>
        <p:nvPicPr>
          <p:cNvPr id="4" name="Content Placeholder 3" descr="Screen shot 2019-06-25 at 17.01.5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6" b="88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8849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51467"/>
          </a:xfrm>
        </p:spPr>
        <p:txBody>
          <a:bodyPr/>
          <a:lstStyle/>
          <a:p>
            <a:r>
              <a:rPr lang="en-US" dirty="0" err="1" smtClean="0"/>
              <a:t>Supercalifragilous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Content Placeholder 3" descr="Screen shot 2019-06-25 at 17.05.2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1" b="6981"/>
          <a:stretch>
            <a:fillRect/>
          </a:stretch>
        </p:blipFill>
        <p:spPr>
          <a:xfrm>
            <a:off x="457200" y="1303868"/>
            <a:ext cx="8482654" cy="4961466"/>
          </a:xfrm>
        </p:spPr>
      </p:pic>
    </p:spTree>
    <p:extLst>
      <p:ext uri="{BB962C8B-B14F-4D97-AF65-F5344CB8AC3E}">
        <p14:creationId xmlns:p14="http://schemas.microsoft.com/office/powerpoint/2010/main" val="1058359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nothing safe?!....</a:t>
            </a:r>
            <a:endParaRPr lang="en-US" dirty="0"/>
          </a:p>
        </p:txBody>
      </p:sp>
      <p:pic>
        <p:nvPicPr>
          <p:cNvPr id="4" name="Content Placeholder 3" descr="Screen shot 2019-06-25 at 17.07.3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" b="37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7849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Expeliamous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Content Placeholder 3" descr="Screen shot 2019-06-25 at 17.09.1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7" b="36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0074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Favourite</a:t>
            </a:r>
            <a:r>
              <a:rPr lang="en-US" dirty="0" smtClean="0"/>
              <a:t> characters in Y1</a:t>
            </a:r>
            <a:endParaRPr lang="en-US" dirty="0"/>
          </a:p>
        </p:txBody>
      </p:sp>
      <p:pic>
        <p:nvPicPr>
          <p:cNvPr id="4" name="Content Placeholder 3" descr="Screen shot 2019-06-25 at 17.10.2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" r="21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2980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funny Y4 looked arriving at </a:t>
            </a:r>
            <a:r>
              <a:rPr lang="en-US" dirty="0" err="1" smtClean="0"/>
              <a:t>Ditton</a:t>
            </a:r>
            <a:r>
              <a:rPr lang="en-US" dirty="0" smtClean="0"/>
              <a:t> Library!</a:t>
            </a:r>
            <a:endParaRPr lang="en-US" dirty="0"/>
          </a:p>
        </p:txBody>
      </p:sp>
      <p:pic>
        <p:nvPicPr>
          <p:cNvPr id="4" name="Content Placeholder 3" descr="Screen shot 2019-06-25 at 17.17.1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6" b="13456"/>
          <a:stretch>
            <a:fillRect/>
          </a:stretch>
        </p:blipFill>
        <p:spPr>
          <a:xfrm>
            <a:off x="253999" y="1600200"/>
            <a:ext cx="8636605" cy="4749800"/>
          </a:xfrm>
        </p:spPr>
      </p:pic>
    </p:spTree>
    <p:extLst>
      <p:ext uri="{BB962C8B-B14F-4D97-AF65-F5344CB8AC3E}">
        <p14:creationId xmlns:p14="http://schemas.microsoft.com/office/powerpoint/2010/main" val="306741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89</Words>
  <Application>Microsoft Macintosh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World Book Day 2019</vt:lpstr>
      <vt:lpstr>The day began by sharing books with our families!</vt:lpstr>
      <vt:lpstr>Mums, Dads, Uncles....all are welcome!</vt:lpstr>
      <vt:lpstr>Guess the book!</vt:lpstr>
      <vt:lpstr>Supercalifragilous!</vt:lpstr>
      <vt:lpstr>Is nothing safe?!....</vt:lpstr>
      <vt:lpstr>Expeliamous!</vt:lpstr>
      <vt:lpstr>Favourite characters in Y1</vt:lpstr>
      <vt:lpstr>How funny Y4 looked arriving at Ditton Library!</vt:lpstr>
      <vt:lpstr>Don’t mess with these guys!</vt:lpstr>
      <vt:lpstr>Whole School Text: Where The Wild Things Are</vt:lpstr>
      <vt:lpstr>We can’t wait for World Book Day next year.......watch this space in 2020!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Book Day 2019</dc:title>
  <dc:creator>Tina</dc:creator>
  <cp:lastModifiedBy>Tina</cp:lastModifiedBy>
  <cp:revision>3</cp:revision>
  <dcterms:created xsi:type="dcterms:W3CDTF">2019-06-25T16:00:53Z</dcterms:created>
  <dcterms:modified xsi:type="dcterms:W3CDTF">2019-06-25T16:23:52Z</dcterms:modified>
</cp:coreProperties>
</file>